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30.xml" ContentType="application/vnd.openxmlformats-officedocument.presentationml.notesSlide+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notesSlides/notesSlide79.xml" ContentType="application/vnd.openxmlformats-officedocument.presentationml.notesSlide+xml"/>
  <Override PartName="/ppt/ink/ink791.xml" ContentType="application/inkml+xml"/>
  <Override PartName="/ppt/ink/ink792.xml" ContentType="application/inkml+xml"/>
  <Override PartName="/ppt/ink/ink793.xml" ContentType="application/inkml+xml"/>
  <Override PartName="/ppt/notesSlides/notesSlide80.xml" ContentType="application/vnd.openxmlformats-officedocument.presentationml.notesSlide+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notesSlides/notesSlide81.xml" ContentType="application/vnd.openxmlformats-officedocument.presentationml.notesSlide+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1" r:id="rId2"/>
    <p:sldMasterId id="2147483693" r:id="rId3"/>
    <p:sldMasterId id="2147483726" r:id="rId4"/>
    <p:sldMasterId id="2147483739" r:id="rId5"/>
    <p:sldMasterId id="2147483751" r:id="rId6"/>
  </p:sldMasterIdLst>
  <p:notesMasterIdLst>
    <p:notesMasterId r:id="rId125"/>
  </p:notesMasterIdLst>
  <p:sldIdLst>
    <p:sldId id="256" r:id="rId7"/>
    <p:sldId id="262" r:id="rId8"/>
    <p:sldId id="576" r:id="rId9"/>
    <p:sldId id="258" r:id="rId10"/>
    <p:sldId id="678" r:id="rId11"/>
    <p:sldId id="695" r:id="rId12"/>
    <p:sldId id="696" r:id="rId13"/>
    <p:sldId id="697" r:id="rId14"/>
    <p:sldId id="264" r:id="rId15"/>
    <p:sldId id="698" r:id="rId16"/>
    <p:sldId id="699" r:id="rId17"/>
    <p:sldId id="630" r:id="rId18"/>
    <p:sldId id="631" r:id="rId19"/>
    <p:sldId id="644" r:id="rId20"/>
    <p:sldId id="642" r:id="rId21"/>
    <p:sldId id="645" r:id="rId22"/>
    <p:sldId id="646" r:id="rId23"/>
    <p:sldId id="701" r:id="rId24"/>
    <p:sldId id="549" r:id="rId25"/>
    <p:sldId id="647" r:id="rId26"/>
    <p:sldId id="648" r:id="rId27"/>
    <p:sldId id="649" r:id="rId28"/>
    <p:sldId id="650" r:id="rId29"/>
    <p:sldId id="712" r:id="rId30"/>
    <p:sldId id="550" r:id="rId31"/>
    <p:sldId id="563" r:id="rId32"/>
    <p:sldId id="562" r:id="rId33"/>
    <p:sldId id="280" r:id="rId34"/>
    <p:sldId id="524" r:id="rId35"/>
    <p:sldId id="260" r:id="rId36"/>
    <p:sldId id="586" r:id="rId37"/>
    <p:sldId id="318" r:id="rId38"/>
    <p:sldId id="559" r:id="rId39"/>
    <p:sldId id="546" r:id="rId40"/>
    <p:sldId id="334" r:id="rId41"/>
    <p:sldId id="566" r:id="rId42"/>
    <p:sldId id="269" r:id="rId43"/>
    <p:sldId id="489" r:id="rId44"/>
    <p:sldId id="591" r:id="rId45"/>
    <p:sldId id="700" r:id="rId46"/>
    <p:sldId id="560" r:id="rId47"/>
    <p:sldId id="551" r:id="rId48"/>
    <p:sldId id="284" r:id="rId49"/>
    <p:sldId id="527" r:id="rId50"/>
    <p:sldId id="545" r:id="rId51"/>
    <p:sldId id="601" r:id="rId52"/>
    <p:sldId id="602" r:id="rId53"/>
    <p:sldId id="603" r:id="rId54"/>
    <p:sldId id="532" r:id="rId55"/>
    <p:sldId id="720" r:id="rId56"/>
    <p:sldId id="498" r:id="rId57"/>
    <p:sldId id="711" r:id="rId58"/>
    <p:sldId id="482" r:id="rId59"/>
    <p:sldId id="310" r:id="rId60"/>
    <p:sldId id="275" r:id="rId61"/>
    <p:sldId id="257" r:id="rId62"/>
    <p:sldId id="263" r:id="rId63"/>
    <p:sldId id="266" r:id="rId64"/>
    <p:sldId id="488" r:id="rId65"/>
    <p:sldId id="496" r:id="rId66"/>
    <p:sldId id="497" r:id="rId67"/>
    <p:sldId id="721" r:id="rId68"/>
    <p:sldId id="707" r:id="rId69"/>
    <p:sldId id="708" r:id="rId70"/>
    <p:sldId id="709" r:id="rId71"/>
    <p:sldId id="702" r:id="rId72"/>
    <p:sldId id="705" r:id="rId73"/>
    <p:sldId id="706" r:id="rId74"/>
    <p:sldId id="703" r:id="rId75"/>
    <p:sldId id="307" r:id="rId76"/>
    <p:sldId id="533" r:id="rId77"/>
    <p:sldId id="534" r:id="rId78"/>
    <p:sldId id="548" r:id="rId79"/>
    <p:sldId id="584" r:id="rId80"/>
    <p:sldId id="523" r:id="rId81"/>
    <p:sldId id="616" r:id="rId82"/>
    <p:sldId id="622" r:id="rId83"/>
    <p:sldId id="567" r:id="rId84"/>
    <p:sldId id="540" r:id="rId85"/>
    <p:sldId id="268" r:id="rId86"/>
    <p:sldId id="568" r:id="rId87"/>
    <p:sldId id="569" r:id="rId88"/>
    <p:sldId id="570" r:id="rId89"/>
    <p:sldId id="572" r:id="rId90"/>
    <p:sldId id="571" r:id="rId91"/>
    <p:sldId id="604" r:id="rId92"/>
    <p:sldId id="609" r:id="rId93"/>
    <p:sldId id="608" r:id="rId94"/>
    <p:sldId id="607" r:id="rId95"/>
    <p:sldId id="606" r:id="rId96"/>
    <p:sldId id="605" r:id="rId97"/>
    <p:sldId id="597" r:id="rId98"/>
    <p:sldId id="270" r:id="rId99"/>
    <p:sldId id="592" r:id="rId100"/>
    <p:sldId id="589" r:id="rId101"/>
    <p:sldId id="593" r:id="rId102"/>
    <p:sldId id="590" r:id="rId103"/>
    <p:sldId id="555" r:id="rId104"/>
    <p:sldId id="556" r:id="rId105"/>
    <p:sldId id="558" r:id="rId106"/>
    <p:sldId id="557" r:id="rId107"/>
    <p:sldId id="542" r:id="rId108"/>
    <p:sldId id="573" r:id="rId109"/>
    <p:sldId id="537" r:id="rId110"/>
    <p:sldId id="595" r:id="rId111"/>
    <p:sldId id="596" r:id="rId112"/>
    <p:sldId id="594" r:id="rId113"/>
    <p:sldId id="588" r:id="rId114"/>
    <p:sldId id="587" r:id="rId115"/>
    <p:sldId id="538" r:id="rId116"/>
    <p:sldId id="543" r:id="rId117"/>
    <p:sldId id="574" r:id="rId118"/>
    <p:sldId id="514" r:id="rId119"/>
    <p:sldId id="518" r:id="rId120"/>
    <p:sldId id="522" r:id="rId121"/>
    <p:sldId id="575" r:id="rId122"/>
    <p:sldId id="536" r:id="rId123"/>
    <p:sldId id="544"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75FF3288-E4C8-5A4A-8C41-9DB6DFB283C9}">
          <p14:sldIdLst>
            <p14:sldId id="256"/>
            <p14:sldId id="262"/>
          </p14:sldIdLst>
        </p14:section>
        <p14:section name="Intro Pictorial Reasoning" id="{864288FE-B3E7-F041-B50D-7BA71A9C9721}">
          <p14:sldIdLst>
            <p14:sldId id="576"/>
            <p14:sldId id="258"/>
            <p14:sldId id="678"/>
            <p14:sldId id="695"/>
            <p14:sldId id="696"/>
            <p14:sldId id="697"/>
            <p14:sldId id="264"/>
            <p14:sldId id="698"/>
            <p14:sldId id="699"/>
            <p14:sldId id="630"/>
            <p14:sldId id="631"/>
            <p14:sldId id="644"/>
            <p14:sldId id="642"/>
            <p14:sldId id="645"/>
            <p14:sldId id="646"/>
            <p14:sldId id="701"/>
            <p14:sldId id="549"/>
            <p14:sldId id="647"/>
            <p14:sldId id="648"/>
            <p14:sldId id="649"/>
            <p14:sldId id="650"/>
          </p14:sldIdLst>
        </p14:section>
        <p14:section name="Intro to ZX" id="{D3B0E58C-2C27-9C44-A7F6-A6767323F9BB}">
          <p14:sldIdLst>
            <p14:sldId id="712"/>
            <p14:sldId id="550"/>
            <p14:sldId id="563"/>
            <p14:sldId id="562"/>
            <p14:sldId id="280"/>
            <p14:sldId id="524"/>
            <p14:sldId id="260"/>
            <p14:sldId id="586"/>
            <p14:sldId id="318"/>
            <p14:sldId id="559"/>
            <p14:sldId id="546"/>
            <p14:sldId id="334"/>
            <p14:sldId id="566"/>
            <p14:sldId id="269"/>
            <p14:sldId id="489"/>
            <p14:sldId id="591"/>
            <p14:sldId id="700"/>
            <p14:sldId id="560"/>
            <p14:sldId id="551"/>
            <p14:sldId id="284"/>
            <p14:sldId id="527"/>
            <p14:sldId id="545"/>
            <p14:sldId id="601"/>
            <p14:sldId id="602"/>
            <p14:sldId id="603"/>
            <p14:sldId id="532"/>
          </p14:sldIdLst>
        </p14:section>
        <p14:section name="High school study" id="{2FBCCC43-965E-2C41-B5D1-7EE459F62C07}">
          <p14:sldIdLst>
            <p14:sldId id="720"/>
            <p14:sldId id="498"/>
            <p14:sldId id="711"/>
            <p14:sldId id="482"/>
            <p14:sldId id="310"/>
            <p14:sldId id="275"/>
            <p14:sldId id="257"/>
            <p14:sldId id="263"/>
            <p14:sldId id="266"/>
            <p14:sldId id="488"/>
            <p14:sldId id="496"/>
            <p14:sldId id="497"/>
          </p14:sldIdLst>
        </p14:section>
        <p14:section name="Activity" id="{8197CF88-E988-9543-98BE-8B633632FCAB}">
          <p14:sldIdLst>
            <p14:sldId id="721"/>
            <p14:sldId id="707"/>
            <p14:sldId id="708"/>
            <p14:sldId id="709"/>
            <p14:sldId id="702"/>
            <p14:sldId id="705"/>
            <p14:sldId id="706"/>
            <p14:sldId id="703"/>
            <p14:sldId id="307"/>
          </p14:sldIdLst>
        </p14:section>
        <p14:section name="Quantum algorithms" id="{D574B567-A2DF-E24D-9E65-B8B1FB82EEF9}">
          <p14:sldIdLst>
            <p14:sldId id="533"/>
            <p14:sldId id="534"/>
            <p14:sldId id="548"/>
            <p14:sldId id="584"/>
            <p14:sldId id="523"/>
            <p14:sldId id="616"/>
            <p14:sldId id="622"/>
          </p14:sldIdLst>
        </p14:section>
        <p14:section name="MBQC" id="{EAFA3A00-D68D-174E-802D-A6749975848B}">
          <p14:sldIdLst>
            <p14:sldId id="567"/>
            <p14:sldId id="540"/>
            <p14:sldId id="268"/>
            <p14:sldId id="568"/>
            <p14:sldId id="569"/>
            <p14:sldId id="570"/>
            <p14:sldId id="572"/>
            <p14:sldId id="571"/>
            <p14:sldId id="604"/>
            <p14:sldId id="609"/>
            <p14:sldId id="608"/>
            <p14:sldId id="607"/>
            <p14:sldId id="606"/>
            <p14:sldId id="605"/>
            <p14:sldId id="597"/>
          </p14:sldIdLst>
        </p14:section>
        <p14:section name="Processes &amp; Mixed-state" id="{550F71B1-D331-6C47-9785-15AEBB86531F}">
          <p14:sldIdLst>
            <p14:sldId id="270"/>
            <p14:sldId id="592"/>
            <p14:sldId id="589"/>
            <p14:sldId id="593"/>
            <p14:sldId id="590"/>
            <p14:sldId id="555"/>
            <p14:sldId id="556"/>
            <p14:sldId id="558"/>
            <p14:sldId id="557"/>
            <p14:sldId id="542"/>
            <p14:sldId id="573"/>
            <p14:sldId id="537"/>
            <p14:sldId id="595"/>
            <p14:sldId id="596"/>
            <p14:sldId id="594"/>
            <p14:sldId id="588"/>
            <p14:sldId id="587"/>
            <p14:sldId id="538"/>
            <p14:sldId id="543"/>
          </p14:sldIdLst>
        </p14:section>
        <p14:section name="Software libraries" id="{A1A3471F-1159-8E43-B363-BFBA7449C77C}">
          <p14:sldIdLst>
            <p14:sldId id="574"/>
            <p14:sldId id="514"/>
            <p14:sldId id="518"/>
            <p14:sldId id="522"/>
            <p14:sldId id="575"/>
            <p14:sldId id="536"/>
            <p14:sldId id="544"/>
          </p14:sldIdLst>
        </p14:section>
        <p14:section name="Mixed-state QM" id="{CC034CAE-B608-E24F-9261-EA5676F3986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1787D5"/>
    <a:srgbClr val="4B4C47"/>
    <a:srgbClr val="ECFEB1"/>
    <a:srgbClr val="A6EDD2"/>
    <a:srgbClr val="FFFB47"/>
    <a:srgbClr val="F2EC00"/>
    <a:srgbClr val="FF7C80"/>
    <a:srgbClr val="ACEED5"/>
    <a:srgbClr val="E8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4" autoAdjust="0"/>
    <p:restoredTop sz="88844" autoAdjust="0"/>
  </p:normalViewPr>
  <p:slideViewPr>
    <p:cSldViewPr snapToGrid="0">
      <p:cViewPr varScale="1">
        <p:scale>
          <a:sx n="113" d="100"/>
          <a:sy n="113" d="100"/>
        </p:scale>
        <p:origin x="1264" y="176"/>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9:48:17.970"/>
    </inkml:context>
    <inkml:brush xml:id="br0">
      <inkml:brushProperty name="width" value="0.035" units="cm"/>
      <inkml:brushProperty name="height" value="0.035" units="cm"/>
    </inkml:brush>
  </inkml:definitions>
  <inkml:trace contextRef="#ctx0" brushRef="#br0">23 1 24575,'0'21'0,"0"4"0,-5 24 0,4 0 0,-4 17 0,0-7 0,3 7 0,-3-1 0,5 20 0,0-6 0,0 13 0,5-24 0,9 22 0,5-18 0,7 12 0,-1-10 0,12-5 0,2 2 0,19-6 0,1-1-482,-20-33 1,2-1 481,1 5 0,0-1 0,4-1 0,-1-3 0,33 18 0,-10-17 0,-31-17 0,-8-8 0,-23-4 0,-4-2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15.192"/>
    </inkml:context>
    <inkml:brush xml:id="br0">
      <inkml:brushProperty name="width" value="0.025" units="cm"/>
      <inkml:brushProperty name="height" value="0.025" units="cm"/>
    </inkml:brush>
  </inkml:definitions>
  <inkml:trace contextRef="#ctx0" brushRef="#br0">905 1 24575,'-2'4'0,"-5"7"0,-10 10 0,-12 10 0,-9 7 0,0-5 0,5-5 0,3-4 0,4-2 0,-1 1 0,3-3 0,-2-4 0,-4-2 0,-5 0 0,-9 2 0,-1 4 0,-5 3 0,0-1 0,5 2 0,2-1 0,7-1 0,2 2 0,3 0 0,5-4 0,5-1 0,2-3 0,2 1 0,3 1 0,-1-1 0,1 2 0,-1-2 0,3-2 0,5 0 0,3-4 0,4-2 0,0-2 0,0-2 0,0 1 0,0 0 0,0 1 0,0 3 0,0 0 0,0 3 0,0 1 0,0 0 0,0-1 0,0-3 0,0-2 0,0-5 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88"/>
    </inkml:context>
    <inkml:brush xml:id="br0">
      <inkml:brushProperty name="width" value="0.1" units="cm"/>
      <inkml:brushProperty name="height" value="0.1" units="cm"/>
      <inkml:brushProperty name="color" value="#66CC00"/>
    </inkml:brush>
  </inkml:definitions>
  <inkml:trace contextRef="#ctx0" brushRef="#br0">124 173 24575,'-14'1'0,"-3"4"0,-3 10 0,-1 9 0,2 6 0,4 0 0,5-4 0,5-2 0,3-3 0,2 0 0,0 1 0,0-1 0,0 0 0,0 1 0,0-1 0,0 0 0,1 1 0,6-1 0,7 4 0,9 6 0,9 5 0,9 1 0,4-3 0,4-4 0,-1-10 0,-9-7 0,-3-8 0,-7-5 0,1 0 0,5-2 0,1-6 0,0-11 0,4-14 0,1-15 0,0-12 0,-3 1 0,-9 9 0,-11 14 0,-9 14 0,-5 1 0,-4-6 0,-3-6 0,-10-11 0,-17-8 0,-11 0 0,-6 7 0,5 14 0,4 15 0,4 9 0,5 4 0,0 6 0,-1 6 0,-5 7 0,-4 4 0,4 1 0,7-4 0,8-2 0,7-1 0,2-1 0,1 1 0,-1 2 0,2 1 0,1 2 0,-1 2 0,3 0 0,-1 0 0,1 6 0,4 5 0,-1 12 0,3 13 0,2 10 0,8 9 0,12-1 0,10-11 0,3-17 0,-4-19 0,-6-14 0,-3-6 0,-3-6 0,0-8 0,1-14 0,5-17 0,8-10 0,2-6 0,0 3 0,-5 4 0,-5-2 0,-7 3 0,-6-4 0,-7-5 0,-3-1 0,-2-7 0,-6-3 0,-12-6 0,-13 3 0,-9 13 0,-3 15 0,7 20 0,6 12 0,5 5 0,3 3 0,1 0 0,0 2 0,-6 9 0,-3 11 0,-4 14 0,-4 10 0,3 1 0,4-3 0,4-8 0,9-6 0,8-6 0,6 1 0,4 4 0,0 6 0,0 7 0,0 6 0,7 11 0,9 7 0,14 5 0,9 0 0,-2-12 0,-3-12 0,-9-18 0,-6-15 0,-4-8 0,0-5 0,2-1 0,1 0 0,7-7 0,7-11 0,12-20 0,16-22 0,-26 23 0,1-3 0,1-3 0,-2 0 0,25-36 0,-16 18 0,-15 19 0,-13 18 0,-7 5 0,-6-4 0,-3-12 0,-11-17 0,-11-8 0,-14 5 0,-11 13 0,-5 18 0,-3 12 0,-2 8 0,-1 4 0,6 0 0,8 0 0,13 0 0,13 4 0,7 4 0,4 7 0,2 12 0,2 11 0,1 15 0,2 16 0,1 14 0,0 1 0,1-11 0,2-18 0,4-25 0,1-14 0,1-10 0,-1-4 0,1-4 0,2-6 0,4-13 0,2-12 0,-3-12 0,-2-8 0,-6-2 0,-3-3 0,0 2 0,-3 9 0,0 12 0,0 17 0,0 21 0,0 14 0,0 10 0,0 21 0,6 7 0,7 18 0,3-15 0,5-10 0,-5-26 0,-2-12 0,-1-5 0,-4-9 0,-1-7 0,-1-13 0,-1-9 0,-1-6 0,-2 2 0,-2 7 0,-1 6 0,0 8 0,0 7 0,0 12 0,0 7 0,0 6 0,0 1 0,0-3 0,-3 1 0,-2 2 0,-3 3 0,-2 8 0,2 5 0,0 5 0,3-1 0,2-5 0,1-5 0,2-7 0,-2-6 0,-2-6 0,-1-6 0,-1-3 0,2-6 0,2-9 0,2-16 0,0-19 0,0-22 0,0-12 0,0-12 0,0 1 0,0 14 0,0 14 0,0 25 0,0 18 0,-2 13 0,0 9 0,-6 7 0,1 0 0,-3 5 0,5 0 0,-2 1 0,1 5 0,0 3 0,-1 0 0,3 0 0,0 0 0,2-2 0,2 2 0,0 0 0,-1 5 0,-2 7 0,-1 1 0,0-1 0,2-7 0,2-11 0,0-4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89"/>
    </inkml:context>
    <inkml:brush xml:id="br0">
      <inkml:brushProperty name="width" value="0.1" units="cm"/>
      <inkml:brushProperty name="height" value="0.1" units="cm"/>
      <inkml:brushProperty name="color" value="#66CC00"/>
    </inkml:brush>
  </inkml:definitions>
  <inkml:trace contextRef="#ctx0" brushRef="#br0">227 188 24575,'-13'-1'0,"-1"6"0,1 6 0,-4 8 0,1 7 0,1 0 0,0 0 0,5-2 0,1-3 0,3 1 0,2-4 0,1-1 0,3-2 0,0 0 0,0 4 0,0 1 0,0 1 0,0 0 0,0 0 0,0-3 0,2-2 0,4-3 0,3-2 0,6 2 0,5 0 0,5 2 0,6 1 0,0-2 0,1-3 0,-3-3 0,-3-3 0,-1-3 0,-5-1 0,-1-1 0,-1 0 0,-2 0 0,1 0 0,1 0 0,-1-2 0,-1-5 0,-1-5 0,2-6 0,-1-6 0,2-3 0,2-3 0,0-1 0,0 5 0,-2-1 0,-2 1 0,-2 0 0,-2-4 0,-2-2 0,-4 1 0,0-3 0,-1 3 0,-2 0 0,-1-3 0,-2-1 0,0 0 0,0 1 0,0 4 0,-4 3 0,-6 4 0,-5 9 0,-6 5 0,0 6 0,-5 3 0,-1 0 0,-4 0 0,-3 0 0,3 0 0,-2 1 0,3 4 0,0 3 0,-4 6 0,-1 6 0,-8 0 0,-2 2 0,0-2 0,2 0 0,8 1 0,6-1 0,6 0 0,5-3 0,4-1 0,6-3 0,1 0 0,3 1 0,1 1 0,1 2 0,2 2 0,0 5 0,0 10 0,2 9 0,7 6 0,7 1 0,7-5 0,6-4 0,3-8 0,0-5 0,-2-6 0,-4-6 0,-5-6 0,1-6 0,3-3 0,1-1 0,4 0 0,0 0 0,-3 0 0,-2 0 0,-3 0 0,-1-2 0,0-4 0,1-4 0,-1-4 0,-1-1 0,-2-2 0,1-5 0,3-10 0,4-13 0,1-5 0,-2 1 0,-5 6 0,-8 5 0,-6 2 0,-4 2 0,-2 4 0,0 4 0,0-1 0,0 0 0,-5 3 0,-10 1 0,-9 3 0,-6 1 0,-3 1 0,3 1 0,3 6 0,7 4 0,5 3 0,3 4 0,-3 5 0,-4 5 0,-1 8 0,-6 8 0,-4 6 0,-3 2 0,0 2 0,8-5 0,5-5 0,9-3 0,4-1 0,4-3 0,3 0 0,0-2 0,0-1 0,0 0 0,0 0 0,4-1 0,5 3 0,6 2 0,6 1 0,0 0 0,0-4 0,1-7 0,-2-5 0,-2-5 0,-2-1 0,-1-5 0,2-6 0,0-6 0,1-3 0,-2 0 0,-2-5 0,2-4 0,-1-6 0,0-5 0,-1 1 0,-6 3 0,-2 5 0,-4 3 0,-2 5 0,0 4 0,0 5 0,-2 6 0,-1 5 0,-5 6 0,-5 7 0,-4 9 0,-5 6 0,-4 3 0,1 0 0,3-4 0,5 0 0,6-2 0,0 0 0,4 1 0,2-1 0,3 0 0,0-5 0,-1-1 0,0-4 0,1-2 0,1-1 0,1-1 0,0 1 0,0 1 0,0 0 0,0 1 0,0-2 0,0-1 0,0-1 0,-1-2 0,-9 2 0,-6 1 0,-6 1 0,-3 0 0,6-3 0,3-3 0,4-1 0,5-1 0,0 0 0,1 0 0,-1 0 0,-1 0 0,-2 0 0,0 0 0,-1 0 0,1 0 0,-1 0 0,1 0 0,0 0 0,3-3 0,4-5 0,2-8 0,1-11 0,0-37 0,0 13 0,0-16 0,0 33 0,0 12 0,0 8 0,0 5 0,1 5 0,1 3 0,1 0 0,1 1 0,-1 0 0,1 0 0,-1 0 0,0-1 0,0-2 0,0 0 0,-1 0 0,0 2 0,2-1 0,-3 0 0,1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0"/>
    </inkml:context>
    <inkml:brush xml:id="br0">
      <inkml:brushProperty name="width" value="0.1" units="cm"/>
      <inkml:brushProperty name="height" value="0.1" units="cm"/>
      <inkml:brushProperty name="color" value="#E71224"/>
    </inkml:brush>
  </inkml:definitions>
  <inkml:trace contextRef="#ctx0" brushRef="#br0">125 73 24575,'-9'-3'0,"-5"13"0,-7 15 0,-2 8 0,2 6 0,6-7 0,4 0 0,5-2 0,3-3 0,2-1 0,1-5 0,0 0 0,0 1 0,0-1 0,0-2 0,0-3 0,2-3 0,4 0 0,7 0 0,14 4 0,12 5 0,10 3 0,4 2 0,-10-4 0,-10-8 0,-7-7 0,-5-7 0,-2-1 0,-3 0 0,-4-2 0,-2-9 0,3-8 0,5-14 0,5-11 0,4-7 0,0-3 0,-5 7 0,-8 10 0,-7 8 0,-5 2 0,-2-3 0,0-5 0,0 0 0,0 4 0,-1 6 0,-2 4 0,-5 3 0,-4-1 0,-4 2 0,-1 4 0,0 2 0,-1 5 0,-5 2 0,-7 2 0,-5 2 0,-4 0 0,0 0 0,2 2 0,2 5 0,5 6 0,0 7 0,2 3 0,3-1 0,3-2 0,6-1 0,5-2 0,1 0 0,5 1 0,0 0 0,0-1 0,2 1 0,1 0 0,2 2 0,0 1 0,0 9 0,0 2 0,0 3 0,1-1 0,4-8 0,4-2 0,6-3 0,4 3 0,3 3 0,0-1 0,1-1 0,2-2 0,1 0 0,1-4 0,-3-3 0,-6-7 0,-2-4 0,-3-3 0,-2-2 0,0 0 0,0 0 0,-1 0 0,-2 0 0,0 0 0,-1 0 0,1-1 0,-2-2 0,1-6 0,-1-5 0,3-10 0,1-6 0,2-9 0,0-9 0,1-3 0,-3-5 0,-1 2 0,-2 5 0,-4 6 0,-1 14 0,-2 12 0,-1 9 0,-4 4 0,-5 3 0,-2 1 0,-5 0 0,-1 0 0,1 0 0,-1 0 0,2 0 0,3 0 0,1 2 0,0 1 0,-1 5 0,0 2 0,2 4 0,4 2 0,0 0 0,0 2 0,0 0 0,2 0 0,3 0 0,1-2 0,1-2 0,0-1 0,0-1 0,0 0 0,0 0 0,0 1 0,2 0 0,4 0 0,4-3 0,2-1 0,3-3 0,-3-2 0,0-2 0,-2-2 0,-1 0 0,0 0 0,0 0 0,-1-1 0,1-3 0,-1-5 0,1-10 0,2-14 0,2-7 0,0-4 0,-4 5 0,-3 9 0,-3 4 0,-3 5 0,0 2 0,0 1 0,0 0 0,-2-1 0,-3 1 0,-3 2 0,-2 3 0,0 5 0,-2 4 0,0 2 0,-1 2 0,-2 0 0,-1 0 0,-7 0 0,7 1 0,-9 5 0,7 3 0,-1 3 0,2 3 0,3 0 0,1 1 0,1 0 0,0 0 0,2 1 0,0-1 0,3 1 0,0-1 0,2-2 0,3 0 0,0-1 0,2 1 0,0 0 0,0 2 0,0 0 0,0 0 0,0-1 0,0 0 0,0 1 0,0-1 0,2 3 0,5 1 0,2 2 0,3-2 0,0-2 0,-1-6 0,-2-6 0,0-2 0,-2-3 0,-1 0 0,0 0 0,0 0 0,0-1 0,0-3 0,1-5 0,0-5 0,-1-5 0,2-3 0,-3 1 0,-2 2 0,2 2 0,-2 3 0,-1 3 0,0 1 0,-2 2 0,0 1 0,-1 3 0,-3 2 0,-1 1 0,-3 1 0,-1 0 0,1 2 0,-1 3 0,-1 3 0,0 3 0,1 0 0,4-1 0,0 0 0,1 1 0,-1 0 0,1 0 0,2-2 0,1-2 0,1 0 0,0 0 0,0-1 0,0-4 0,0-14 0,6-13 0,6-27 0,6-11 0,2-4 0,-4 7 0,-4 17 0,-3 16 0,-3 13 0,-1 8 0,-3 6 0,0 7 0,-2 0 0,0 5 0,0-2 0,0 5 0,0 0 0,0 0 0,0 1 0,0-4 0,0 0 0,0-1 0,0-1 0,0 0 0,0 1 0,0-2 0,0 0 0,0-1 0,0-2 0,0 0 0,0-2 0,0 0 0,0 0 0,0 0 0,0-1 0,4-9 0,0 2 0,5-6 0,-4 6 0,-1 1 0,-2 2 0,-3 1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1"/>
    </inkml:context>
    <inkml:brush xml:id="br0">
      <inkml:brushProperty name="width" value="0.1" units="cm"/>
      <inkml:brushProperty name="height" value="0.1" units="cm"/>
      <inkml:brushProperty name="color" value="#E71224"/>
    </inkml:brush>
  </inkml:definitions>
  <inkml:trace contextRef="#ctx0" brushRef="#br0">212 1 24575,'0'27'0,"0"-8"0,0 8 0,0-9 0,0-2 0,0 1 0,0-2 0,0-2 0,0 0 0,0-1 0,0 1 0,-2-1 0,-1-1 0,-2-1 0,1-1 0,0-3 0,0-1 0,2-1 0,-2-2 0,1 2 0,0-1 0,-1-1 0,1 1 0,-2-1 0,1 1 0,-1 1 0,0-1 0,2 1 0,-1 0 0,-2 0 0,0 1 0,0-1 0,0 0 0,2 0 0,-1-1 0,0 1 0,0 1 0,-1-1 0,0 0 0,-3 0 0,1 1 0,-1 0 0,2 1 0,0-1 0,-1-1 0,2 0 0,0-2 0,1 1 0,0-1 0,1 0 0,1 0 0,0 0 0,1 1 0,-1-1 0,1 0 0,-1-1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2"/>
    </inkml:context>
    <inkml:brush xml:id="br0">
      <inkml:brushProperty name="width" value="0.1" units="cm"/>
      <inkml:brushProperty name="height" value="0.1" units="cm"/>
    </inkml:brush>
  </inkml:definitions>
  <inkml:trace contextRef="#ctx0" brushRef="#br0">1 1 24575,'27'0'0,"21"0"0,30 0 0,-27 0 0,1 0 0,3 0 0,0 0 0,-2 0 0,1 0 0,3 0 0,0 0 0,1 0 0,0 0 0,2 0 0,0 0 0,-1 0 0,-2 0 0,38 0 0,-7 0 0,-8 0 0,-1 0 0,-2 0 0,-6 0 0,-5 0 0,-7 0 0,5 0 0,1 0 0,6 0 0,-1 0 0,-2 0 0,2 0 0,-5 0 0,-4 0 0,-5 0 0,-7 0 0,-4 0 0,-6 0 0,-9 0 0,-4 0 0,-5 0 0,0 0 0,0 0 0,1 0 0,-1 0 0,-3 0 0,-1 0 0,-4 0 0,-2 0 0,-2 0 0,-2 0 0,-5 0 0,-30 0 0,20 0 0,-22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3"/>
    </inkml:context>
    <inkml:brush xml:id="br0">
      <inkml:brushProperty name="width" value="0.1" units="cm"/>
      <inkml:brushProperty name="height" value="0.1" units="cm"/>
    </inkml:brush>
  </inkml:definitions>
  <inkml:trace contextRef="#ctx0" brushRef="#br0">1 32 24575,'82'0'0,"11"0"0,-33 2 0,1 1 0,2 0 0,1 0 0,-4 0 0,-1-1 0,-1 1 0,-1-1 0,-2-2 0,-1 0 0,46 0 0,-18 0 0,-13 0 0,-20 0 0,1 0 0,-1 0 0,-1 0 0,-2 0 0,-1 0 0,0 0 0,-1 0 0,-1 0 0,1 0 0,1 0 0,3 0 0,1 0 0,1-3 0,-1-1 0,2 0 0,-2 1 0,-3 3 0,-1-3 0,-4-1 0,3 0 0,0 1 0,2 2 0,-2-2 0,-5-1 0,-5 0 0,-5 1 0,-6 0 0,-1 0 0,-1 1 0,0 1 0,0 1 0,-3 0 0,-5 0 0,4 0 0,1 0 0,14 0 0,-1 0 0,-1 0 0,-4 0 0,-9 0 0,-6 0 0,-6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4"/>
    </inkml:context>
    <inkml:brush xml:id="br0">
      <inkml:brushProperty name="width" value="0.1" units="cm"/>
      <inkml:brushProperty name="height" value="0.1" units="cm"/>
    </inkml:brush>
  </inkml:definitions>
  <inkml:trace contextRef="#ctx0" brushRef="#br0">1 78 24575,'39'0'0,"5"0"0,11 0 0,9 0 0,0 0 0,0 0 0,0 0 0,-2 0 0,9 0 0,7 0 0,-1 0 0,-6 0 0,-8 0 0,-4 0 0,4 0 0,8 0 0,8 0 0,6 0 0,1 0 0,-3 0 0,2 0 0,0 0 0,7 0 0,5 0 0,1 0 0,-47 0 0,1 0 0,1 0 0,-1 0 0,0 0 0,0 0 0,-1 0 0,-1 0 0,42 0 0,-7 0 0,-4 0 0,-10 0 0,2 0 0,-6 0 0,-1 0 0,-3 0 0,-9 0 0,-1 0 0,0 0 0,2 0 0,3 0 0,6 0 0,1 0 0,5 0 0,1 0 0,-5 0 0,3 0 0,-4 0 0,6 0 0,-1 0 0,-5 0 0,-6 0 0,-5 0 0,-1 0 0,1 0 0,4 0 0,0 0 0,6 0 0,1 0 0,1 0 0,2 0 0,-3 0 0,0 0 0,-5 0 0,-6-3 0,-1-1 0,7-4 0,11 0 0,14-1 0,11 0 0,0 3 0,-1-1 0,-8 3 0,0 1 0,2-2 0,1 2 0,-6-1 0,-16 0 0,-13 4 0,-15 0 0,-4 0 0,2 0 0,4 0 0,3 0 0,-3 0 0,-4 0 0,-6 0 0,-4 0 0,-2 0 0,-4 0 0,4 0 0,4 0 0,1 0 0,1 0 0,-3 0 0,-3 0 0,0 0 0,-5 0 0,-3 0 0,0 0 0,1 0 0,2 0 0,0 0 0,-4 0 0,-3 0 0,-5 0 0,-1 0 0,1 2 0,3 1 0,3-1 0,0 2 0,2-1 0,1 1 0,4 1 0,4 0 0,-2 0 0,-5-2 0,-11 0 0,-3-1 0,0 0 0,-1 0 0,2-2 0,-2 1 0,-2 1 0,0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5"/>
    </inkml:context>
    <inkml:brush xml:id="br0">
      <inkml:brushProperty name="width" value="0.1" units="cm"/>
      <inkml:brushProperty name="height" value="0.1" units="cm"/>
    </inkml:brush>
  </inkml:definitions>
  <inkml:trace contextRef="#ctx0" brushRef="#br0">1 127 24575,'40'0'0,"4"0"0,12 0 0,14 0 0,14 0 0,9 0 0,6 0 0,-7 0 0,-3 0 0,-12 0 0,-11 0 0,-11 0 0,-14 0 0,-2 0 0,-3 0 0,3 1 0,4 1 0,-1 1 0,2 0 0,-1-2 0,1-1 0,2 3 0,-1 0 0,1 1 0,-2-1 0,1-3 0,11 0 0,6 3 0,8 1 0,0 3 0,-5 0 0,-1 0 0,-7-1 0,2-2 0,-1 2 0,-3-2 0,-2 3 0,-4 0 0,0-3 0,5-1 0,0-3 0,4 0 0,1 0 0,0 0 0,6 0 0,8 0 0,10 0 0,5 0 0,1 0 0,1 0 0,-1 0 0,6 0 0,0 0 0,3 0 0,-46 0 0,-1 0 0,48 0 0,-1 0 0,-4 0 0,-2 0 0,0 0 0,-4 0 0,-6 0 0,-3 0 0,-5 0 0,2 0 0,-5-1 0,-4-2 0,5-1 0,4-4 0,8 1 0,4 2 0,3-2 0,3 2 0,-43 1 0,0-1 0,3-1 0,1-1 0,0 0 0,0-1 0,-2-2 0,-1-1 0,-3 0 0,0 1 0,40-7 0,-13 1 0,-7 6 0,-8-1 0,-3 2 0,1 1 0,4 1 0,8 0 0,6 0 0,1 3 0,-11 0 0,-12 4 0,-11 0 0,-2 0 0,0 0 0,0 0 0,-1 0 0,-2 0 0,-4 0 0,-1 0 0,0 0 0,-2 0 0,3 0 0,-5 0 0,-4 0 0,-3 0 0,-1 0 0,-1 0 0,0 0 0,1 0 0,-1 0 0,0 0 0,-2 0 0,-3 0 0,-2 0 0,-4 0 0,-2 0 0,-5 0 0,-1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6"/>
    </inkml:context>
    <inkml:brush xml:id="br0">
      <inkml:brushProperty name="width" value="0.1" units="cm"/>
      <inkml:brushProperty name="height" value="0.1" units="cm"/>
    </inkml:brush>
  </inkml:definitions>
  <inkml:trace contextRef="#ctx0" brushRef="#br0">1 0 24575,'33'0'0,"21"0"0,20 0 0,8 0 0,-1 0 0,-12 0 0,0 0 0,-1 0 0,3 0 0,-4 0 0,-5 0 0,-7 0 0,-11 0 0,-1 0 0,-4 0 0,-5 0 0,-4 0 0,-7 2 0,-9 0 0,-6 0 0,-5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7"/>
    </inkml:context>
    <inkml:brush xml:id="br0">
      <inkml:brushProperty name="width" value="0.1" units="cm"/>
      <inkml:brushProperty name="height" value="0.1" units="cm"/>
    </inkml:brush>
  </inkml:definitions>
  <inkml:trace contextRef="#ctx0" brushRef="#br0">1 0 24575,'55'0'0,"6"0"0,13 0 0,1 0 0,-9 0 0,-4 0 0,-7 0 0,-2 0 0,-4 0 0,0 0 0,0 0 0,-4 0 0,4 0 0,-1 0 0,1 0 0,2 0 0,-5 0 0,-3 0 0,-2 0 0,-6 0 0,-5 0 0,-5 0 0,-4 0 0,-2 0 0,-1 0 0,0 0 0,1 0 0,6 0 0,2 0 0,3 0 0,4 0 0,2 0 0,7 0 0,3 0 0,3 0 0,1 0 0,-1 0 0,1 0 0,-1 0 0,5 0 0,-4 0 0,0 0 0,-6 0 0,1 0 0,0 0 0,4 0 0,1 0 0,-4 0 0,3 0 0,-3 0 0,-1 0 0,-2 0 0,-3 0 0,-5 0 0,-5 0 0,-3 0 0,-1 0 0,0 0 0,4 0 0,-2 0 0,-2 0 0,0 0 0,-5 0 0,6 0 0,4 0 0,8 0 0,4 0 0,-2 0 0,-3 0 0,-4 0 0,0 0 0,3 0 0,2 0 0,1 0 0,-1 0 0,-3 0 0,-2 0 0,-4 0 0,-4 0 0,-5 0 0,-8 0 0,-5 0 0,-6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15.193"/>
    </inkml:context>
    <inkml:brush xml:id="br0">
      <inkml:brushProperty name="width" value="0.025" units="cm"/>
      <inkml:brushProperty name="height" value="0.025" units="cm"/>
    </inkml:brush>
  </inkml:definitions>
  <inkml:trace contextRef="#ctx0" brushRef="#br0">1 1 24575,'0'2'0,"1"7"0,4 6 0,5 6 0,5 0 0,1-2 0,-2-3 0,-2-2 0,0-4 0,1 0 0,3 1 0,0-1 0,-2 0 0,1 0 0,0 0 0,2 0 0,0-1 0,-2-1 0,0-2 0,-2 0 0,-1-1 0,-2 0 0,-1-3 0,1 2 0,0-1 0,0 0 0,-3-1 0,-1-2 0,-2 0 0,4 0 0,0 0 0,2 0 0,1 0 0,-3 1 0,1 1 0,2 1 0,-1-1 0,1-1 0,-1 1 0,-1 0 0,1 2 0,2 1 0,1 0 0,1 0 0,0 0 0,-2 1 0,0 3 0,1 0 0,2 0 0,1 0 0,-2-2 0,-2-1 0,-4 1 0,1-1 0,1 2 0,2 3 0,2-2 0,-4 1 0,-1-6 0,-4-1 0,-2 0 0,0 1 0,1 1 0,4 6 0,1-2 0,0 2 0,-2-3 0,-1-1 0,0 1 0,0 0 0,2-1 0,1 2 0,-2 0 0,0 1 0,-1 1 0,1-2 0,2 1 0,-2 0 0,0 0 0,0 0 0,-1 0 0,0 0 0,1-2 0,-2 1 0,1-2 0,-2-3 0,-1 2 0,-1-3 0,-1 0 0,-1 0 0,0 1 0,0 1 0,0-1 0,0 1 0,0-2 0,0 1 0,0 1 0,0-1 0,0 2 0,0-2 0,0 0 0,0 1 0,0-1 0,0 1 0,0-1 0,0 0 0,0 1 0,0 1 0,3 2 0,0-1 0,-1-1 0,3 1 0,-3 0 0,0-2 0,0 0 0,-2-1 0,2-1 0,0 1 0,0-3 0,-1 1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8"/>
    </inkml:context>
    <inkml:brush xml:id="br0">
      <inkml:brushProperty name="width" value="0.1" units="cm"/>
      <inkml:brushProperty name="height" value="0.1" units="cm"/>
    </inkml:brush>
  </inkml:definitions>
  <inkml:trace contextRef="#ctx0" brushRef="#br0">0 0 24575,'40'0'0,"18"0"0,12 0 0,7 0 0,-13 0 0,-9 0 0,-7 0 0,-6 0 0,-7 0 0,-2 0 0,1 0 0,1 0 0,3 0 0,-3 0 0,-5 0 0,-3 0 0,-2 0 0,1 0 0,0 0 0,3 0 0,0 0 0,4 0 0,6 0 0,0 0 0,1 0 0,4 0 0,2 0 0,-1 0 0,4 0 0,6 0 0,6 0 0,10 0 0,-1 0 0,-5 0 0,-1 0 0,-7 0 0,-2 0 0,-7 0 0,-9 0 0,-9 0 0,-2 0 0,5 0 0,6 0 0,9 3 0,0 0 0,-3 1 0,-2-1 0,-8-2 0,0-1 0,-4 0 0,0 0 0,-1 0 0,-1 0 0,0 0 0,1 0 0,1 0 0,-5 0 0,-1 0 0,-4 0 0,1 0 0,-1 0 0,-4 0 0,-7 0 0,-4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9"/>
    </inkml:context>
    <inkml:brush xml:id="br0">
      <inkml:brushProperty name="width" value="0.1" units="cm"/>
      <inkml:brushProperty name="height" value="0.1" units="cm"/>
    </inkml:brush>
  </inkml:definitions>
  <inkml:trace contextRef="#ctx0" brushRef="#br0">0 1 24575,'31'0'0,"15"0"0,21 0 0,25 0 0,-39 0 0,1 0 0,2 0 0,-1 0 0,-4 0 0,-2 0 0,29 0 0,-19 0 0,-14 0 0,-9 0 0,-2 0 0,0 0 0,-3 0 0,1 0 0,-2 0 0,-4 0 0,4 0 0,-2 0 0,-2 0 0,0 0 0,-5 0 0,1 0 0,8 0 0,7 0 0,8 0 0,6 0 0,-1 0 0,3 0 0,1 0 0,-2 0 0,-2 3 0,-6 1 0,-8-1 0,-1 0 0,-5-3 0,-4 0 0,1 0 0,-1 0 0,0 0 0,0 0 0,-2 0 0,-3 0 0,-5 0 0,-3 0 0,-4 0 0,4 0 0,-1 0 0,3 0 0,-6 0 0,-2 0 0,-2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0"/>
    </inkml:context>
    <inkml:brush xml:id="br0">
      <inkml:brushProperty name="width" value="0.1" units="cm"/>
      <inkml:brushProperty name="height" value="0.1" units="cm"/>
    </inkml:brush>
  </inkml:definitions>
  <inkml:trace contextRef="#ctx0" brushRef="#br0">1 1 24575,'34'0'0,"14"0"0,8 0 0,-1 0 0,-10 0 0,-11 0 0,-4 0 0,-1 0 0,0 0 0,1 0 0,0 0 0,-5 0 0,-3 0 0,-4 0 0,2 0 0,4 0 0,2 0 0,0 0 0,-4 0 0,-7 0 0,-5 0 0,-3 0 0,-1 0 0,-1 0 0,1 0 0,-1 0 0,2 0 0,3 0 0,2 0 0,2 0 0,0 0 0,1 0 0,1 0 0,3 0 0,0 0 0,-3 0 0,-4 0 0,-5 0 0,-1 0 0,1 0 0,0 0 0,5 0 0,4 0 0,-1 0 0,-3 0 0,-3 0 0,-4 0 0,-1 0 0,1 0 0,1 0 0,2 0 0,0 0 0,-1 0 0,-1 0 0,-4 0 0,0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1"/>
    </inkml:context>
    <inkml:brush xml:id="br0">
      <inkml:brushProperty name="width" value="0.1" units="cm"/>
      <inkml:brushProperty name="height" value="0.1" units="cm"/>
    </inkml:brush>
  </inkml:definitions>
  <inkml:trace contextRef="#ctx0" brushRef="#br0">1 1 24575,'13'15'0,"4"4"0,6 7 0,9 9 0,2 3 0,2-1 0,-4 1 0,-5-7 0,1-1 0,-1-1 0,7 2 0,6 6 0,3 4 0,5 2 0,0-1 0,3-1 0,-2-2 0,-9-6 0,-7-6 0,-10-4 0,-7-8 0,-5-7 0,-6-4 0,-3-4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2"/>
    </inkml:context>
    <inkml:brush xml:id="br0">
      <inkml:brushProperty name="width" value="0.1" units="cm"/>
      <inkml:brushProperty name="height" value="0.1" units="cm"/>
    </inkml:brush>
  </inkml:definitions>
  <inkml:trace contextRef="#ctx0" brushRef="#br0">0 0 24575,'0'13'0,"0"12"0,2 14 0,15 22 0,8-5 0,4 1 0,-6-12 0,2-1 0,10 16 0,0-1 0,7 16 0,-3 1 0,0-2 0,-2-8 0,-4-7 0,-1-6 0,-1 1 0,3 0 0,2 4 0,2 0 0,1 0 0,5 6 0,1 1 0,1 6 0,0 0 0,-2-5 0,0 3 0,-3-3 0,-3-2 0,-1 2 0,-1-1 0,1 0 0,1 0 0,-1-5 0,0-2 0,-2-4 0,-2-1 0,1-5 0,-4-6 0,0-3 0,-4-8 0,-5-5 0,-2-3 0,-1-1 0,-1-1 0,1 1 0,-2-1 0,0 0 0,-1-3 0,-1 0 0,1-2 0,0 1 0,0-1 0,0-3 0,-4-2 0,-2-3 0,1-1 0,-1 2 0,1 1 0,0 1 0,0-1 0,0 1 0,0 0 0,-1-1 0,-1-2 0,-2-1 0,-2-2 0,-2-2 0,-1-2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3"/>
    </inkml:context>
    <inkml:brush xml:id="br0">
      <inkml:brushProperty name="width" value="0.1" units="cm"/>
      <inkml:brushProperty name="height" value="0.1" units="cm"/>
    </inkml:brush>
  </inkml:definitions>
  <inkml:trace contextRef="#ctx0" brushRef="#br0">1 1 24575,'0'10'0,"0"-1"0,0-3 0,0-1 0,0 0 0,0 0 0,0 0 0,0-1 0,0 0 0,0 1 0,0 1 0,0-1 0,0 0 0,2-2 0,1 1 0,-1-1 0,1 1 0,-3-1 0,0-1 0,0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4"/>
    </inkml:context>
    <inkml:brush xml:id="br0">
      <inkml:brushProperty name="width" value="0.1" units="cm"/>
      <inkml:brushProperty name="height" value="0.1" units="cm"/>
    </inkml:brush>
  </inkml:definitions>
  <inkml:trace contextRef="#ctx0" brushRef="#br0">0 1 24575,'53'0'0,"2"0"0,-5 0 0,5 0 0,2 0 0,2 0 0,-2 0 0,-1 0 0,-3 0 0,-5 0 0,-1 0 0,-9 0 0,-7 0 0,-5 0 0,0 0 0,3 0 0,-1 0 0,-2 0 0,-1 0 0,-5 0 0,-2 0 0,-3 2 0,1 1 0,2 0 0,1-1 0,2-2 0,1 0 0,-1 0 0,0 0 0,5 0 0,4 0 0,5 3 0,4 1 0,-1 2 0,5 4 0,0-3 0,0 3 0,1-3 0,0 1 0,0-1 0,0 0 0,-2-1 0,-3 1 0,-4 0 0,-1 1 0,-4 0 0,-4-1 0,-3 1 0,-4-2 0,-3 2 0,1 0 0,-1 0 0,-1 1 0,-2 0 0,-2 0 0,-1 1 0,-1-1 0,-1-1 0,0 0 0,-1 0 0,-1-2 0,-1-1 0,0 1 0,1 1 0,2 0 0,3 2 0,2 2 0,1 0 0,1 3 0,-3-1 0,-3-4 0,-3-1 0,-3-3 0,-1 0 0,0 0 0,0 0 0,2 1 0,1 1 0,1 4 0,1 0 0,1 2 0,0-1 0,2-2 0,-1 0 0,0-1 0,-1 0 0,-1 0 0,-1-1 0,-2 1 0,2-1 0,1 1 0,4 2 0,1 0 0,-2-1 0,-2-1 0,-4-4 0,-2 0 0,2 0 0,-2 2 0,4 0 0,1 0 0,-1 0 0,1-1 0,-4 2 0,-1-3 0,-1-1 0,1 0 0,0 0 0,2 1 0,0 1 0,0 1 0,2 0 0,-2 0 0,1-2 0,-3-2 0,1-1 0,-1 1 0,0-1 0,-1 2 0,1 0 0,0-1 0,0 2 0,-1-3 0,0 3 0,1-3 0,0 0 0,0 1 0,1-1 0,-1 2 0,0 1 0,-1 0 0,-1 0 0,0-2 0,1-1 0,0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5"/>
    </inkml:context>
    <inkml:brush xml:id="br0">
      <inkml:brushProperty name="width" value="0.05" units="cm"/>
      <inkml:brushProperty name="height" value="0.05" units="cm"/>
      <inkml:brushProperty name="color" value="#00A0D7"/>
    </inkml:brush>
  </inkml:definitions>
  <inkml:trace contextRef="#ctx0" brushRef="#br0">0 1 24575,'11'5'0,"3"5"0,4 7 0,5 6 0,3 2 0,-3-1 0,-6-6 0,-5-5 0,-5-5 0,0-1 0,-2-1 0,0 2 0,3 1 0,3 4 0,3 2 0,2 2 0,1 2 0,0 1 0,-1-1 0,-2-2 0,-3-4 0,-4-4 0,-4-3 0,-1-2 0,0-2 0,0 2 0,0-2 0,1 0 0,-2-1 0,1 0 0,0-1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6"/>
    </inkml:context>
    <inkml:brush xml:id="br0">
      <inkml:brushProperty name="width" value="0.05" units="cm"/>
      <inkml:brushProperty name="height" value="0.05" units="cm"/>
      <inkml:brushProperty name="color" value="#00A0D7"/>
    </inkml:brush>
  </inkml:definitions>
  <inkml:trace contextRef="#ctx0" brushRef="#br0">302 1 24575,'-18'9'0,"-14"24"0,-6 15 0,-1 13 0,7-2 0,9-14 0,2 0 0,2-8 0,5-5 0,5-6 0,1-4 0,-1-1 0,1-2 0,-1-3 0,1-3 0,1-4 0,3-4 0,1-2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7"/>
    </inkml:context>
    <inkml:brush xml:id="br0">
      <inkml:brushProperty name="width" value="0.05" units="cm"/>
      <inkml:brushProperty name="height" value="0.05" units="cm"/>
      <inkml:brushProperty name="color" value="#00A0D7"/>
    </inkml:brush>
  </inkml:definitions>
  <inkml:trace contextRef="#ctx0" brushRef="#br0">1 0 24575,'0'17'0,"0"3"0,0 4 0,0 1 0,0-8 0,0-3 0,0-5 0,0-4 0,0 1 0,0 0 0,0 0 0,0 1 0,0 3 0,0 3 0,0 4 0,0 2 0,0-1 0,0-5 0,0-5 0,0-3 0,0-2 0,0 1 0,0-1 0,0 1 0,0 0 0,1-2 0,1 1 0,0-1 0,0-1 0,-2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21.459"/>
    </inkml:context>
    <inkml:brush xml:id="br0">
      <inkml:brushProperty name="width" value="0.025" units="cm"/>
      <inkml:brushProperty name="height" value="0.025" units="cm"/>
    </inkml:brush>
  </inkml:definitions>
  <inkml:trace contextRef="#ctx0" brushRef="#br0">905 823 24575,'-2'-4'0,"-5"-7"0,-10-10 0,-12-10 0,-9-7 0,0 5 0,5 5 0,3 4 0,4 2 0,-1-1 0,3 3 0,-2 4 0,-4 2 0,-5 0 0,-9-2 0,-1-4 0,-5-3 0,0 1 0,5-2 0,2 1 0,7 1 0,2-2 0,3 0 0,5 4 0,5 1 0,2 3 0,2-1 0,3-1 0,-1 1 0,1-2 0,-1 2 0,3 2 0,5 0 0,3 4 0,4 2 0,0 2 0,0 2 0,0-1 0,0 0 0,0-1 0,0-3 0,0 0 0,0-3 0,0-1 0,0 0 0,0 1 0,0 3 0,0 2 0,0 5 0,0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8"/>
    </inkml:context>
    <inkml:brush xml:id="br0">
      <inkml:brushProperty name="width" value="0.1" units="cm"/>
      <inkml:brushProperty name="height" value="0.1" units="cm"/>
    </inkml:brush>
  </inkml:definitions>
  <inkml:trace contextRef="#ctx0" brushRef="#br0">0 1 24575,'0'0'0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9"/>
    </inkml:context>
    <inkml:brush xml:id="br0">
      <inkml:brushProperty name="width" value="0.1" units="cm"/>
      <inkml:brushProperty name="height" value="0.1" units="cm"/>
    </inkml:brush>
  </inkml:definitions>
  <inkml:trace contextRef="#ctx0" brushRef="#br0">1 0 24575,'0'0'0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0"/>
    </inkml:context>
    <inkml:brush xml:id="br0">
      <inkml:brushProperty name="width" value="0.1" units="cm"/>
      <inkml:brushProperty name="height" value="0.1" units="cm"/>
    </inkml:brush>
  </inkml:definitions>
  <inkml:trace contextRef="#ctx0" brushRef="#br0">0 0 24575,'0'0'0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1"/>
    </inkml:context>
    <inkml:brush xml:id="br0">
      <inkml:brushProperty name="width" value="0.1" units="cm"/>
      <inkml:brushProperty name="height" value="0.1" units="cm"/>
    </inkml:brush>
  </inkml:definitions>
  <inkml:trace contextRef="#ctx0" brushRef="#br0">1 1 24575,'26'5'0,"-1"7"0,3 5 0,-3 1 0,-3-2 0,-1-3 0,1-1 0,-1 0 0,0 1 0,1-2 0,-1 0 0,1 2 0,-3 0 0,-1 0 0,-1-1 0,-1-4 0,2 1 0,0 1 0,3 1 0,0 0 0,-2-1 0,-2-3 0,-2 0 0,0 1 0,4 0 0,1 3 0,1 1 0,0-2 0,0-1 0,-5-2 0,-3-2 0,-4-1 0,-1-1 0,3 1 0,-1 1 0,1 1 0,-2-1 0,-1-1 0,1 0 0,1 1 0,1 1 0,0-1 0,-3-1 0,-2-2 0,0-1 0,-1-1 0,5 1 0,4 1 0,1 3 0,1 1 0,-3-3 0,-5 0 0,-3-1 0,-3-1 0,-2 1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2"/>
    </inkml:context>
    <inkml:brush xml:id="br0">
      <inkml:brushProperty name="width" value="0.1" units="cm"/>
      <inkml:brushProperty name="height" value="0.1" units="cm"/>
    </inkml:brush>
  </inkml:definitions>
  <inkml:trace contextRef="#ctx0" brushRef="#br0">1 0 24575,'0'0'0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3"/>
    </inkml:context>
    <inkml:brush xml:id="br0">
      <inkml:brushProperty name="width" value="0.1" units="cm"/>
      <inkml:brushProperty name="height" value="0.1" units="cm"/>
    </inkml:brush>
  </inkml:definitions>
  <inkml:trace contextRef="#ctx0" brushRef="#br0">1 0 24575,'17'0'0,"2"0"0,1 2 0,2 1 0,-1 2 0,0 0 0,-2 0 0,0 0 0,-1-1 0,1 1 0,-1-2 0,-3 0 0,-2 0 0,-3-1 0,-3 1 0,-3-1 0,-2-2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4"/>
    </inkml:context>
    <inkml:brush xml:id="br0">
      <inkml:brushProperty name="width" value="0.1" units="cm"/>
      <inkml:brushProperty name="height" value="0.1" units="cm"/>
    </inkml:brush>
  </inkml:definitions>
  <inkml:trace contextRef="#ctx0" brushRef="#br0">1 1 24575,'21'4'0,"0"2"0,-3 4 0,1 3 0,0-2 0,1 1 0,1-2 0,-2 0 0,-4 0 0,-1-2 0,-1 0 0,1-1 0,-1 0 0,1-1 0,1 0 0,0 1 0,-2 0 0,-2-1 0,-1-2 0,-3-1 0,-1 1 0,-1-1 0,0-1 0,0-1 0,-2 1 0,-1 1 0,-2 1 0,2-1 0,-1-1 0,1-2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5"/>
    </inkml:context>
    <inkml:brush xml:id="br0">
      <inkml:brushProperty name="width" value="0.1" units="cm"/>
      <inkml:brushProperty name="height" value="0.1" units="cm"/>
    </inkml:brush>
  </inkml:definitions>
  <inkml:trace contextRef="#ctx0" brushRef="#br0">0 1 24575,'13'0'0,"-2"0"0,-1 0 0,-1 0 0,3 0 0,2 1 0,0 3 0,1 1 0,0 0 0,1 0 0,-2-2 0,2 0 0,-2 0 0,1-1 0,0 1 0,-1-1 0,-1-2 0,0 2 0,-1 1 0,0 0 0,-1-1 0,0-2 0,-1 1 0,-2 2 0,1-1 0,0 0 0,0-2 0,0 0 0,-1 0 0,1 2 0,0 1 0,4 0 0,1-1 0,-1-1 0,-2 1 0,-6-1 0,-3 1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6"/>
    </inkml:context>
    <inkml:brush xml:id="br0">
      <inkml:brushProperty name="width" value="0.1" units="cm"/>
      <inkml:brushProperty name="height" value="0.1" units="cm"/>
    </inkml:brush>
  </inkml:definitions>
  <inkml:trace contextRef="#ctx0" brushRef="#br0">217 47 24575,'-8'-5'0,"0"2"0,0 0 0,-2 0 0,0-1 0,-4-3 0,0 1 0,-1 1 0,1 3 0,6 0 0,0 0 0,0-1 0,0 2 0,0 1 0,2 0 0,-1 0 0,2 0 0,-1 0 0,0 0 0,1 0 0,-2 0 0,1 0 0,0 4 0,0 2 0,1 4 0,1 2 0,1-2 0,1 2 0,1-2 0,1 1 0,0 0 0,0 1 0,0 0 0,0 0 0,0-2 0,0-3 0,0 1 0,0-1 0,0 1 0,0-1 0,0 1 0,0-1 0,0 3 0,0 1 0,0 3 0,0 1 0,1 1 0,2 2 0,2 0 0,0 3 0,1 0 0,-1 1 0,0-1 0,0 0 0,-2 1 0,-1-1 0,-1 0 0,2 1 0,0-2 0,-1-2 0,-1-1 0,-1-3 0,0-2 0,0-3 0,0-3 0,0 1 0,0-2 0,0 0 0,0-1 0,0-13 0,0 8 0,0-10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7"/>
    </inkml:context>
    <inkml:brush xml:id="br0">
      <inkml:brushProperty name="width" value="0.1" units="cm"/>
      <inkml:brushProperty name="height" value="0.1" units="cm"/>
    </inkml:brush>
  </inkml:definitions>
  <inkml:trace contextRef="#ctx0" brushRef="#br0">0 1 24575,'20'0'0,"3"0"0,3 0 0,3 0 0,-2 0 0,-1 0 0,0 0 0,-5 0 0,0 0 0,-3 0 0,-1 0 0,-2 0 0,-1 0 0,1 0 0,2 2 0,1 1 0,4-1 0,-1 1 0,0-3 0,-2 1 0,-3 1 0,-4 1 0,-5-2 0,-1 0 0,-3-1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21.460"/>
    </inkml:context>
    <inkml:brush xml:id="br0">
      <inkml:brushProperty name="width" value="0.025" units="cm"/>
      <inkml:brushProperty name="height" value="0.025" units="cm"/>
    </inkml:brush>
  </inkml:definitions>
  <inkml:trace contextRef="#ctx0" brushRef="#br0">1 777 24575,'0'-2'0,"1"-7"0,4-6 0,5-6 0,5 0 0,1 2 0,-2 3 0,-2 2 0,0 4 0,1 0 0,3-1 0,0 1 0,-2 0 0,1 0 0,0 0 0,2 0 0,0 1 0,-2 1 0,0 2 0,-2 0 0,-1 1 0,-2 0 0,-1 3 0,1-2 0,0 1 0,0 0 0,-3 1 0,-1 2 0,-2 0 0,4 0 0,0 0 0,2 0 0,1 0 0,-3-1 0,1-1 0,2-1 0,-1 1 0,1 1 0,-1-1 0,-1 0 0,1-2 0,2-1 0,1 0 0,1 0 0,0 0 0,-2-1 0,0-3 0,1 0 0,2 0 0,1 0 0,-2 2 0,-2 1 0,-4-1 0,1 1 0,1-2 0,2-3 0,2 2 0,-4-1 0,-1 6 0,-4 1 0,-2 0 0,0-1 0,1-1 0,4-6 0,1 2 0,0-2 0,-2 3 0,-1 1 0,0-1 0,0 0 0,2 1 0,1-2 0,-2 0 0,0-1 0,-1-1 0,1 2 0,2-1 0,-2 0 0,0 0 0,0 0 0,-1 0 0,0 0 0,1 2 0,-2-1 0,1 2 0,-2 3 0,-1-2 0,-1 3 0,-1 0 0,-1 0 0,0-1 0,0-1 0,0 1 0,0-1 0,0 2 0,0-1 0,0-1 0,0 1 0,0-2 0,0 2 0,0 0 0,0-1 0,0 1 0,0-1 0,0 1 0,0 0 0,0-1 0,0-1 0,3-2 0,0 1 0,-1 1 0,3-1 0,-3 0 0,0 2 0,0 0 0,-2 1 0,2 1 0,0-1 0,0 3 0,-1-1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8"/>
    </inkml:context>
    <inkml:brush xml:id="br0">
      <inkml:brushProperty name="width" value="0.1" units="cm"/>
      <inkml:brushProperty name="height" value="0.1" units="cm"/>
    </inkml:brush>
  </inkml:definitions>
  <inkml:trace contextRef="#ctx0" brushRef="#br0">1 0 24575,'0'55'0,"0"7"0,3 12 0,4-3 0,1-5 0,1-11 0,-3-2 0,-1-4 0,0 1 0,-2 3 0,1-1 0,-1-2 0,-1-5 0,1-4 0,-3-1 0,0 3 0,0 2 0,0 3 0,0 0 0,0-5 0,0-5 0,0-8 0,0-4 0,0-5 0,0-1 0,0-4 0,0-4 0,1-5 0,1-4 0,0-2 0,6-6 0,-2-1 0,6-2 0,1 0 0,0 1 0,2-2 0,0 3 0,3-1 0,9 2 0,12 2 0,7 1 0,8 2 0,-5 0 0,-2 0 0,1 0 0,-2 0 0,4 0 0,3 0 0,-4 0 0,-5 0 0,-6 0 0,-4 0 0,1 0 0,0 0 0,-1 0 0,-3 0 0,-5 0 0,-1 0 0,-4 0 0,1 0 0,0 0 0,4 0 0,0 0 0,0 0 0,-2 0 0,-3 0 0,1 0 0,-1 0 0,1 0 0,-3 0 0,-2 0 0,-6 0 0,-3 0 0,-3 0 0,-3 0 0,0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9"/>
    </inkml:context>
    <inkml:brush xml:id="br0">
      <inkml:brushProperty name="width" value="0.1" units="cm"/>
      <inkml:brushProperty name="height" value="0.1" units="cm"/>
    </inkml:brush>
  </inkml:definitions>
  <inkml:trace contextRef="#ctx0" brushRef="#br0">1 0 24575,'35'0'0,"13"0"0,4 0 0,4 0 0,-13 0 0,-6 0 0,-5 0 0,-6 0 0,-2 0 0,-3 0 0,0 0 0,1 0 0,-1 0 0,1 0 0,-1 0 0,0 0 0,1 0 0,-1 0 0,4 0 0,5 0 0,5 0 0,6 2 0,0 1 0,8 1 0,7-1 0,5 1 0,-1 0 0,-8 0 0,-11-1 0,-10-2 0,-5-1 0,-4 0 0,-4 2 0,-3 1 0,-5-1 0,-4 1 0,-1-3 0,1 0 0,-1 0 0,2 1 0,-2 1 0,-1 0 0,-1 1 0,-1 0 0,-1-1 0,-1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0"/>
    </inkml:context>
    <inkml:brush xml:id="br0">
      <inkml:brushProperty name="width" value="0.1" units="cm"/>
      <inkml:brushProperty name="height" value="0.1" units="cm"/>
    </inkml:brush>
  </inkml:definitions>
  <inkml:trace contextRef="#ctx0" brushRef="#br0">1 1 24575,'0'25'0,"0"0"0,0 3 0,0 15 0,0-12 0,0 14 0,0-14 0,0-4 0,0-1 0,0-1 0,0 1 0,0 1 0,0-2 0,0-4 0,0 0 0,0 1 0,0-1 0,0 0 0,0-1 0,0-2 0,0-3 0,0 0 0,0 3 0,1 1 0,2 1 0,0-2 0,1 0 0,-1-2 0,0 0 0,0 2 0,-1 1 0,1 2 0,0-1 0,1-2 0,-1-2 0,0-2 0,-1 0 0,0 2 0,1-1 0,0 0 0,-1 0 0,1-2 0,0 1 0,-1-1 0,0-1 0,0 0 0,1 0 0,1 0 0,0-2 0,-2 0 0,0-3 0,-1-1 0,-1-3 0,0-1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1"/>
    </inkml:context>
    <inkml:brush xml:id="br0">
      <inkml:brushProperty name="width" value="0.1" units="cm"/>
      <inkml:brushProperty name="height" value="0.1" units="cm"/>
    </inkml:brush>
  </inkml:definitions>
  <inkml:trace contextRef="#ctx0" brushRef="#br0">0 0 24575,'0'11'0,"0"-2"0,0-3 0,0-1 0,0 0 0,0 0 0,0 1 0,0 1 0,0-1 0,0 0 0,0-2 0,0-2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2"/>
    </inkml:context>
    <inkml:brush xml:id="br0">
      <inkml:brushProperty name="width" value="0.1" units="cm"/>
      <inkml:brushProperty name="height" value="0.1" units="cm"/>
    </inkml:brush>
  </inkml:definitions>
  <inkml:trace contextRef="#ctx0" brushRef="#br0">0 1 24575,'0'0'0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3"/>
    </inkml:context>
    <inkml:brush xml:id="br0">
      <inkml:brushProperty name="width" value="0.1" units="cm"/>
      <inkml:brushProperty name="height" value="0.1" units="cm"/>
    </inkml:brush>
  </inkml:definitions>
  <inkml:trace contextRef="#ctx0" brushRef="#br0">1 0 24575,'0'0'0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4"/>
    </inkml:context>
    <inkml:brush xml:id="br0">
      <inkml:brushProperty name="width" value="0.1" units="cm"/>
      <inkml:brushProperty name="height" value="0.1" units="cm"/>
    </inkml:brush>
  </inkml:definitions>
  <inkml:trace contextRef="#ctx0" brushRef="#br0">0 0 24575,'0'0'0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5"/>
    </inkml:context>
    <inkml:brush xml:id="br0">
      <inkml:brushProperty name="width" value="0.05" units="cm"/>
      <inkml:brushProperty name="height" value="0.05" units="cm"/>
      <inkml:brushProperty name="color" value="#00A0D7"/>
    </inkml:brush>
  </inkml:definitions>
  <inkml:trace contextRef="#ctx0" brushRef="#br0">0 0 24575,'22'22'0,"11"13"0,9 8 0,-6-2 0,-11-12 0,-11-13 0,-3-2 0,-1-3 0,-1-2 0,-4-2 0,0-1 0,-1 0 0,-1-1 0,0 0 0,-1 0 0,1 1 0,2 2 0,3 1 0,2 2 0,1 3 0,-2 0 0,0-1 0,-2-2 0,-3-3 0,-2-1 0,0-2 0,-1-3 0,1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6"/>
    </inkml:context>
    <inkml:brush xml:id="br0">
      <inkml:brushProperty name="width" value="0.05" units="cm"/>
      <inkml:brushProperty name="height" value="0.05" units="cm"/>
      <inkml:brushProperty name="color" value="#00A0D7"/>
    </inkml:brush>
  </inkml:definitions>
  <inkml:trace contextRef="#ctx0" brushRef="#br0">307 1 24575,'-4'12'0,"-6"4"0,-7 3 0,-5 6 0,0 2 0,-1-1 0,1-1 0,1-4 0,1 0 0,4 1 0,2-1 0,0 1 0,0-1 0,1 0 0,-1-1 0,3-2 0,0-2 0,0-3 0,3-1 0,0-4 0,2-1 0,3-3 0,1-1 0,2-2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7"/>
    </inkml:context>
    <inkml:brush xml:id="br0">
      <inkml:brushProperty name="width" value="0.05" units="cm"/>
      <inkml:brushProperty name="height" value="0.05" units="cm"/>
      <inkml:brushProperty name="color" value="#00A0D7"/>
    </inkml:brush>
  </inkml:definitions>
  <inkml:trace contextRef="#ctx0" brushRef="#br0">0 23 24575,'0'7'0,"0"1"0,0-1 0,0-1 0,0 1 0,0-1 0,0 0 0,0-1 0,0-1 0,0 1 0,0 0 0,0 2 0,0 0 0,0 0 0,0-1 0,0 1 0,1 0 0,1 0 0,0 0 0,0-2 0,-1-1 0,-1 0 0,0 0 0,0 0 0,1 0 0,1 1 0,0 0 0,0-1 0,-1 0 0,-1 0 0,2-1 0,0 1 0,0-2 0,-1-1 0,-1-5 0,0-3 0,0-4 0,0-2 0,0-2 0,0 0 0,0 0 0,0 4 0,0 2 0,0 3 0,0 1 0,0 0 0,0 1 0,0-1 0,0-1 0,0-1 0,3 1 0,2 0 0,0 0 0,2 0 0,-1 1 0,0-1 0,2 0 0,-1 0 0,-1 0 0,3 1 0,-2 2 0,-1 2 0,-1 1 0,0 0 0,0 0 0,-1 0 0,1 0 0,-1 0 0,0 0 0,1 0 0,0 0 0,0 0 0,-1 0 0,-2 1 0,0 1 0,0 2 0,1 3 0,-1 0 0,-2 1 0,3-1 0,-1 1 0,1 0 0,-1-1 0,0-1 0,1 1 0,-1-1 0,0 1 0,-1-1 0,1 1 0,1 0 0,1-1 0,0-1 0,-2-1 0,2-2 0,-1 2 0,0 0 0,0 1 0,0 0 0,-2 0 0,1-2 0,0 1 0,0 1 0,0-1 0,-2 2 0,0-3 0,0 1 0,0 0 0,0 0 0,0 0 0,0-1 0,0 1 0,0 0 0,0-1 0,0 2 0,0 0 0,0-2 0,0 2 0,0-3 0,0 0 0,0-2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12"/>
    </inkml:context>
    <inkml:brush xml:id="br0">
      <inkml:brushProperty name="width" value="0.025" units="cm"/>
      <inkml:brushProperty name="height" value="0.025" units="cm"/>
    </inkml:brush>
  </inkml:definitions>
  <inkml:trace contextRef="#ctx0" brushRef="#br0">264 34 24575,'0'0'0,"0"1"0,0-1 0,0 0 0,0 1 0,0 0 0,0 0 0,0-1 0,0 1 0,0 0 0,0 0 0,0-1 0,0 1 0,0 0 0,0-1 0,-1 1 0,1 0 0,-1-1 0,1 1 0,-1 0 0,0 0 0,0-1 0,0 0 0,-1 1 0,1-1 0,0 0 0,0 0 0,0 0 0,-1 0 0,1 0 0,0 0 0,-2-1 0,0 1 0,-45-6 0,0-1 0,1-2 0,-48-16 0,95 25 0,0 0 0,0 0 0,0 0 0,0 0 0,0 0 0,-1 0 0,1 0 0,0 0 0,0 0 0,0 0 0,0 0 0,0 0 0,0 0 0,0 0 0,-1 0 0,1 0 0,0 0 0,0 0 0,0 0 0,0 0 0,0 0 0,0 0 0,0 0 0,-1 0 0,1 1 0,0-1 0,0 0 0,0 0 0,0 0 0,0 0 0,0 0 0,0 0 0,0 0 0,0 0 0,0 0 0,0 0 0,-1 1 0,1-1 0,0 0 0,0 0 0,0 0 0,0 0 0,1 8 0,5 13 0,-4-16 0,12 42-113,0-4-305,-1 1 1,11 84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8"/>
    </inkml:context>
    <inkml:brush xml:id="br0">
      <inkml:brushProperty name="width" value="0.05" units="cm"/>
      <inkml:brushProperty name="height" value="0.05" units="cm"/>
      <inkml:brushProperty name="color" value="#00A0D7"/>
    </inkml:brush>
  </inkml:definitions>
  <inkml:trace contextRef="#ctx0" brushRef="#br0">1 1 24575,'0'11'0,"0"8"0,4 2 0,3 4 0,3 1 0,3-5 0,-2-2 0,-1-6 0,-3-5 0,-2-5 0,1-1 0,1 3 0,3 4 0,3 5 0,0 2 0,-1-2 0,-3-4 0,-5-5 0,0-1 0,-3-3 0,1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9"/>
    </inkml:context>
    <inkml:brush xml:id="br0">
      <inkml:brushProperty name="width" value="0.05" units="cm"/>
      <inkml:brushProperty name="height" value="0.05" units="cm"/>
      <inkml:brushProperty name="color" value="#00A0D7"/>
    </inkml:brush>
  </inkml:definitions>
  <inkml:trace contextRef="#ctx0" brushRef="#br0">273 1 24575,'-5'5'0,"-6"9"0,3 7 0,-6 8 0,-2 6 0,1 0 0,-3 3 0,1-1 0,1-2 0,2-5 0,3-4 0,2-3 0,1-2 0,1-1 0,0-2 0,2-3 0,1-2 0,0-1 0,-1-2 0,0-2 0,2 0 0,-2-3 0,1 1 0,-1 1 0,-2 0 0,3 0 0,-2-1 0,3 1 0,-1 0 0,0-2 0,2 0 0,0-3 0,1 2 0,0-1 0,-2-1 0,0 1 0,1-1 0,1 1 0,-1 1 0,0-2 0,0 1 0,1-1 0,-1 1 0,0 1 0,1-3 0,-1 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0"/>
    </inkml:context>
    <inkml:brush xml:id="br0">
      <inkml:brushProperty name="width" value="0.05" units="cm"/>
      <inkml:brushProperty name="height" value="0.05" units="cm"/>
      <inkml:brushProperty name="color" value="#00A0D7"/>
    </inkml:brush>
  </inkml:definitions>
  <inkml:trace contextRef="#ctx0" brushRef="#br0">1 0 24575,'3'16'0,"5"7"0,13 16 0,4 2 0,-1-4 0,-3-10 0,-9-14 0,-3-1 0,-1-2 0,-1-3 0,-2-1 0,0 0 0,-1 1 0,1-1 0,2 0 0,-1 1 0,1 1 0,0 0 0,-3-2 0,0 0 0,-1-1 0,0-1 0,-1-2 0,0-1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1"/>
    </inkml:context>
    <inkml:brush xml:id="br0">
      <inkml:brushProperty name="width" value="0.05" units="cm"/>
      <inkml:brushProperty name="height" value="0.05" units="cm"/>
      <inkml:brushProperty name="color" value="#00A0D7"/>
    </inkml:brush>
  </inkml:definitions>
  <inkml:trace contextRef="#ctx0" brushRef="#br0">0 0 24575,'0'10'0,"0"3"0,0 3 0,0 4 0,0 0 0,0-1 0,0-2 0,0-1 0,0-3 0,0 0 0,0-3 0,0 0 0,0 1 0,0 0 0,0 2 0,3-1 0,-1 0 0,1 1 0,-1 0 0,-2 0 0,0 0 0,0-3 0,0-2 0,0 0 0,0-3 0,1 1 0,2 1 0,0-3 0,-1 1 0,-1-1 0,-1 0 0,0 0 0,0-1 0,0 1 0,0-1 0,0 1 0,0 0 0,0-1 0,1 0 0,1 1 0,0-1 0,0 3 0,-2 0 0,0-1 0,0 0 0,0-2 0,0 1 0,0-1 0,0 2 0,0-1 0,0 1 0,0 0 0,0-2 0,0-2-1696,-2-18 0,1 12 0,-1-14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2"/>
    </inkml:context>
    <inkml:brush xml:id="br0">
      <inkml:brushProperty name="width" value="0.05" units="cm"/>
      <inkml:brushProperty name="height" value="0.05" units="cm"/>
      <inkml:brushProperty name="color" value="#00A0D7"/>
    </inkml:brush>
  </inkml:definitions>
  <inkml:trace contextRef="#ctx0" brushRef="#br0">335 0 24575,'-12'0'0,"0"0"0,0 0 0,-1 0 0,0 3 0,-2 2 0,-2 2 0,0 1 0,0-1 0,1 0 0,-1 0 0,0 1 0,0-1 0,0 1 0,2 0 0,3 0 0,0 0 0,1-2 0,-1 2 0,2-1 0,1 1 0,1-1 0,2-2 0,-1 1 0,2 0 0,2 1 0,-1-1 0,1 2 0,0-1 0,1 0 0,2 1 0,0-2 0,0 2 0,0 0 0,0 1 0,0-1 0,0 2 0,0 3 0,0 2 0,0 3 0,0 2 0,0 2 0,0-3 0,1-3 0,2 0 0,1-3 0,1-1 0,0 0 0,2-4 0,-1-2 0,0 0 0,0-2 0,-1 3 0,3-1 0,-1 1 0,2-3 0,1 0 0,1 0 0,0 1 0,-1 0 0,-2-2 0,0 0 0,0-1 0,-1 1 0,0 0 0,0 0 0,-1 0 0,0 0 0,1 0 0,-1-1 0,0 1 0,0-1 0,0-2 0,-1 0 0,0 3 0,1-1 0,-1 1 0,1-1 0,-1-2 0,0 2 0,1-1 0,-1 2 0,1-2 0,2 0 0,-1 0 0,0 2 0,0-1 0,1 3 0,0-2 0,1-1 0,-2 0 0,-1-2 0,0 0 0,1 0 0,1 0 0,0 0 0,-1 0 0,0 0 0,-1 0 0,1 0 0,-1 0 0,0 0 0,1 0 0,-1 0 0,0 0 0,0 0 0,0 0 0,2 0 0,0 0 0,1 0 0,0 0 0,1 0 0,1 0 0,-1 0 0,0 0 0,-3 0 0,-1-1 0,-1-2 0,-1 0 0,0-3 0,-1 0 0,1-1 0,-1 1 0,1 1 0,0-1 0,1 0 0,-1 1 0,0-3 0,1 0 0,1-3 0,1-1 0,-3 1 0,-1 1 0,-1 4 0,0 1 0,0 1 0,1-1 0,-2 0 0,-1-1 0,0 0 0,0 0 0,0-2 0,0-1 0,0-2 0,0-1 0,0 0 0,0 2 0,0 1 0,0 3 0,0 0 0,0 1 0,0-1 0,-2 0 0,-1-1 0,0 2 0,-1-1 0,1-2 0,-2 0 0,-2-3 0,2-2 0,-3-1 0,1-1 0,0 1 0,0 1 0,2 1 0,-1 0 0,-1 1 0,0 0 0,1 2 0,3 2 0,0 2 0,0 1 0,1 0 0,-1 1 0,0 1 0,0 1 0,-1 1 0,0 0 0,-1 0 0,0 0 0,0 0 0,2 0 0,-2 0 0,0 0 0,0-2 0,1-2 0,0-1 0,0 1 0,-1 2 0,0 2 0,1-2 0,0-1 0,-1 0 0,1 1 0,-1 2 0,2 0 0,-1 0 0,1 0 0,-1 0 0,1 0 0,1 0 0,0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3"/>
    </inkml:context>
    <inkml:brush xml:id="br0">
      <inkml:brushProperty name="width" value="0.05" units="cm"/>
      <inkml:brushProperty name="height" value="0.05" units="cm"/>
      <inkml:brushProperty name="color" value="#00A0D7"/>
    </inkml:brush>
  </inkml:definitions>
  <inkml:trace contextRef="#ctx0" brushRef="#br0">304 0 24575,'-5'12'0,"-1"2"0,-4 0 0,-2 3 0,-1 2 0,-3 1 0,-3 2 0,0-3 0,2-1 0,2-2 0,2-3 0,0 0 0,-1-1 0,3-1 0,0 1 0,0-1 0,1 0 0,1 0 0,2 0 0,0-2 0,0 0 0,-1 1 0,0-1 0,1 1 0,1-3 0,1 0 0,0-1 0,1 0 0,1 0 0,-1-2 0,1 0 0,0-2 0,1 0 0,2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4"/>
    </inkml:context>
    <inkml:brush xml:id="br0">
      <inkml:brushProperty name="width" value="0.05" units="cm"/>
      <inkml:brushProperty name="height" value="0.05" units="cm"/>
      <inkml:brushProperty name="color" value="#00A0D7"/>
    </inkml:brush>
  </inkml:definitions>
  <inkml:trace contextRef="#ctx0" brushRef="#br0">1 111 24575,'9'0'0,"2"0"0,0 0 0,0 0 0,-1 0 0,-2 0 0,0 0 0,1 0 0,2 0 0,0 0 0,1 0 0,0 0 0,0 0 0,0 0 0,-1 0 0,-2 0 0,-1 0 0,-2 0 0,-1 0 0,-1 0 0,0 0 0,-1 0 0,2 0 0,1 0 0,1 0 0,1 0 0,-1 0 0,-1 0 0,1 0 0,0 0 0,-1 0 0,0 0 0,-1 0 0,-1 0 0,-1-2 0,1 0 0,2 0 0,0 1 0,0 0 0,0 1 0,-1 0 0,0 0 0,0 0 0,-1 0 0,0 0 0,0 0 0,0 0 0,3 0 0,3 0 0,1 0 0,-1 0 0,-3 0 0,-2 0 0,-1 0 0,0 0 0,-1 0 0,1 0 0,0 0 0,0 0 0,1 0 0,-1 0 0,-2-3 0,-2-2 0,-3-2 0,-3-3 0,-2 1 0,-2 1 0,-1 0 0,0 2 0,2 1 0,1 0 0,0 2 0,3 0 0,-1-1 0,1 0 0,1 0 0,0-1 0,1 2 0,0 0 0,1 2 0,0-1 0,0 0 0,-2 0 0,0 1 0,-1 1 0,0 0 0,1 0 0,1 0 0,1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5"/>
    </inkml:context>
    <inkml:brush xml:id="br0">
      <inkml:brushProperty name="width" value="0.05" units="cm"/>
      <inkml:brushProperty name="height" value="0.05" units="cm"/>
      <inkml:brushProperty name="color" value="#00A0D7"/>
    </inkml:brush>
  </inkml:definitions>
  <inkml:trace contextRef="#ctx0" brushRef="#br0">193 1 24575,'0'15'0,"-1"6"0,-1 7 0,-2 7 0,-3 0 0,0-1 0,-2-4 0,-1 0 0,0-1 0,0 1 0,-3 0 0,0-3 0,0-2 0,0-3 0,5-2 0,1-3 0,1-5 0,2-6 0,0-3 0,1 1 0,0 1 0,1-1 0,0 0 0,-1 0 0,1-1 0,-1 1 0,0 2 0,1-1 0,-1-1 0,1-2 0,0 0 0,-2 2 0,2-1 0,0 2 0,0-2 0,-1-1 0,-1 0 0,2-1 0,-1-1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6"/>
    </inkml:context>
    <inkml:brush xml:id="br0">
      <inkml:brushProperty name="width" value="0.05" units="cm"/>
      <inkml:brushProperty name="height" value="0.05" units="cm"/>
      <inkml:brushProperty name="color" value="#00A0D7"/>
    </inkml:brush>
  </inkml:definitions>
  <inkml:trace contextRef="#ctx0" brushRef="#br0">1 1 24575,'22'0'0,"6"0"0,11 0 0,6 0 0,-1 0 0,-6 0 0,-8 0 0,-6 0 0,-3 0 0,1 0 0,-1 0 0,-2 0 0,-4 0 0,-3 0 0,-4 0 0,0 0 0,-3 0 0,-2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7"/>
    </inkml:context>
    <inkml:brush xml:id="br0">
      <inkml:brushProperty name="width" value="0.05" units="cm"/>
      <inkml:brushProperty name="height" value="0.05" units="cm"/>
      <inkml:brushProperty name="color" value="#00A0D7"/>
    </inkml:brush>
  </inkml:definitions>
  <inkml:trace contextRef="#ctx0" brushRef="#br0">271 132 24575,'0'-16'0,"-2"1"0,-1 0 0,-3 3 0,-1 0 0,0 4 0,-2 1 0,1 1 0,0 4 0,-2-1 0,2 1 0,0-1 0,2 0 0,-1-1 0,-1 1 0,0 1 0,1-2 0,-1 1 0,-1 0 0,1-1 0,0 1 0,1 1 0,1 2 0,-1 0 0,-3 0 0,0 0 0,0 0 0,1 0 0,1 0 0,0 0 0,-2 2 0,-2 3 0,1 3 0,2 3 0,3-1 0,3-1 0,3-1 0,0-1 0,0 0 0,0 1 0,0 1 0,0 0 0,0-1 0,0 2 0,0 0 0,0-1 0,0-1 0,0-2 0,0 2 0,0-1 0,0 1 0,0 2 0,0 2 0,0 1 0,0 2 0,0 0 0,0 1 0,0 0 0,2-1 0,1 2 0,1-1 0,1 2 0,0 0 0,1 4 0,0 3 0,1 2 0,-2-2 0,1-4 0,-1 1 0,-1-1 0,0 0 0,0-3 0,1 0 0,0 0 0,-1 1 0,0-1 0,1-3 0,-1-1 0,-1-2 0,1-2 0,-1 0 0,-1-1 0,1-2 0,-3 0 0,0-2 0,0-4 0,0-8 0,0 4 0,0-6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13"/>
    </inkml:context>
    <inkml:brush xml:id="br0">
      <inkml:brushProperty name="width" value="0.025" units="cm"/>
      <inkml:brushProperty name="height" value="0.025" units="cm"/>
    </inkml:brush>
  </inkml:definitions>
  <inkml:trace contextRef="#ctx0" brushRef="#br0">1 0 24575,'9'11'0,"65"85"0,-8-13 0,25 47 0,63 85 0,221 279 0,-371-488 0,0 0 0,1-1 0,0 1 0,-1-1 0,9 6 0,-15-10 0,0 1 0,0-1 0,0 0 0,0 1 0,0-1 0,1 0 0,-6 1 0,-5 1 0,1-2 0,-2 1 0,2-2 0,-1 1 0,-18-3 0,-27 1 0,74 7 0,28 5 0,0-1 0,80 6 0,-125-16 0,0-1 0,0 1 0,1 0 0,-1 0 0,0-1 0,0 1 0,1 0 0,-1 0 0,0-1 0,0 1 0,0 0 0,1-1 0,-1 1 0,0 0 0,0-1 0,0 1 0,0 0 0,0-1 0,0 1 0,0 0 0,0-1 0,0 1 0,0 0 0,0-1 0,0 1 0,0 0 0,0-1 0,0 1 0,0 0 0,0-1 0,0 1 0,0-1 0,-4-16 0,3 13 0,-6-30-120,-26-166-1125,32 188-5581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8"/>
    </inkml:context>
    <inkml:brush xml:id="br0">
      <inkml:brushProperty name="width" value="0.05" units="cm"/>
      <inkml:brushProperty name="height" value="0.05" units="cm"/>
      <inkml:brushProperty name="color" value="#00A0D7"/>
    </inkml:brush>
  </inkml:definitions>
  <inkml:trace contextRef="#ctx0" brushRef="#br0">1 0 24575,'16'0'0,"2"0"0,3 0 0,0 0 0,0 0 0,0 0 0,0 0 0,5 0 0,2 0 0,5 0 0,4 0 0,-2 0 0,-2 0 0,-6 0 0,-8 0 0,-6 0 0,-7 0 0,-4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9"/>
    </inkml:context>
    <inkml:brush xml:id="br0">
      <inkml:brushProperty name="width" value="0.05" units="cm"/>
      <inkml:brushProperty name="height" value="0.05" units="cm"/>
      <inkml:brushProperty name="color" value="#00A0D7"/>
    </inkml:brush>
  </inkml:definitions>
  <inkml:trace contextRef="#ctx0" brushRef="#br0">42 0 24575,'0'15'0,"-1"1"0,-1 4 0,-2 1 0,-1 2 0,0 3 0,3 1 0,0-2 0,0-1 0,-1-6 0,0-1 0,1-2 0,0-2 0,-1 0 0,0 1 0,1-1 0,2 1 0,0-1 0,0 1 0,0-2 0,0 0 0,0 0 0,0-1 0,0 0 0,0-2 0,0 0 0,0-1 0,0 0 0,0-1 0,0-1 0,0 0 0,0 0 0,0 2 0,0 1 0,0 0 0,1 1 0,1 0 0,2-1 0,0 1 0,2-2 0,-2 0 0,2-1 0,-1 1 0,0 1 0,-1-1 0,0-1 0,-1 1 0,1 0 0,0-1 0,1-1 0,0-2 0,-1-1 0,2 1 0,-1 1 0,2 1 0,0 2 0,0-2 0,-1-2 0,-3 0 0,2-1 0,-1 0 0,0 1 0,0 1 0,-2-3 0,-1 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0"/>
    </inkml:context>
    <inkml:brush xml:id="br0">
      <inkml:brushProperty name="width" value="0.05" units="cm"/>
      <inkml:brushProperty name="height" value="0.05" units="cm"/>
      <inkml:brushProperty name="color" value="#00A0D7"/>
    </inkml:brush>
  </inkml:definitions>
  <inkml:trace contextRef="#ctx0" brushRef="#br0">1 0 24575,'23'24'0,"-4"-5"0,4 4 0,-7-6 0,0-1 0,-1 0 0,2 0 0,1 0 0,-1 0 0,1 2 0,-2-3 0,-2 1 0,-1-3 0,-1-2 0,0 1 0,0 0 0,-2-4 0,-3-1 0,-3-3 0,0-2 0,-2 1 0,2-1 0,1 0 0,2 0 0,3 0 0,-2 2 0,2 4 0,-1 1 0,1 2 0,0 0 0,-2-3 0,-1 0 0,-3-3 0,-1-3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1"/>
    </inkml:context>
    <inkml:brush xml:id="br0">
      <inkml:brushProperty name="width" value="0.05" units="cm"/>
      <inkml:brushProperty name="height" value="0.05" units="cm"/>
      <inkml:brushProperty name="color" value="#00A0D7"/>
    </inkml:brush>
  </inkml:definitions>
  <inkml:trace contextRef="#ctx0" brushRef="#br0">1 0 24575,'0'13'0,"1"2"0,4 4 0,2 2 0,4 2 0,-2 3 0,-1 0 0,-1 0 0,-2-2 0,1-3 0,-1 0 0,-2 0 0,-1 1 0,-2-3 0,0 0 0,0-3 0,0-3 0,0-1 0,0-2 0,0-1 0,0-1 0,0-1 0,0 1 0,0-2 0,0 0 0,0 0 0,0 0 0,0 0 0,0 0 0,0 1 0,0 0 0,0-1 0,0 0 0,0-1 0,0 1 0,-1-1 0,-2-1 0,0-1 0,0 0 0,0 1 0,0 2 0,1 0 0,0 1 0,-1-1 0,-1 0 0,0-1 0,1 0 0,0-1 0,-1 0 0,2 0 0,0 0 0,0 0 0,-1-1 0,0 0 0,1-1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2"/>
    </inkml:context>
    <inkml:brush xml:id="br0">
      <inkml:brushProperty name="width" value="0.05" units="cm"/>
      <inkml:brushProperty name="height" value="0.05" units="cm"/>
      <inkml:brushProperty name="color" value="#00A0D7"/>
    </inkml:brush>
  </inkml:definitions>
  <inkml:trace contextRef="#ctx0" brushRef="#br0">0 1 24575,'11'5'0,"3"5"0,4 7 0,5 6 0,3 2 0,-3-1 0,-6-6 0,-5-5 0,-5-5 0,0-1 0,-2-1 0,0 2 0,3 1 0,3 4 0,3 2 0,2 2 0,1 2 0,0 1 0,-1-1 0,-2-2 0,-3-4 0,-4-4 0,-4-3 0,-1-2 0,0-2 0,0 2 0,0-2 0,1 0 0,-2-1 0,1 0 0,0-1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3"/>
    </inkml:context>
    <inkml:brush xml:id="br0">
      <inkml:brushProperty name="width" value="0.05" units="cm"/>
      <inkml:brushProperty name="height" value="0.05" units="cm"/>
      <inkml:brushProperty name="color" value="#00A0D7"/>
    </inkml:brush>
  </inkml:definitions>
  <inkml:trace contextRef="#ctx0" brushRef="#br0">302 1 24575,'-18'9'0,"-14"24"0,-6 15 0,-1 13 0,7-2 0,9-14 0,2 0 0,2-8 0,5-5 0,5-6 0,1-4 0,-1-1 0,1-2 0,-1-3 0,1-3 0,1-4 0,3-4 0,1-2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4"/>
    </inkml:context>
    <inkml:brush xml:id="br0">
      <inkml:brushProperty name="width" value="0.05" units="cm"/>
      <inkml:brushProperty name="height" value="0.05" units="cm"/>
      <inkml:brushProperty name="color" value="#00A0D7"/>
    </inkml:brush>
  </inkml:definitions>
  <inkml:trace contextRef="#ctx0" brushRef="#br0">1 0 24575,'0'17'0,"0"3"0,0 4 0,0 1 0,0-8 0,0-3 0,0-5 0,0-4 0,0 1 0,0 0 0,0 0 0,0 1 0,0 3 0,0 3 0,0 4 0,0 2 0,0-1 0,0-5 0,0-5 0,0-3 0,0-2 0,0 1 0,0-1 0,0 1 0,0 0 0,1-2 0,1 1 0,0-1 0,0-1 0,-2 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5"/>
    </inkml:context>
    <inkml:brush xml:id="br0">
      <inkml:brushProperty name="width" value="0.1" units="cm"/>
      <inkml:brushProperty name="height" value="0.1" units="cm"/>
    </inkml:brush>
  </inkml:definitions>
  <inkml:trace contextRef="#ctx0" brushRef="#br0">0 1 24575,'0'0'0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6"/>
    </inkml:context>
    <inkml:brush xml:id="br0">
      <inkml:brushProperty name="width" value="0.1" units="cm"/>
      <inkml:brushProperty name="height" value="0.1" units="cm"/>
    </inkml:brush>
  </inkml:definitions>
  <inkml:trace contextRef="#ctx0" brushRef="#br0">1 0 24575,'0'0'0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7"/>
    </inkml:context>
    <inkml:brush xml:id="br0">
      <inkml:brushProperty name="width" value="0.1" units="cm"/>
      <inkml:brushProperty name="height" value="0.1" units="cm"/>
    </inkml:brush>
  </inkml:definitions>
  <inkml:trace contextRef="#ctx0" brushRef="#br0">0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14"/>
    </inkml:context>
    <inkml:brush xml:id="br0">
      <inkml:brushProperty name="width" value="0.025" units="cm"/>
      <inkml:brushProperty name="height" value="0.025" units="cm"/>
    </inkml:brush>
  </inkml:definitions>
  <inkml:trace contextRef="#ctx0" brushRef="#br0">205 0 24575,'0'3'0,"0"-1"0,-1 0 0,1 0 0,-1 0 0,0-1 0,0 1 0,0 0 0,0 0 0,0-1 0,0 1 0,0 0 0,0 0 0,-2 1 0,-20 18 0,15-16 0,0-1 0,1 0 0,-2 0 0,1 0 0,0-1 0,-1 0 0,0 0 0,1-2 0,-1 0 0,0 1 0,0-1 0,0-1 0,0 0 0,0 0 0,-10-2 0,18 2 0,-12-1 0,13 1 0,0 0 0,0 0 0,-1-1 0,1 1 0,0 0 0,0 0 0,-1 0 0,1 0 0,0 0 0,0 0 0,-1 0 0,1 0 0,0 0 0,0 0 0,-1 1 0,1-1 0,0 0 0,0 0 0,-1 0 0,1 0 0,0 0 0,0 0 0,0 0 0,-1 1 0,1-1 0,0 0 0,0 0 0,0 0 0,0 0 0,-1 1 0,1-1 0,0 0 0,0 0 0,0 0 0,0 1 0,0-1 0,0 0 0,0 0 0,0 1 0,-1-1 0,1 0 0,0 0 0,0 1 0,0-1 0,0 0 0,0 1 0,16 33-273,2-1 0,1 1 0,1-3 0,31 37 0,-45-58-6553</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8"/>
    </inkml:context>
    <inkml:brush xml:id="br0">
      <inkml:brushProperty name="width" value="0.05" units="cm"/>
      <inkml:brushProperty name="height" value="0.05" units="cm"/>
      <inkml:brushProperty name="color" value="#00A0D7"/>
    </inkml:brush>
  </inkml:definitions>
  <inkml:trace contextRef="#ctx0" brushRef="#br0">0 0 24575,'22'22'0,"11"13"0,9 8 0,-6-2 0,-11-12 0,-11-13 0,-3-2 0,-1-3 0,-1-2 0,-4-2 0,0-1 0,-1 0 0,-1-1 0,0 0 0,-1 0 0,1 1 0,2 2 0,3 1 0,2 2 0,1 3 0,-2 0 0,0-1 0,-2-2 0,-3-3 0,-2-1 0,0-2 0,-1-3 0,1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9"/>
    </inkml:context>
    <inkml:brush xml:id="br0">
      <inkml:brushProperty name="width" value="0.05" units="cm"/>
      <inkml:brushProperty name="height" value="0.05" units="cm"/>
      <inkml:brushProperty name="color" value="#00A0D7"/>
    </inkml:brush>
  </inkml:definitions>
  <inkml:trace contextRef="#ctx0" brushRef="#br0">307 1 24575,'-4'12'0,"-6"4"0,-7 3 0,-5 6 0,0 2 0,-1-1 0,1-1 0,1-4 0,1 0 0,4 1 0,2-1 0,0 1 0,0-1 0,1 0 0,-1-1 0,3-2 0,0-2 0,0-3 0,3-1 0,0-4 0,2-1 0,3-3 0,1-1 0,2-2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0"/>
    </inkml:context>
    <inkml:brush xml:id="br0">
      <inkml:brushProperty name="width" value="0.05" units="cm"/>
      <inkml:brushProperty name="height" value="0.05" units="cm"/>
      <inkml:brushProperty name="color" value="#00A0D7"/>
    </inkml:brush>
  </inkml:definitions>
  <inkml:trace contextRef="#ctx0" brushRef="#br0">0 23 24575,'0'7'0,"0"1"0,0-1 0,0-1 0,0 1 0,0-1 0,0 0 0,0-1 0,0-1 0,0 1 0,0 0 0,0 2 0,0 0 0,0 0 0,0-1 0,0 1 0,1 0 0,1 0 0,0 0 0,0-2 0,-1-1 0,-1 0 0,0 0 0,0 0 0,1 0 0,1 1 0,0 0 0,0-1 0,-1 0 0,-1 0 0,2-1 0,0 1 0,0-2 0,-1-1 0,-1-5 0,0-3 0,0-4 0,0-2 0,0-2 0,0 0 0,0 0 0,0 4 0,0 2 0,0 3 0,0 1 0,0 0 0,0 1 0,0-1 0,0-1 0,0-1 0,3 1 0,2 0 0,0 0 0,2 0 0,-1 1 0,0-1 0,2 0 0,-1 0 0,-1 0 0,3 1 0,-2 2 0,-1 2 0,-1 1 0,0 0 0,0 0 0,-1 0 0,1 0 0,-1 0 0,0 0 0,1 0 0,0 0 0,0 0 0,-1 0 0,-2 1 0,0 1 0,0 2 0,1 3 0,-1 0 0,-2 1 0,3-1 0,-1 1 0,1 0 0,-1-1 0,0-1 0,1 1 0,-1-1 0,0 1 0,-1-1 0,1 1 0,1 0 0,1-1 0,0-1 0,-2-1 0,2-2 0,-1 2 0,0 0 0,0 1 0,0 0 0,-2 0 0,1-2 0,0 1 0,0 1 0,0-1 0,-2 2 0,0-3 0,0 1 0,0 0 0,0 0 0,0 0 0,0-1 0,0 1 0,0 0 0,0-1 0,0 2 0,0 0 0,0-2 0,0 2 0,0-3 0,0 0 0,0-2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1"/>
    </inkml:context>
    <inkml:brush xml:id="br0">
      <inkml:brushProperty name="width" value="0.05" units="cm"/>
      <inkml:brushProperty name="height" value="0.05" units="cm"/>
      <inkml:brushProperty name="color" value="#00A0D7"/>
    </inkml:brush>
  </inkml:definitions>
  <inkml:trace contextRef="#ctx0" brushRef="#br0">304 0 24575,'-5'12'0,"-1"2"0,-4 0 0,-2 3 0,-1 2 0,-3 1 0,-3 2 0,0-3 0,2-1 0,2-2 0,2-3 0,0 0 0,-1-1 0,3-1 0,0 1 0,0-1 0,1 0 0,1 0 0,2 0 0,0-2 0,0 0 0,-1 1 0,0-1 0,1 1 0,1-3 0,1 0 0,0-1 0,1 0 0,1 0 0,-1-2 0,1 0 0,0-2 0,1 0 0,2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2"/>
    </inkml:context>
    <inkml:brush xml:id="br0">
      <inkml:brushProperty name="width" value="0.05" units="cm"/>
      <inkml:brushProperty name="height" value="0.05" units="cm"/>
      <inkml:brushProperty name="color" value="#00A0D7"/>
    </inkml:brush>
  </inkml:definitions>
  <inkml:trace contextRef="#ctx0" brushRef="#br0">1 111 24575,'9'0'0,"2"0"0,0 0 0,0 0 0,-1 0 0,-2 0 0,0 0 0,1 0 0,2 0 0,0 0 0,1 0 0,0 0 0,0 0 0,0 0 0,-1 0 0,-2 0 0,-1 0 0,-2 0 0,-1 0 0,-1 0 0,0 0 0,-1 0 0,2 0 0,1 0 0,1 0 0,1 0 0,-1 0 0,-1 0 0,1 0 0,0 0 0,-1 0 0,0 0 0,-1 0 0,-1 0 0,-1-2 0,1 0 0,2 0 0,0 1 0,0 0 0,0 1 0,-1 0 0,0 0 0,0 0 0,-1 0 0,0 0 0,0 0 0,0 0 0,3 0 0,3 0 0,1 0 0,-1 0 0,-3 0 0,-2 0 0,-1 0 0,0 0 0,-1 0 0,1 0 0,0 0 0,0 0 0,1 0 0,-1 0 0,-2-3 0,-2-2 0,-3-2 0,-3-3 0,-2 1 0,-2 1 0,-1 0 0,0 2 0,2 1 0,1 0 0,0 2 0,3 0 0,-1-1 0,1 0 0,1 0 0,0-1 0,1 2 0,0 0 0,1 2 0,0-1 0,0 0 0,-2 0 0,0 1 0,-1 1 0,0 0 0,1 0 0,1 0 0,1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3"/>
    </inkml:context>
    <inkml:brush xml:id="br0">
      <inkml:brushProperty name="width" value="0.05" units="cm"/>
      <inkml:brushProperty name="height" value="0.05" units="cm"/>
      <inkml:brushProperty name="color" value="#00A0D7"/>
    </inkml:brush>
  </inkml:definitions>
  <inkml:trace contextRef="#ctx0" brushRef="#br0">271 132 24575,'0'-16'0,"-2"1"0,-1 0 0,-3 3 0,-1 0 0,0 4 0,-2 1 0,1 1 0,0 4 0,-2-1 0,2 1 0,0-1 0,2 0 0,-1-1 0,-1 1 0,0 1 0,1-2 0,-1 1 0,-1 0 0,1-1 0,0 1 0,1 1 0,1 2 0,-1 0 0,-3 0 0,0 0 0,0 0 0,1 0 0,1 0 0,0 0 0,-2 2 0,-2 3 0,1 3 0,2 3 0,3-1 0,3-1 0,3-1 0,0-1 0,0 0 0,0 1 0,0 1 0,0 0 0,0-1 0,0 2 0,0 0 0,0-1 0,0-1 0,0-2 0,0 2 0,0-1 0,0 1 0,0 2 0,0 2 0,0 1 0,0 2 0,0 0 0,0 1 0,0 0 0,2-1 0,1 2 0,1-1 0,1 2 0,0 0 0,1 4 0,0 3 0,1 2 0,-2-2 0,1-4 0,-1 1 0,-1-1 0,0 0 0,0-3 0,1 0 0,0 0 0,-1 1 0,0-1 0,1-3 0,-1-1 0,-1-2 0,1-2 0,-1 0 0,-1-1 0,1-2 0,-3 0 0,0-2 0,0-4 0,0-8 0,0 4 0,0-6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4"/>
    </inkml:context>
    <inkml:brush xml:id="br0">
      <inkml:brushProperty name="width" value="0.05" units="cm"/>
      <inkml:brushProperty name="height" value="0.05" units="cm"/>
      <inkml:brushProperty name="color" value="#00A0D7"/>
    </inkml:brush>
  </inkml:definitions>
  <inkml:trace contextRef="#ctx0" brushRef="#br0">1 0 24575,'16'0'0,"2"0"0,3 0 0,0 0 0,0 0 0,0 0 0,0 0 0,5 0 0,2 0 0,5 0 0,4 0 0,-2 0 0,-2 0 0,-6 0 0,-8 0 0,-6 0 0,-7 0 0,-4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5"/>
    </inkml:context>
    <inkml:brush xml:id="br0">
      <inkml:brushProperty name="width" value="0.05" units="cm"/>
      <inkml:brushProperty name="height" value="0.05" units="cm"/>
      <inkml:brushProperty name="color" value="#00A0D7"/>
    </inkml:brush>
  </inkml:definitions>
  <inkml:trace contextRef="#ctx0" brushRef="#br0">42 0 24575,'0'15'0,"-1"1"0,-1 4 0,-2 1 0,-1 2 0,0 3 0,3 1 0,0-2 0,0-1 0,-1-6 0,0-1 0,1-2 0,0-2 0,-1 0 0,0 1 0,1-1 0,2 1 0,0-1 0,0 1 0,0-2 0,0 0 0,0 0 0,0-1 0,0 0 0,0-2 0,0 0 0,0-1 0,0 0 0,0-1 0,0-1 0,0 0 0,0 0 0,0 2 0,0 1 0,0 0 0,1 1 0,1 0 0,2-1 0,0 1 0,2-2 0,-2 0 0,2-1 0,-1 1 0,0 1 0,-1-1 0,0-1 0,-1 1 0,1 0 0,0-1 0,1-1 0,0-2 0,-1-1 0,2 1 0,-1 1 0,2 1 0,0 2 0,0-2 0,-1-2 0,-3 0 0,2-1 0,-1 0 0,0 1 0,0 1 0,-2-3 0,-1 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6"/>
    </inkml:context>
    <inkml:brush xml:id="br0">
      <inkml:brushProperty name="width" value="0.05" units="cm"/>
      <inkml:brushProperty name="height" value="0.05" units="cm"/>
      <inkml:brushProperty name="color" value="#00A0D7"/>
    </inkml:brush>
  </inkml:definitions>
  <inkml:trace contextRef="#ctx0" brushRef="#br0">1 0 24575,'23'24'0,"-4"-5"0,4 4 0,-7-6 0,0-1 0,-1 0 0,2 0 0,1 0 0,-1 0 0,1 2 0,-2-3 0,-2 1 0,-1-3 0,-1-2 0,0 1 0,0 0 0,-2-4 0,-3-1 0,-3-3 0,0-2 0,-2 1 0,2-1 0,1 0 0,2 0 0,3 0 0,-2 2 0,2 4 0,-1 1 0,1 2 0,0 0 0,-2-3 0,-1 0 0,-3-3 0,-1-3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7"/>
    </inkml:context>
    <inkml:brush xml:id="br0">
      <inkml:brushProperty name="width" value="0.05" units="cm"/>
      <inkml:brushProperty name="height" value="0.05" units="cm"/>
      <inkml:brushProperty name="color" value="#00A0D7"/>
    </inkml:brush>
  </inkml:definitions>
  <inkml:trace contextRef="#ctx0" brushRef="#br0">1 0 24575,'0'13'0,"1"2"0,4 4 0,2 2 0,4 2 0,-2 3 0,-1 0 0,-1 0 0,-2-2 0,1-3 0,-1 0 0,-2 0 0,-1 1 0,-2-3 0,0 0 0,0-3 0,0-3 0,0-1 0,0-2 0,0-1 0,0-1 0,0-1 0,0 1 0,0-2 0,0 0 0,0 0 0,0 0 0,0 0 0,0 0 0,0 1 0,0 0 0,0-1 0,0 0 0,0-1 0,0 1 0,-1-1 0,-2-1 0,0-1 0,0 0 0,0 1 0,0 2 0,1 0 0,0 1 0,-1-1 0,-1 0 0,0-1 0,1 0 0,0-1 0,-1 0 0,2 0 0,0 0 0,0 0 0,-1-1 0,0 0 0,1-1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15"/>
    </inkml:context>
    <inkml:brush xml:id="br0">
      <inkml:brushProperty name="width" value="0.025" units="cm"/>
      <inkml:brushProperty name="height" value="0.025" units="cm"/>
    </inkml:brush>
  </inkml:definitions>
  <inkml:trace contextRef="#ctx0" brushRef="#br0">1 9 24575,'1'-1'0,"1"0"0,-1 0 0,0 0 0,1 0 0,-1 1 0,1-1 0,-1 1 0,0-1 0,0 1 0,1-1 0,-1 1 0,1 0 0,0 0 0,-1 0 0,3 0 0,24 2 0,-25-1 0,16 3 0,1 0 0,-1 1 0,25 11 0,55 29 0,-24-10 0,-9-7 0,-2 2 0,66 43 0,-121-67 0,-2 0 0,1-1 0,0-1 0,0 1 0,0-1 0,18 6 0,-23-9 13,1 0 0,-1 1-1,-1-2 1,1 2 0,6 3-1,-7-3-132,0 0 0,1-1 0,-1 0 0,0 1 0,0-1 0,1 0 0,-1 0-1,1 0 1,0-1 0,0 1 0,2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8"/>
    </inkml:context>
    <inkml:brush xml:id="br0">
      <inkml:brushProperty name="width" value="0.05" units="cm"/>
      <inkml:brushProperty name="height" value="0.05" units="cm"/>
    </inkml:brush>
  </inkml:definitions>
  <inkml:trace contextRef="#ctx0" brushRef="#br0">269 93 24575,'0'-10'0,"0"-5"0,0-7 0,0 2 0,0 6 0,-5 6 0,-2 6 0,-6 0 0,-6 2 0,-2 0 0,-6 0 0,0 1 0,3 3 0,5 2 0,9 1 0,4 1 0,3-1 0,-2 2 0,-3 7 0,-5 4 0,0 2 0,1-1 0,4-5 0,2 1 0,0 6 0,0 3 0,0 4 0,2 5 0,3 3 0,1 4 0,0-4 0,0 1 0,0 3 0,2 0 0,2 2 0,3-5 0,1-7 0,0-1 0,-1-4 0,-2-1 0,0-3 0,-2-2 0,1-3 0,-1-2 0,0-1 0,-1-4 0,1-1 0,0-3 0,-2-4 0,0-2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9"/>
    </inkml:context>
    <inkml:brush xml:id="br0">
      <inkml:brushProperty name="width" value="0.05" units="cm"/>
      <inkml:brushProperty name="height" value="0.05" units="cm"/>
    </inkml:brush>
  </inkml:definitions>
  <inkml:trace contextRef="#ctx0" brushRef="#br0">0 6 24575,'7'-3'0,"0"1"0,2 2 0,2 0 0,3 0 0,4 0 0,6 0 0,3 0 0,-2 0 0,-5 0 0,-7 0 0,-4 0 0,0 0 0,1 0 0,2 0 0,1 0 0,-2 0 0,-2 0 0,0 0 0,3 0 0,5 0 0,2 0 0,-2 0 0,-4 0 0,-5 0 0,-4 0 0,-2 0 0,-1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0"/>
    </inkml:context>
    <inkml:brush xml:id="br0">
      <inkml:brushProperty name="width" value="0.05" units="cm"/>
      <inkml:brushProperty name="height" value="0.05" units="cm"/>
    </inkml:brush>
  </inkml:definitions>
  <inkml:trace contextRef="#ctx0" brushRef="#br0">0 1 24575,'2'10'0,"2"-2"0,1-2 0,3-3 0,-1-2 0,0-1 0,0 0 0,-1 0 0,0 0 0,0 0 0,-3 0 0,1 0 0,-2-2 0,1-2 0,0 0 0,-1-1 0,-1 2 0,-2 1 0,-2 1 0,-2 1 0,-1 0 0,-1 0 0,2 0 0,1 0 0,2 0 0,0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1"/>
    </inkml:context>
    <inkml:brush xml:id="br0">
      <inkml:brushProperty name="width" value="0.05" units="cm"/>
      <inkml:brushProperty name="height" value="0.05" units="cm"/>
    </inkml:brush>
  </inkml:definitions>
  <inkml:trace contextRef="#ctx0" brushRef="#br0">17 5 24575,'-2'5'0,"-1"1"0,-1-2 0,1 1 0,0-2 0,2 0 0,0-1 0,1 0 0,0 1 0,0-1 0,0 0 0,0 0 0,0 0 0,0 1 0,1-1 0,1 0 0,1-1 0,1-1 0,1 0 0,-1 0 0,1 0 0,1 0 0,-2 0 0,0 0 0,0 0 0,-2 0 0,0 0 0,1 0 0,-1 0 0,0 0 0,0 0 0,0-1 0,0 0 0,-1-1 0,1 0 0,-1 0 0,-1-1 0,0 1 0,0-2 0,0 1 0,0-1 0,0 0 0,0 0 0,0-1 0,0 0 0,0 2 0,0 0 0,-1 0 0,0 2 0,-1 0 0,-1 1 0,-1 0 0,0 0 0,0 0 0,1 0 0,-1 0 0,1 0 0,0 0 0,0 0 0,-1 0 0,2 0 0,-1 0 0,-1 0 0,1 2 0,2-1 0,0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2"/>
    </inkml:context>
    <inkml:brush xml:id="br0">
      <inkml:brushProperty name="width" value="0.05" units="cm"/>
      <inkml:brushProperty name="height" value="0.05" units="cm"/>
    </inkml:brush>
  </inkml:definitions>
  <inkml:trace contextRef="#ctx0" brushRef="#br0">125 0 24575,'-4'0'0,"-2"1"0,-1 3 0,-2 6 0,1 4 0,1 1 0,4 0 0,2-5 0,1-3 0,0-3 0,0-1 0,0 0 0,1-1 0,1 1 0,1 3 0,2 0 0,0 3 0,1 0 0,2-1 0,2 2 0,-1-1 0,1 0 0,0 0 0,0 0 0,-1 0 0,-1 0 0,0 1 0,-2 0 0,1 2 0,-1 4 0,-2 2 0,-1 1 0,-1-1 0,-2-3 0,-1 1 0,-6 4 0,-9 6 0,-15 11 0,-8 3 0,-1-1 0,6-7 0,11-11 0,8-7 0,9-8 0,8-3 0,9-5 0,-1 1 0,3-1 0,-5 2 0,0 0 0,-1 0 0,-1 0 0,1 0 0,-2 2 0,0 2 0,0 3 0,1 5 0,2 5 0,-1 5 0,1 1 0,-2 1 0,-3 1 0,-1 1 0,-2 2 0,0 0 0,0 2 0,0-1 0,0-4 0,2-4 0,1-4 0,0-4 0,3-1 0,1-2 0,-1-3 0,4-3 0,-2 0 0,2-1 0,3-1 0,4-1 0,2-1 0,-1 0 0,-2 0 0,-9 0 0,-1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3"/>
    </inkml:context>
    <inkml:brush xml:id="br0">
      <inkml:brushProperty name="width" value="0.05" units="cm"/>
      <inkml:brushProperty name="height" value="0.05" units="cm"/>
    </inkml:brush>
  </inkml:definitions>
  <inkml:trace contextRef="#ctx0" brushRef="#br0">0 0 24575,'11'0'0,"1"0"0,-1 0 0,1 0 0,-2 0 0,0 0 0,-1 0 0,-3 0 0,-2 2 0,-1-1 0,-1 0 0,1 0 0,1-1 0,-1 0 0,1 0 0,-1 0 0,1 0 0,-2 1 0,-1 0 0,0 0 0,-1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4"/>
    </inkml:context>
    <inkml:brush xml:id="br0">
      <inkml:brushProperty name="width" value="0.05" units="cm"/>
      <inkml:brushProperty name="height" value="0.05" units="cm"/>
    </inkml:brush>
  </inkml:definitions>
  <inkml:trace contextRef="#ctx0" brushRef="#br0">0 0 24575,'0'8'0,"0"0"0,2 6 0,2 7 0,2 4 0,0 6 0,1 4 0,-1 3 0,0 5 0,0 0 0,-1-3 0,-1-2 0,1-5 0,-2-3 0,1-3 0,-1-3 0,0 0 0,0-3 0,-1-3 0,0-2 0,-1-3 0,-1 0 0,0-1 0,0 2 0,0-3 0,0-2 0,0-2 0,0-5 0,0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5"/>
    </inkml:context>
    <inkml:brush xml:id="br0">
      <inkml:brushProperty name="width" value="0.05" units="cm"/>
      <inkml:brushProperty name="height" value="0.05" units="cm"/>
    </inkml:brush>
  </inkml:definitions>
  <inkml:trace contextRef="#ctx0" brushRef="#br0">218 3 24575,'-9'-3'0,"-1"4"0,-2 5 0,1 2 0,0 3 0,-1 1 0,1-1 0,-2 2 0,2 0 0,0 0 0,1 0 0,0 0 0,-2 0 0,-1 0 0,0 0 0,2 0 0,1 0 0,2 0 0,2-1 0,1-1 0,1-3 0,1 0 0,2 1 0,0 1 0,1 2 0,0 1 0,0 0 0,0 0 0,0 0 0,0 3 0,0 1 0,0 2 0,0 1 0,0 1 0,2 1 0,2 2 0,3 0 0,3 0 0,0-3 0,1 0 0,0-3 0,-2-2 0,2 0 0,-2-5 0,0 0 0,2-1 0,-1-3 0,1-1 0,-2-2 0,1 0 0,0-1 0,-1 0 0,0-2 0,-1 1 0,-1-2 0,-1 0 0,1 0 0,0 0 0,1 0 0,-1 0 0,-1 0 0,2 0 0,-1 0 0,2-2 0,-2-1 0,-2-3 0,0-2 0,0-1 0,2 0 0,1 1 0,0-1 0,1 0 0,-2 0 0,0 1 0,-1 0 0,0 1 0,-2-1 0,0 1 0,-1-2 0,0 0 0,0 0 0,-1-2 0,1-1 0,1-1 0,-1 0 0,0 0 0,-1 0 0,-1-2 0,0-4 0,-1 0 0,0-2 0,0 2 0,0 0 0,0 1 0,0 0 0,0-1 0,0-2 0,0-1 0,0 1 0,0 2 0,0 3 0,-2 0 0,-1 3 0,-2 0 0,0 1 0,-1 3 0,2 0 0,0 3 0,1 1 0,0 0 0,-1 2 0,0 0 0,0-1 0,0 0 0,0 0 0,-2-1 0,-1 2 0,1 0 0,1 0 0,1-1 0,1 1 0,0 0 0,0 1 0,0 1 0,-1 0 0,1-1 0,-1-1 0,2 2 0,0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6"/>
    </inkml:context>
    <inkml:brush xml:id="br0">
      <inkml:brushProperty name="width" value="0.05" units="cm"/>
      <inkml:brushProperty name="height" value="0.05" units="cm"/>
    </inkml:brush>
  </inkml:definitions>
  <inkml:trace contextRef="#ctx0" brushRef="#br0">105 0 24575,'-1'11'0,"-2"0"0,-2 1 0,-1 1 0,-2 0 0,-1 0 0,1 0 0,1 0 0,3 0 0,-1-1 0,1-1 0,-1-1 0,-1 0 0,0-1 0,1 1 0,0-2 0,0-1 0,1-1 0,0-3 0,1 1 0,2-3 0,0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7"/>
    </inkml:context>
    <inkml:brush xml:id="br0">
      <inkml:brushProperty name="width" value="0.05" units="cm"/>
      <inkml:brushProperty name="height" value="0.05" units="cm"/>
    </inkml:brush>
  </inkml:definitions>
  <inkml:trace contextRef="#ctx0" brushRef="#br0">0 0 24575,'23'0'0,"4"0"0,13 0 0,-8 2 0,-6 0 0,-10 1 0,-5 2 0,-2 2 0,-1 0 0,-1 1 0,0 0 0,0-1 0,-2 0 0,1 1 0,0-1 0,-1 1 0,0-2 0,-1-2 0,-1 1 0,-2 0 0,0 1 0,-1 1 0,0-1 0,0 0 0,0 1 0,0 1 0,-1 0 0,-2 2 0,-2-1 0,0 0 0,0 0 0,1 1 0,-1-1 0,1 0 0,2-2 0,-1-2 0,1 1 0,0 0 0,1 0 0,1 2 0,0-2 0,0-1 0,1 0 0,2 1 0,3 0 0,3-1 0,2 1 0,0 0 0,0-1 0,0 1 0,0-1 0,-1-2 0,-2-2 0,-2-1 0,1 0 0,2 0 0,-2 0 0,0 0 0,-2 0 0,-2 0 0,-2 0 0,-5 2 0,-6 2 0,-10 5 0,1 0 0,-6 5 0,8-4 0,2 1 0,5-1 0,2-1 0,3 1 0,1-2 0,0 0 0,0 1 0,2 1 0,0-1 0,2-1 0,0-1 0,0 0 0,0 0 0,0 2 0,0 1 0,0 2 0,1 1 0,2 2 0,2 3 0,3 4 0,1 2 0,-1 0 0,-1-3 0,0 0 0,-1-3 0,-1-2 0,-1 0 0,-1-5 0,0 0 0,-1-1 0,0-2 0,-1 1 0,-1-1 0,0-2 0,0 0 0,0-2 0,0 1 0,0 0 0,0 0 0,0 0 0,0 0 0,0 0 0,0 0 0,-1 0 0,-1-1 0,-1 0 0,0-1 0,0 0 0,-1 0 0,1 0 0,0-2 0,0 0 0,0 1 0,0-1 0,0 0 0,-2-1 0,0 0 0,1 1 0,0 0 0,1 1 0,0-1 0,1-1 0,-1 0 0,0 0 0,1 1 0,0 0 0,0 0 0,0 0 0,-1-1 0,1 0 0,0 0 0,-1 0 0,1 0 0,1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16"/>
    </inkml:context>
    <inkml:brush xml:id="br0">
      <inkml:brushProperty name="width" value="0.025" units="cm"/>
      <inkml:brushProperty name="height" value="0.025" units="cm"/>
    </inkml:brush>
  </inkml:definitions>
  <inkml:trace contextRef="#ctx0" brushRef="#br0">114 0 24575,'1'5'0,"1"1"0,-1-2 0,1 1 0,0 0 0,1 0 0,-1-1 0,0 1 0,1 0 0,7 8 0,-5-7 0,25 35 0,39 41 0,-87-74 0,-47 8 0,39-10 0,1 0 0,0 2 0,0 2 0,-25 12 0,44-19-1365,1 0-5461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8"/>
    </inkml:context>
    <inkml:brush xml:id="br0">
      <inkml:brushProperty name="width" value="0.05" units="cm"/>
      <inkml:brushProperty name="height" value="0.05" units="cm"/>
    </inkml:brush>
  </inkml:definitions>
  <inkml:trace contextRef="#ctx0" brushRef="#br0">0 54 24575,'7'0'0,"9"0"0,15 0 0,12 0 0,11-3 0,3-2 0,-2-2 0,-8 0 0,-10 2 0,-11 3 0,-7 1 0,0-1 0,2 0 0,3-1 0,0-1 0,-2 2 0,-4-1 0,-4 2 0,-4 1 0,-2 0 0,-1-1 0,0-1 0,2 0 0,-2 1 0,-3 0 0,-1 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9"/>
    </inkml:context>
    <inkml:brush xml:id="br0">
      <inkml:brushProperty name="width" value="0.05" units="cm"/>
      <inkml:brushProperty name="height" value="0.05" units="cm"/>
    </inkml:brush>
  </inkml:definitions>
  <inkml:trace contextRef="#ctx0" brushRef="#br0">33 1 24575,'2'19'0,"6"1"0,5 2 0,3-2 0,-2-4 0,-4-3 0,-2-4 0,-3-3 0,-2-2 0,0-2 0,-1 1 0,0-1 0,1 1 0,2 1 0,2 3 0,1 0 0,-1 0 0,0 0 0,-2-3 0,0-2 0,-2 1 0,1-1 0,-3 0 0,-1 1 0,-2 0 0,-4 1 0,-3 1 0,-1 2 0,-1 1 0,-3 3 0,-2 1 0,-3 3 0,0 2 0,2 3 0,2-1 0,3-2 0,3-3 0,3-3 0,1-3 0,2-2 0,2-3 0,1-1 0,0-1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0"/>
    </inkml:context>
    <inkml:brush xml:id="br0">
      <inkml:brushProperty name="width" value="0.05" units="cm"/>
      <inkml:brushProperty name="height" value="0.05" units="cm"/>
    </inkml:brush>
  </inkml:definitions>
  <inkml:trace contextRef="#ctx0" brushRef="#br0">0 0 24575,'0'8'0,"0"1"0,0 3 0,0 2 0,0-1 0,0-1 0,0 1 0,0 0 0,0-1 0,0-3 0,0-2 0,0-2 0,1 0 0,0 1 0,1 0 0,0 2 0,-2 1 0,0 0 0,0 0 0,2-2 0,0 0 0,-1-3 0,0 0 0,-1-1 0,0-2 0,0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1"/>
    </inkml:context>
    <inkml:brush xml:id="br0">
      <inkml:brushProperty name="width" value="0.05" units="cm"/>
      <inkml:brushProperty name="height" value="0.05" units="cm"/>
    </inkml:brush>
  </inkml:definitions>
  <inkml:trace contextRef="#ctx0" brushRef="#br0">0 92 24575,'3'-19'0,"3"0"0,4-1 0,2 3 0,-2 7 0,-4 4 0,-1 6 0,-2 0 0,1 0 0,-1 0 0,0 0 0,-1 0 0,0 0 0,1 0 0,0 0 0,0 0 0,1 0 0,0 0 0,-1 0 0,0 0 0,0 0 0,1 0 0,-1 0 0,0 1 0,0 1 0,1 1 0,0 0 0,2 0 0,-2 0 0,-1 0 0,0 0 0,-1 0 0,2 0 0,-1 1 0,1 0 0,1-1 0,-1 1 0,0-1 0,-1 0 0,0 1 0,-1-2 0,-1 1 0,0 0 0,-1 0 0,2 3 0,-1 0 0,1 2 0,0 0 0,0 0 0,1-1 0,0 1 0,-2 0 0,1 0 0,-2 0 0,0-1 0,0-1 0,2 0 0,-1-1 0,0-1 0,0 0 0,-1 0 0,0-2 0,0 0 0,0 0 0,0 1 0,0-1 0,0 0 0,0 0 0,0 1 0,0-1 0,0 2 0,0-1 0,0 0 0,0-1 0,0 1 0,0 0 0,0-1 0,0 1 0,0-2 0,0 1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2"/>
    </inkml:context>
    <inkml:brush xml:id="br0">
      <inkml:brushProperty name="width" value="0.05" units="cm"/>
      <inkml:brushProperty name="height" value="0.05" units="cm"/>
    </inkml:brush>
  </inkml:definitions>
  <inkml:trace contextRef="#ctx0" brushRef="#br0">125 0 24575,'-4'0'0,"-2"1"0,-1 3 0,-2 6 0,1 4 0,1 1 0,4 0 0,2-5 0,1-3 0,0-3 0,0-1 0,0 0 0,1-1 0,1 1 0,1 3 0,2 0 0,0 3 0,1 0 0,2-1 0,2 2 0,-1-1 0,1 0 0,0 0 0,0 0 0,-1 0 0,-1 0 0,0 1 0,-2 0 0,1 2 0,-1 4 0,-2 2 0,-1 1 0,-1-1 0,-2-3 0,-1 1 0,-6 4 0,-9 6 0,-15 11 0,-8 3 0,-1-1 0,6-7 0,11-11 0,8-7 0,9-8 0,8-3 0,9-5 0,-1 1 0,3-1 0,-5 2 0,0 0 0,-1 0 0,-1 0 0,1 0 0,-2 2 0,0 2 0,0 3 0,1 5 0,2 5 0,-1 5 0,1 1 0,-2 1 0,-3 1 0,-1 1 0,-2 2 0,0 0 0,0 2 0,0-1 0,0-4 0,2-4 0,1-4 0,0-4 0,3-1 0,1-2 0,-1-3 0,4-3 0,-2 0 0,2-1 0,3-1 0,4-1 0,2-1 0,-1 0 0,-2 0 0,-9 0 0,-1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3"/>
    </inkml:context>
    <inkml:brush xml:id="br0">
      <inkml:brushProperty name="width" value="0.05" units="cm"/>
      <inkml:brushProperty name="height" value="0.05" units="cm"/>
    </inkml:brush>
  </inkml:definitions>
  <inkml:trace contextRef="#ctx0" brushRef="#br0">0 0 24575,'11'0'0,"1"0"0,-1 0 0,1 0 0,-2 0 0,0 0 0,-1 0 0,-3 0 0,-2 2 0,-1-1 0,-1 0 0,1 0 0,1-1 0,-1 0 0,1 0 0,-1 0 0,1 0 0,-2 1 0,-1 0 0,0 0 0,-1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4"/>
    </inkml:context>
    <inkml:brush xml:id="br0">
      <inkml:brushProperty name="width" value="0.05" units="cm"/>
      <inkml:brushProperty name="height" value="0.05" units="cm"/>
    </inkml:brush>
  </inkml:definitions>
  <inkml:trace contextRef="#ctx0" brushRef="#br0">0 0 24575,'0'8'0,"0"0"0,2 6 0,2 7 0,2 4 0,0 6 0,1 4 0,-1 3 0,0 5 0,0 0 0,-1-3 0,-1-2 0,1-5 0,-2-3 0,1-3 0,-1-3 0,0 0 0,0-3 0,-1-3 0,0-2 0,-1-3 0,-1 0 0,0-1 0,0 2 0,0-3 0,0-2 0,0-2 0,0-5 0,0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5"/>
    </inkml:context>
    <inkml:brush xml:id="br0">
      <inkml:brushProperty name="width" value="0.05" units="cm"/>
      <inkml:brushProperty name="height" value="0.05" units="cm"/>
    </inkml:brush>
  </inkml:definitions>
  <inkml:trace contextRef="#ctx0" brushRef="#br0">218 3 24575,'-9'-3'0,"-1"4"0,-2 5 0,1 2 0,0 3 0,-1 1 0,1-1 0,-2 2 0,2 0 0,0 0 0,1 0 0,0 0 0,-2 0 0,-1 0 0,0 0 0,2 0 0,1 0 0,2 0 0,2-1 0,1-1 0,1-3 0,1 0 0,2 1 0,0 1 0,1 2 0,0 1 0,0 0 0,0 0 0,0 0 0,0 3 0,0 1 0,0 2 0,0 1 0,0 1 0,2 1 0,2 2 0,3 0 0,3 0 0,0-3 0,1 0 0,0-3 0,-2-2 0,2 0 0,-2-5 0,0 0 0,2-1 0,-1-3 0,1-1 0,-2-2 0,1 0 0,0-1 0,-1 0 0,0-2 0,-1 1 0,-1-2 0,-1 0 0,1 0 0,0 0 0,1 0 0,-1 0 0,-1 0 0,2 0 0,-1 0 0,2-2 0,-2-1 0,-2-3 0,0-2 0,0-1 0,2 0 0,1 1 0,0-1 0,1 0 0,-2 0 0,0 1 0,-1 0 0,0 1 0,-2-1 0,0 1 0,-1-2 0,0 0 0,0 0 0,-1-2 0,1-1 0,1-1 0,-1 0 0,0 0 0,-1 0 0,-1-2 0,0-4 0,-1 0 0,0-2 0,0 2 0,0 0 0,0 1 0,0 0 0,0-1 0,0-2 0,0-1 0,0 1 0,0 2 0,0 3 0,-2 0 0,-1 3 0,-2 0 0,0 1 0,-1 3 0,2 0 0,0 3 0,1 1 0,0 0 0,-1 2 0,0 0 0,0-1 0,0 0 0,0 0 0,-2-1 0,-1 2 0,1 0 0,1 0 0,1-1 0,1 1 0,0 0 0,0 1 0,0 1 0,-1 0 0,1-1 0,-1-1 0,2 2 0,0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6"/>
    </inkml:context>
    <inkml:brush xml:id="br0">
      <inkml:brushProperty name="width" value="0.05" units="cm"/>
      <inkml:brushProperty name="height" value="0.05" units="cm"/>
    </inkml:brush>
  </inkml:definitions>
  <inkml:trace contextRef="#ctx0" brushRef="#br0">105 0 24575,'-1'11'0,"-2"0"0,-2 1 0,-1 1 0,-2 0 0,-1 0 0,1 0 0,1 0 0,3 0 0,-1-1 0,1-1 0,-1-1 0,-1 0 0,0-1 0,1 1 0,0-2 0,0-1 0,1-1 0,0-3 0,1 1 0,2-3 0,0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7"/>
    </inkml:context>
    <inkml:brush xml:id="br0">
      <inkml:brushProperty name="width" value="0.05" units="cm"/>
      <inkml:brushProperty name="height" value="0.05" units="cm"/>
    </inkml:brush>
  </inkml:definitions>
  <inkml:trace contextRef="#ctx0" brushRef="#br0">0 0 24575,'23'0'0,"4"0"0,13 0 0,-8 2 0,-6 0 0,-10 1 0,-5 2 0,-2 2 0,-1 0 0,-1 1 0,0 0 0,0-1 0,-2 0 0,1 1 0,0-1 0,-1 1 0,0-2 0,-1-2 0,-1 1 0,-2 0 0,0 1 0,-1 1 0,0-1 0,0 0 0,0 1 0,0 1 0,-1 0 0,-2 2 0,-2-1 0,0 0 0,0 0 0,1 1 0,-1-1 0,1 0 0,2-2 0,-1-2 0,1 1 0,0 0 0,1 0 0,1 2 0,0-2 0,0-1 0,1 0 0,2 1 0,3 0 0,3-1 0,2 1 0,0 0 0,0-1 0,0 1 0,0-1 0,-1-2 0,-2-2 0,-2-1 0,1 0 0,2 0 0,-2 0 0,0 0 0,-2 0 0,-2 0 0,-2 0 0,-5 2 0,-6 2 0,-10 5 0,1 0 0,-6 5 0,8-4 0,2 1 0,5-1 0,2-1 0,3 1 0,1-2 0,0 0 0,0 1 0,2 1 0,0-1 0,2-1 0,0-1 0,0 0 0,0 0 0,0 2 0,0 1 0,0 2 0,1 1 0,2 2 0,2 3 0,3 4 0,1 2 0,-1 0 0,-1-3 0,0 0 0,-1-3 0,-1-2 0,-1 0 0,-1-5 0,0 0 0,-1-1 0,0-2 0,-1 1 0,-1-1 0,0-2 0,0 0 0,0-2 0,0 1 0,0 0 0,0 0 0,0 0 0,0 0 0,0 0 0,0 0 0,-1 0 0,-1-1 0,-1 0 0,0-1 0,0 0 0,-1 0 0,1 0 0,0-2 0,0 0 0,0 1 0,0-1 0,0 0 0,-2-1 0,0 0 0,1 1 0,0 0 0,1 1 0,0-1 0,1-1 0,-1 0 0,0 0 0,1 1 0,0 0 0,0 0 0,0 0 0,-1-1 0,1 0 0,0 0 0,-1 0 0,1 0 0,1 0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3"/>
    </inkml:context>
    <inkml:brush xml:id="br0">
      <inkml:brushProperty name="width" value="0.025" units="cm"/>
      <inkml:brushProperty name="height" value="0.025" units="cm"/>
    </inkml:brush>
  </inkml:definitions>
  <inkml:trace contextRef="#ctx0" brushRef="#br0">101 0 24575,'0'0'0,"-2"3"0,-11 17 0,0 0 0,-20 19 0,8-9 0,21-24 0,3-4 0,-1-1 0,1 1 0,0 0 0,-1-1 0,1 0 0,-2 5 0,3-6 0,0 1 0,0-1 0,0 1 0,0-1 0,0 1 0,0-1 0,0 1 0,0-1 0,0 1 0,0-1 0,0 1 0,1-1 0,-1 1 0,0-1 0,0 1 0,0-1 0,1 1 0,-1-1 0,0 0 0,0 1 0,1-1 0,-1 1 0,0-1 0,1 0 0,-1 1 0,1-1 0,-1 0 0,0 1 0,1-1 0,-1 0 0,1 0 0,-1 0 0,1 1 0,-1-1 0,1 0 0,62 25 0,-46-21 0,0 3 0,1 1 0,24 14 0,-39-20-136,0 1-1,0-2 1,0 2-1,1 0 1,-1 0-1,-1 1 1,1-1-1,0 1 0,1 4 1,-1-4-6690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3:56.089"/>
    </inkml:context>
    <inkml:brush xml:id="br0">
      <inkml:brushProperty name="width" value="0.1" units="cm"/>
      <inkml:brushProperty name="height" value="0.1" units="cm"/>
      <inkml:brushProperty name="color" value="#66CC00"/>
    </inkml:brush>
  </inkml:definitions>
  <inkml:trace contextRef="#ctx0" brushRef="#br0">124 173 24575,'-14'1'0,"-3"4"0,-3 10 0,-1 9 0,2 6 0,4 0 0,5-4 0,5-2 0,3-3 0,2 0 0,0 1 0,0-1 0,0 0 0,0 1 0,0-1 0,0 0 0,1 1 0,6-1 0,7 4 0,9 6 0,9 5 0,9 1 0,4-3 0,4-4 0,-1-10 0,-9-7 0,-3-8 0,-7-5 0,1 0 0,5-2 0,1-6 0,0-11 0,4-14 0,1-15 0,0-12 0,-3 1 0,-9 9 0,-11 14 0,-9 14 0,-5 1 0,-4-6 0,-3-6 0,-10-11 0,-17-8 0,-11 0 0,-6 7 0,5 14 0,4 15 0,4 9 0,5 4 0,0 6 0,-1 6 0,-5 7 0,-4 4 0,4 1 0,7-4 0,8-2 0,7-1 0,2-1 0,1 1 0,-1 2 0,2 1 0,1 2 0,-1 2 0,3 0 0,-1 0 0,1 6 0,4 5 0,-1 12 0,3 13 0,2 10 0,8 9 0,12-1 0,10-11 0,3-17 0,-4-19 0,-6-14 0,-3-6 0,-3-6 0,0-8 0,1-14 0,5-17 0,8-10 0,2-6 0,0 3 0,-5 4 0,-5-2 0,-7 3 0,-6-4 0,-7-5 0,-3-1 0,-2-7 0,-6-3 0,-12-6 0,-13 3 0,-9 13 0,-3 15 0,7 20 0,6 12 0,5 5 0,3 3 0,1 0 0,0 2 0,-6 9 0,-3 11 0,-4 14 0,-4 10 0,3 1 0,4-3 0,4-8 0,9-6 0,8-6 0,6 1 0,4 4 0,0 6 0,0 7 0,0 6 0,7 11 0,9 7 0,14 5 0,9 0 0,-2-12 0,-3-12 0,-9-18 0,-6-15 0,-4-8 0,0-5 0,2-1 0,1 0 0,7-7 0,7-11 0,12-20 0,16-22 0,-26 23 0,1-3 0,1-3 0,-2 0 0,25-36 0,-16 18 0,-15 19 0,-13 18 0,-7 5 0,-6-4 0,-3-12 0,-11-17 0,-11-8 0,-14 5 0,-11 13 0,-5 18 0,-3 12 0,-2 8 0,-1 4 0,6 0 0,8 0 0,13 0 0,13 4 0,7 4 0,4 7 0,2 12 0,2 11 0,1 15 0,2 16 0,1 14 0,0 1 0,1-11 0,2-18 0,4-25 0,1-14 0,1-10 0,-1-4 0,1-4 0,2-6 0,4-13 0,2-12 0,-3-12 0,-2-8 0,-6-2 0,-3-3 0,0 2 0,-3 9 0,0 12 0,0 17 0,0 21 0,0 14 0,0 10 0,0 21 0,6 7 0,7 18 0,3-15 0,5-10 0,-5-26 0,-2-12 0,-1-5 0,-4-9 0,-1-7 0,-1-13 0,-1-9 0,-1-6 0,-2 2 0,-2 7 0,-1 6 0,0 8 0,0 7 0,0 12 0,0 7 0,0 6 0,0 1 0,0-3 0,-3 1 0,-2 2 0,-3 3 0,-2 8 0,2 5 0,0 5 0,3-1 0,2-5 0,1-5 0,2-7 0,-2-6 0,-2-6 0,-1-6 0,-1-3 0,2-6 0,2-9 0,2-16 0,0-19 0,0-22 0,0-12 0,0-12 0,0 1 0,0 14 0,0 14 0,0 25 0,0 18 0,-2 13 0,0 9 0,-6 7 0,1 0 0,-3 5 0,5 0 0,-2 1 0,1 5 0,0 3 0,-1 0 0,3 0 0,0 0 0,2-2 0,2 2 0,0 0 0,-1 5 0,-2 7 0,-1 1 0,0-1 0,2-7 0,2-11 0,0-4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3:56.090"/>
    </inkml:context>
    <inkml:brush xml:id="br0">
      <inkml:brushProperty name="width" value="0.1" units="cm"/>
      <inkml:brushProperty name="height" value="0.1" units="cm"/>
      <inkml:brushProperty name="color" value="#66CC00"/>
    </inkml:brush>
  </inkml:definitions>
  <inkml:trace contextRef="#ctx0" brushRef="#br0">227 188 24575,'-13'-1'0,"-1"6"0,1 6 0,-4 8 0,1 7 0,1 0 0,0 0 0,5-2 0,1-3 0,3 1 0,2-4 0,1-1 0,3-2 0,0 0 0,0 4 0,0 1 0,0 1 0,0 0 0,0 0 0,0-3 0,2-2 0,4-3 0,3-2 0,6 2 0,5 0 0,5 2 0,6 1 0,0-2 0,1-3 0,-3-3 0,-3-3 0,-1-3 0,-5-1 0,-1-1 0,-1 0 0,-2 0 0,1 0 0,1 0 0,-1-2 0,-1-5 0,-1-5 0,2-6 0,-1-6 0,2-3 0,2-3 0,0-1 0,0 5 0,-2-1 0,-2 1 0,-2 0 0,-2-4 0,-2-2 0,-4 1 0,0-3 0,-1 3 0,-2 0 0,-1-3 0,-2-1 0,0 0 0,0 1 0,0 4 0,-4 3 0,-6 4 0,-5 9 0,-6 5 0,0 6 0,-5 3 0,-1 0 0,-4 0 0,-3 0 0,3 0 0,-2 1 0,3 4 0,0 3 0,-4 6 0,-1 6 0,-8 0 0,-2 2 0,0-2 0,2 0 0,8 1 0,6-1 0,6 0 0,5-3 0,4-1 0,6-3 0,1 0 0,3 1 0,1 1 0,1 2 0,2 2 0,0 5 0,0 10 0,2 9 0,7 6 0,7 1 0,7-5 0,6-4 0,3-8 0,0-5 0,-2-6 0,-4-6 0,-5-6 0,1-6 0,3-3 0,1-1 0,4 0 0,0 0 0,-3 0 0,-2 0 0,-3 0 0,-1-2 0,0-4 0,1-4 0,-1-4 0,-1-1 0,-2-2 0,1-5 0,3-10 0,4-13 0,1-5 0,-2 1 0,-5 6 0,-8 5 0,-6 2 0,-4 2 0,-2 4 0,0 4 0,0-1 0,0 0 0,-5 3 0,-10 1 0,-9 3 0,-6 1 0,-3 1 0,3 1 0,3 6 0,7 4 0,5 3 0,3 4 0,-3 5 0,-4 5 0,-1 8 0,-6 8 0,-4 6 0,-3 2 0,0 2 0,8-5 0,5-5 0,9-3 0,4-1 0,4-3 0,3 0 0,0-2 0,0-1 0,0 0 0,0 0 0,4-1 0,5 3 0,6 2 0,6 1 0,0 0 0,0-4 0,1-7 0,-2-5 0,-2-5 0,-2-1 0,-1-5 0,2-6 0,0-6 0,1-3 0,-2 0 0,-2-5 0,2-4 0,-1-6 0,0-5 0,-1 1 0,-6 3 0,-2 5 0,-4 3 0,-2 5 0,0 4 0,0 5 0,-2 6 0,-1 5 0,-5 6 0,-5 7 0,-4 9 0,-5 6 0,-4 3 0,1 0 0,3-4 0,5 0 0,6-2 0,0 0 0,4 1 0,2-1 0,3 0 0,0-5 0,-1-1 0,0-4 0,1-2 0,1-1 0,1-1 0,0 1 0,0 1 0,0 0 0,0 1 0,0-2 0,0-1 0,0-1 0,-1-2 0,-9 2 0,-6 1 0,-6 1 0,-3 0 0,6-3 0,3-3 0,4-1 0,5-1 0,0 0 0,1 0 0,-1 0 0,-1 0 0,-2 0 0,0 0 0,-1 0 0,1 0 0,-1 0 0,1 0 0,0 0 0,3-3 0,4-5 0,2-8 0,1-11 0,0-37 0,0 13 0,0-16 0,0 33 0,0 12 0,0 8 0,0 5 0,1 5 0,1 3 0,1 0 0,1 1 0,-1 0 0,1 0 0,-1 0 0,0-1 0,0-2 0,0 0 0,-1 0 0,0 2 0,2-1 0,-3 0 0,1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7:58.173"/>
    </inkml:context>
    <inkml:brush xml:id="br0">
      <inkml:brushProperty name="width" value="0.1" units="cm"/>
      <inkml:brushProperty name="height" value="0.1" units="cm"/>
    </inkml:brush>
  </inkml:definitions>
  <inkml:trace contextRef="#ctx0" brushRef="#br0">27 198 24575,'0'33'0,"0"16"0,0 19 0,0 16 0,0 9 0,0 2 0,0 0 0,0-10 0,0-10 0,0-4 0,3-8 0,1-3 0,1-6 0,0-9 0,0-3 0,1-7 0,0-4 0,-3-5 0,-2-2 0,-1 2 0,3 1 0,-1 0 0,1-3 0,-1-9 0,-2-4 0,2-6 0,0-2 0,1 0 0,-1-1 0,-2 1 0,1 1 0,1-2 0,1 0 0,2-2 0,-1 0 0,2 0 0,2 0 0,3 1 0,5 2 0,3 1 0,3 1 0,3 2 0,6-1 0,5-1 0,4 1 0,1-1 0,-4 0 0,0 1 0,0-2 0,1 0 0,4-2 0,-1-2 0,-2 0 0,-2 0 0,0 0 0,-4 0 0,6 0 0,-1 0 0,-2 0 0,2 0 0,-6 0 0,-3 0 0,-3 0 0,-4 0 0,-1 0 0,1 0 0,0 0 0,0 0 0,5 0 0,1 0 0,4 0 0,-1 0 0,-5 0 0,-2 0 0,-3 0 0,-4 0 0,-3 0 0,-4-3 0,0 0 0,-1 1 0,-1-1 0,0 2 0,-1-2 0,-2 0 0,0 1 0,-1-1 0,-1 0 0,0 1 0,-1 0 0,2 2 0,1-2 0,1 0 0,2 0 0,1-3 0,0 2 0,-1 0 0,-3-1 0,-2 2 0,-3-2 0,0-1 0,0-3 0,0-1 0,0-2 0,0-3 0,3-6 0,1-9 0,-1-17 0,1-12 0,-4-16 0,0-11 0,0-2 0,0 0 0,0 8 0,0 10 0,0 8 0,0 3 0,0 2 0,0-4 0,0 4 0,0 2 0,0 0 0,0 4 0,0 4 0,0 7 0,0 8 0,0 7 0,0 4 0,0 4 0,0 3 0,0 1 0,-3 1 0,0 0 0,0 0 0,-1 1 0,1 1 0,0 1 0,0 0 0,1 2 0,0 1 0,-2 1 0,1 2 0,-2 1 0,-1 1 0,-1 0 0,-4 0 0,-2 0 0,-8 0 0,-4 0 0,-6 0 0,0-1 0,2-1 0,-1-1 0,-1-3 0,-3 0 0,-5-1 0,-4-1 0,-1 4 0,-6-1 0,-3 1 0,-3 0 0,-5 0 0,5 3 0,1-3 0,6 0 0,6 1 0,4 0 0,10 3 0,3 0 0,4 0 0,0 0 0,0 0 0,1 0 0,2 0 0,1 0 0,-1 0 0,-6 0 0,-2 0 0,0 3 0,0 2 0,5 3 0,0 2 0,0-1 0,0-1 0,3-1 0,-1 1 0,4 0 0,1-1 0,2-2 0,4 0 0,1 1 0,3-1 0,0-1 0,1 0 0,-2-1 0,0 0 0,0 2 0,-1 0 0,3 0 0,2-1 0,1 1 0,1 0 0,0 0 0,0-3 0,-1-13 0,-3-4 0,2 0 0,-1 5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8:32.074"/>
    </inkml:context>
    <inkml:brush xml:id="br0">
      <inkml:brushProperty name="width" value="0.1" units="cm"/>
      <inkml:brushProperty name="height" value="0.1" units="cm"/>
    </inkml:brush>
  </inkml:definitions>
  <inkml:trace contextRef="#ctx0" brushRef="#br0">1220 1679 24575,'-68'-3'0,"-1"-5"0,-15-8 0,-2-7 0,-5-6 0,44 11 0,0 0 0,1-2 0,-1 0 0,1-1 0,0-1 0,-40-24 0,13 1 0,7-3 0,7-1 0,5-2 0,4-1 0,8 2 0,7 0 0,6 1 0,7-2 0,7-2 0,6-3 0,6-4 0,3-6 0,0 0 0,0 3 0,0 10 0,5 10 0,5 9 0,8 2 0,4 1 0,6 3 0,7-4 0,7 1 0,9-2 0,9-3 0,6 1 0,16-2 0,7 1 0,4 5 0,-44 17 0,2 0 0,-1 3 0,0 0 0,3 1 0,2 1 0,0 1 0,2 1 0,0 0 0,-1 1 0,-2 1 0,0 1 0,-1 1 0,0 1 0,0-2 0,0 0 0,0 1 0,1 1 0,0-1 0,0 1 0,-1-1 0,1 2 0,-2 0 0,2 2 0,3-1 0,1 0 0,3 0 0,0 0 0,4 0 0,0 0 0,0 0 0,0 0 0,-3 0 0,-1 0 0,0 0 0,-1 0 0,-4 0 0,0 0 0,-2 0 0,0 0 0,-4 0 0,0 0 0,43 0 0,-10 0 0,-2 0 0,-1 0 0,-5 0 0,-2 0 0,-10 0 0,-9 0 0,-4 0 0,-5 0 0,0 0 0,2 0 0,0 0 0,4 0 0,-1 0 0,1 0 0,-1 0 0,-4 0 0,0 0 0,-4 0 0,-4 0 0,0 0 0,0 0 0,3 0 0,4 0 0,1 0 0,-1 0 0,-3 0 0,2 0 0,2 0 0,0 0 0,2 0 0,-4 0 0,-1 0 0,-2 0 0,-5 0 0,-1 0 0,-4 0 0,-4 0 0,-5 0 0,-7 0 0,-4 0 0,-3 0 0,-2 0 0,0 0 0,-2 0 0,-2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8:56.031"/>
    </inkml:context>
    <inkml:brush xml:id="br0">
      <inkml:brushProperty name="width" value="0.1" units="cm"/>
      <inkml:brushProperty name="height" value="0.1" units="cm"/>
    </inkml:brush>
  </inkml:definitions>
  <inkml:trace contextRef="#ctx0" brushRef="#br0">1302 1728 24575,'-37'0'0,"-1"0"0,-5 0 0,-2 0 0,-6 0 0,1 0 0,7 0 0,4-2 0,7-1 0,0-2 0,2-3 0,3 0 0,3-2 0,-2 2 0,0 1 0,-5-1 0,-1-1 0,4-2 0,-2 0 0,2 0 0,-3 0 0,1 0 0,3 0 0,1 1 0,4 0 0,0 2 0,-1-1 0,1 0 0,0 0 0,3-1 0,0-1 0,-1 2 0,3 1 0,-2 1 0,3-1 0,2 0 0,-1 0 0,1 1 0,0-1 0,1-1 0,2-2 0,0 2 0,1-1 0,-3 0 0,0 0 0,1 0 0,2-2 0,1 1 0,-1-1 0,1-3 0,-2 2 0,2-1 0,1-1 0,0-2 0,0 1 0,2-3 0,-1 3 0,1-1 0,0 1 0,0 0 0,1 1 0,2 0 0,0 0 0,3 3 0,0-1 0,0 1 0,-2 1 0,-1-2 0,0-2 0,1-1 0,2 0 0,0 0 0,0 2 0,0-2 0,0-3 0,0 0 0,0-3 0,0 3 0,0 0 0,0 1 0,0-3 0,0-1 0,0 2 0,0 1 0,0 0 0,0 0 0,0 0 0,0 3 0,0 2 0,1 2 0,1 0 0,3-3 0,2 1 0,1-1 0,0 1 0,-1 2 0,0 0 0,0 1 0,1 1 0,1 0 0,0 0 0,-3 0 0,2 0 0,0-2 0,2-2 0,3 0 0,0-1 0,1-2 0,-2-1 0,0-2 0,-1 4 0,-2 2 0,-1 2 0,1 1 0,2-2 0,1 0 0,1-1 0,-1 1 0,1 0 0,2 0 0,-1 2 0,-1 1 0,-1 0 0,0 0 0,-1-1 0,3 0 0,-1 1 0,4-1 0,-1-1 0,0 1 0,0 1 0,-2 1 0,-2 1 0,0 1 0,-1 0 0,0 1 0,1 2 0,-1 0 0,0 0 0,2 0 0,1 0 0,0 0 0,1 1 0,0-2 0,1 1 0,1 1 0,-2 1 0,0-1 0,1 0 0,2 0 0,1-1 0,0 1 0,-1 0 0,1 1 0,1 0 0,2-2 0,4-1 0,1 0 0,4 1 0,2-1 0,-2 2 0,2-1 0,-1-2 0,-3 2 0,-3 1 0,-3-1 0,-1 1 0,0 0 0,0 1 0,0 2 0,0 0 0,0 0 0,-1 0 0,-2 0 0,9 0 0,-9 0 0,10 0 0,-8 0 0,2 0 0,2 0 0,-4-1 0,1-2 0,0 0 0,0 0 0,0 2 0,-1 1 0,1 0 0,0 0 0,4 0 0,2 0 0,-2 0 0,0 0 0,-4 0 0,0 0 0,0 0 0,-3 0 0,-3 0 0,-2 0 0,-2 0 0,1 0 0,3 0 0,1 0 0,2 0 0,3 0 0,0 0 0,0 0 0,0 0 0,0 0 0,8 0 0,6 0 0,2 0 0,1 0 0,-4 0 0,-3 0 0,0 0 0,-1 0 0,-5 0 0,1 0 0,-4 0 0,-1 0 0,0 0 0,4 0 0,1 0 0,3 0 0,1 0 0,0 0 0,0 0 0,0 0 0,0 0 0,-1 0 0,2 0 0,-5 0 0,-1 0 0,-4 0 0,0 0 0,2 0 0,3 0 0,0 0 0,-1 0 0,-3 0 0,-1 0 0,0 1 0,4 1 0,2 1 0,6 0 0,4-1 0,1-2 0,2 2 0,1 1 0,3 0 0,2-1 0,0 1 0,2 1 0,-3 0 0,1 1 0,-2-2 0,-1 0 0,0-1 0,-2 1 0,0 1 0,-6 0 0,-2-1 0,-2-3 0,0 0 0,-1 3 0,0 0 0,-1-1 0,-3 1 0,2-1 0,-3 2 0,1 0 0,4-1 0,1-2 0,4-1 0,4 3 0,0-1 0,-5 1 0,0-1 0,-4-1 0,-4 2 0,-1 0 0,-4 0 0,0 0 0,-3 0 0,-3-1 0,-3 1 0,-2-3 0,0 0 0,-1 0 0,0 0 0,2 0 0,0 0 0,3 0 0,1 0 0,0 0 0,2 0 0,-1 0 0,0 1 0,2 1 0,0 1 0,2 0 0,0-2 0,-4-1 0,-4 0 0,-4 0 0,-2 0 0,0 1 0,0 1 0,1 0 0,1 0 0,3-1 0,3-1 0,0 0 0,2 2 0,-2 1 0,0 0 0,-2-1 0,-1-2 0,0 0 0,1 0 0,-1 0 0,3 0 0,-1 0 0,-1 3 0,0-1 0,-6 1 0,-1 0 0,-2-3 0,-2-2 0,-9-9-1696,-16-10 0,8 6 0,-5-1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9:43.865"/>
    </inkml:context>
    <inkml:brush xml:id="br0">
      <inkml:brushProperty name="width" value="0.1" units="cm"/>
      <inkml:brushProperty name="height" value="0.1" units="cm"/>
    </inkml:brush>
  </inkml:definitions>
  <inkml:trace contextRef="#ctx0" brushRef="#br0">1 2217 24575,'63'0'0,"3"0"0,23 0 0,3 0 0,4 0 0,-1 0 0,-9 0 0,-1 0 0,0 0 0,-2 0 0,-3 0 0,-2 0 0,-6 0 0,0 0 0,1 0 0,-1 0 0,7 0 0,1 0 0,4 0 0,5 0 0,0 0 0,3 0 0,4 0 0,0 0 0,-2 0 0,-2 0 0,-4 0 0,-1 0 0,-1 0 0,-2 0 0,-6 0 0,-10 0 0,-11 0 0,-15 0 0,-9 0 0,-7 0 0,-3 0 0,3 0 0,2 0 0,5 0 0,2 0 0,1 0 0,1 0 0,0 0 0,-1 0 0,-1 0 0,6 0 0,1 0 0,3 0 0,-1 0 0,-3 0 0,1 0 0,0 0 0,-1 0 0,-3 0 0,-4 0 0,-6 0 0,-2 0 0,0 0 0,1 0 0,4 0 0,6 0 0,1 0 0,9 0 0,1 0 0,3 0 0,-1-2 0,-3-1 0,2 0 0,-3-2 0,-3 2 0,-3-2 0,-4 0 0,-5 2 0,1-2 0,-3 2 0,2-1 0,1 0 0,0 0 0,-1 0 0,-3-1 0,2-1 0,-3 1 0,0-2 0,-2 2 0,-3 0 0,0 0 0,0 1 0,-1-2 0,1 1 0,0-3 0,0 2 0,4-3 0,3 0 0,2 0 0,4-4 0,-4 1 0,-1 0 0,-4 2 0,-4 3 0,0-1 0,-2 2 0,-1 0 0,-1-1 0,1 0 0,1-1 0,-1-2 0,0 2 0,-2 0 0,1 0 0,-2-1 0,1-2 0,2 1 0,1-1 0,2 2 0,-2 0 0,0-1 0,-2 1 0,-2 0 0,1 1 0,0-1 0,0-3 0,2-1 0,1-1 0,2-2 0,-1 2 0,1-3 0,1-5 0,0-3 0,4-3 0,1 0 0,-1 6 0,-1 2 0,-6 2 0,-3 3 0,-4 1 0,-5 1 0,-1 3 0,-1-2 0,0 1 0,-1-1 0,0 0 0,0-1 0,-2-3 0,2-3 0,0-4 0,1-3 0,1-1 0,-2 0 0,0 2 0,0 0 0,-2-2 0,-1-4 0,2-5 0,0 3 0,0 2 0,1 5 0,-2 4 0,0 0 0,-1 0 0,-2 0 0,0 0 0,0 0 0,0 0 0,0 3 0,0 0 0,0 0 0,0 0 0,0-3 0,0 0 0,0 3 0,0 2 0,0 2 0,0 2 0,0 0 0,0 2 0,0 0 0,-3 0 0,-2-1 0,-4-4 0,-3-4 0,-3-5 0,-5-5 0,-2-5 0,-4-5 0,1 4 0,0 2 0,1 6 0,3 4 0,1 3 0,1 5 0,-1 1 0,-2 0 0,0-1 0,0 2 0,0-2 0,2 2 0,1 0 0,0 1 0,2 2 0,-2 2 0,3 1 0,-1-1 0,-2 1 0,-2-2 0,1 0 0,1 1 0,2 1 0,0 2 0,0 1 0,2 1 0,1-1 0,2-1 0,0 0 0,0 2 0,0-1 0,-1 1 0,1 1 0,-1-2 0,0 2 0,1 0 0,-2 0 0,-2 0 0,0 0 0,-1 1 0,-2-2 0,0 1 0,0 0 0,0 1 0,3-1 0,-2 0 0,1 0 0,0 1 0,1 2 0,0-2 0,0-1 0,1 0 0,-3 1 0,-2 2 0,0 0 0,1 0 0,1 0 0,1 0 0,-1 0 0,2-3 0,0 0 0,-2 0 0,2 1 0,-2 1 0,2-1 0,-1-1 0,1 1 0,1-1 0,2 0 0,0 0 0,0 1 0,0 2 0,1 0 0,1 0 0,-1 0 0,2-3 0,-2 0 0,-1 0 0,1 1 0,1 1 0,1-2 0,1 0 0,0 1 0,2 0 0,1 1 0,1-1 0,0 0 0,0 0 0,-2 0 0,-1 2 0,0 0 0,2 0 0,2 2 0,2 0 0,-1 0 0,0 0 0,0 0 0,-1 0 0,0 0 0,-1-1 0,1-1 0,0-1 0,2-4 0,-2-7 0,3 5 0,-2-2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32.293"/>
    </inkml:context>
    <inkml:brush xml:id="br0">
      <inkml:brushProperty name="width" value="0.1" units="cm"/>
      <inkml:brushProperty name="height" value="0.1" units="cm"/>
    </inkml:brush>
  </inkml:definitions>
  <inkml:trace contextRef="#ctx0" brushRef="#br0">0 0 24575,'53'0'0,"29"0"0,-21 0 0,5 0 0,16 0 0,5 0 0,11 0 0,2 0 0,0 0 0,-1 0 0,-3 0 0,-4 0 0,-15 0 0,-6 0 0,-16 0 0,-4 0 0,21 0 0,-30 0 0,-15 0 0,-13 0 0,-6 0 0,-4 0 0,-3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37.193"/>
    </inkml:context>
    <inkml:brush xml:id="br0">
      <inkml:brushProperty name="width" value="0.1" units="cm"/>
      <inkml:brushProperty name="height" value="0.1" units="cm"/>
    </inkml:brush>
  </inkml:definitions>
  <inkml:trace contextRef="#ctx0" brushRef="#br0">0 0 24575,'60'0'0,"14"0"0,-25 0 0,3 0 0,7 0 0,2 0 0,-3 0 0,1 0 0,2 0 0,0 0 0,-6 0 0,0 0 0,44 0 0,-14 0 0,-17 0 0,-10 0 0,-8 0 0,-3 0 0,-1 0 0,-6 0 0,-3 0 0,-4 0 0,-5 0 0,2 0 0,-3 0 0,0 0 0,-2 0 0,-3 0 0,-3 0 0,-5 0 0,-3 0 0,-1 0 0,2 0 0,4 0 0,0 2 0,-1 0 0,-1 1 0,-4-1 0,-1-2 0,-4 0 0,0 0 0,-2 0 0,0 0 0,-2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39.843"/>
    </inkml:context>
    <inkml:brush xml:id="br0">
      <inkml:brushProperty name="width" value="0.1" units="cm"/>
      <inkml:brushProperty name="height" value="0.1" units="cm"/>
    </inkml:brush>
  </inkml:definitions>
  <inkml:trace contextRef="#ctx0" brushRef="#br0">0 0 24575,'0'0'0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40.793"/>
    </inkml:context>
    <inkml:brush xml:id="br0">
      <inkml:brushProperty name="width" value="0.1" units="cm"/>
      <inkml:brushProperty name="height" value="0.1"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9:48:17.970"/>
    </inkml:context>
    <inkml:brush xml:id="br0">
      <inkml:brushProperty name="width" value="0.035" units="cm"/>
      <inkml:brushProperty name="height" value="0.035" units="cm"/>
    </inkml:brush>
  </inkml:definitions>
  <inkml:trace contextRef="#ctx0" brushRef="#br0">23 1 24575,'0'21'0,"0"4"0,-5 24 0,4 0 0,-4 17 0,0-7 0,3 7 0,-3-1 0,5 20 0,0-6 0,0 13 0,5-24 0,9 22 0,5-18 0,7 12 0,-1-10 0,12-5 0,2 2 0,19-6 0,1-1-482,-20-33 1,2-1 481,1 5 0,0-1 0,4-1 0,-1-3 0,33 18 0,-10-17 0,-31-17 0,-8-8 0,-23-4 0,-4-2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4"/>
    </inkml:context>
    <inkml:brush xml:id="br0">
      <inkml:brushProperty name="width" value="0.025" units="cm"/>
      <inkml:brushProperty name="height" value="0.025" units="cm"/>
    </inkml:brush>
  </inkml:definitions>
  <inkml:trace contextRef="#ctx0" brushRef="#br0">0 35 24575,'42'-2'0,"82"-15"0,-60 7 0,-12 5-1365,-48 5-5461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41.893"/>
    </inkml:context>
    <inkml:brush xml:id="br0">
      <inkml:brushProperty name="width" value="0.1" units="cm"/>
      <inkml:brushProperty name="height" value="0.1" units="cm"/>
    </inkml:brush>
  </inkml:definitions>
  <inkml:trace contextRef="#ctx0" brushRef="#br0">1 1 24575,'0'0'0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2:58.462"/>
    </inkml:context>
    <inkml:brush xml:id="br0">
      <inkml:brushProperty name="width" value="0.1" units="cm"/>
      <inkml:brushProperty name="height" value="0.1" units="cm"/>
    </inkml:brush>
  </inkml:definitions>
  <inkml:trace contextRef="#ctx0" brushRef="#br0">1 1 24575,'0'0'0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00.229"/>
    </inkml:context>
    <inkml:brush xml:id="br0">
      <inkml:brushProperty name="width" value="0.1" units="cm"/>
      <inkml:brushProperty name="height" value="0.1" units="cm"/>
    </inkml:brush>
  </inkml:definitions>
  <inkml:trace contextRef="#ctx0" brushRef="#br0">1 0 24575,'0'0'0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01.613"/>
    </inkml:context>
    <inkml:brush xml:id="br0">
      <inkml:brushProperty name="width" value="0.1" units="cm"/>
      <inkml:brushProperty name="height" value="0.1" units="cm"/>
    </inkml:brush>
  </inkml:definitions>
  <inkml:trace contextRef="#ctx0" brushRef="#br0">0 0 24575,'0'0'0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09.886"/>
    </inkml:context>
    <inkml:brush xml:id="br0">
      <inkml:brushProperty name="width" value="0.1" units="cm"/>
      <inkml:brushProperty name="height" value="0.1" units="cm"/>
    </inkml:brush>
  </inkml:definitions>
  <inkml:trace contextRef="#ctx0" brushRef="#br0">268 229 24575,'0'-13'0,"0"-3"0,0-3 0,0-6 0,-1-2 0,-2 0 0,-2 4 0,-2 7 0,-2 5 0,0 5 0,0 0 0,-2-1 0,-1 0 0,1 0 0,1 2 0,1 3 0,2 1 0,0-1 0,-2-1 0,-2 0 0,0 0 0,0 3 0,3 0 0,0 0 0,0 0 0,0 0 0,-1 1 0,-1 5 0,1 3 0,0 3 0,-1 1 0,3-1 0,1-2 0,4 0 0,2-3 0,0 0 0,0 3 0,-1 4 0,-2 5 0,0 3 0,1 2 0,-2 3 0,1 0 0,0-1 0,1-3 0,1-1 0,1 0 0,0-3 0,0-4 0,0-4 0,0-1 0,0 3 0,0 4 0,0 2 0,0 7 0,0 1 0,0 4 0,0 0 0,0 0 0,0-1 0,3-3 0,0-1 0,0-4 0,1 0 0,-1 0 0,0-1 0,-1 1 0,-1 1 0,1-1 0,1-2 0,0-2 0,-2-3 0,0-4 0,1 1 0,0-2 0,1-2 0,0-2 0,-1-1 0,1-4 0,-2 2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11.780"/>
    </inkml:context>
    <inkml:brush xml:id="br0">
      <inkml:brushProperty name="width" value="0.1" units="cm"/>
      <inkml:brushProperty name="height" value="0.1" units="cm"/>
    </inkml:brush>
  </inkml:definitions>
  <inkml:trace contextRef="#ctx0" brushRef="#br0">0 1 24575,'21'0'0,"10"0"0,13 0 0,11 0 0,1 0 0,0 0 0,-3 0 0,-2 0 0,-4 0 0,-4 0 0,-7 0 0,-8 0 0,-5 0 0,-1 0 0,-3 0 0,-4 0 0,-4 0 0,-4 0 0,-2 0 0,-2 0 0,-1 0 0,0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1"/>
    </inkml:context>
    <inkml:brush xml:id="br0">
      <inkml:brushProperty name="width" value="0.05" units="cm"/>
      <inkml:brushProperty name="height" value="0.05" units="cm"/>
      <inkml:brushProperty name="color" value="#E71224"/>
    </inkml:brush>
  </inkml:definitions>
  <inkml:trace contextRef="#ctx0" brushRef="#br0">0 360 24575,'7'-8'0,"-1"0"0,1 0 0,5-12 0,-6 11 0,0 0 0,12-14 0,-11 16 0,-1-1 0,0 1 0,-1-1 0,1 0 0,-1-1 0,3-9 0,26-51 0,-21 42 0,-4 10 0,-2 0 0,1-1 0,5-23 0,-13 39 0,0 1 0,1-1 0,0 1 0,-1-1 0,1 0 0,0 1 0,0-1 0,0 1 0,0 0 0,1-2 0,-2 2 0,1 1 0,-1 0 0,0 0 0,0 0 0,0 0 0,0 0 0,1 0 0,-1-1 0,0 1 0,0 0 0,0 0 0,0 0 0,1 0 0,-1 0 0,0 0 0,0 0 0,1 0 0,-1 0 0,0 0 0,0 0 0,0 0 0,1 0 0,-1 0 0,0 0 0,0 0 0,0 0 0,1 0 0,-1 0 0,0 0 0,0 0 0,1 1 0,-1-1 0,1 1 0,-1-1 0,0 1 0,1 0 0,-1 0 0,1-1 0,-1 1 0,0 0 0,1-1 0,-1 1 0,0 0 0,0 0 0,0 1 0,3 13 0,1-1 0,0 1 0,11 24 0,-1-7 0,3 8 0,44 75 0,-43-82 0,-16-27 0,1 0 0,0-1 0,0 0 0,0 0 0,0 0 0,1 0 0,0 0 0,0 0 0,0-1 0,6 5 0,37 27-1365,-39-30-5461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2"/>
    </inkml:context>
    <inkml:brush xml:id="br0">
      <inkml:brushProperty name="width" value="0.05" units="cm"/>
      <inkml:brushProperty name="height" value="0.05" units="cm"/>
      <inkml:brushProperty name="color" value="#E71224"/>
    </inkml:brush>
  </inkml:definitions>
  <inkml:trace contextRef="#ctx0" brushRef="#br0">0 105 24575,'40'-2'0,"44"-8"0,-36 4 0,174-35 0,-184 33 0,1 0 0,1 1 0,51-1 0,-87 8 17,1-1-1,-1 1 0,0-1 1,0-1-1,5-1 0,7-2-1479,-7 3-5363</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3"/>
    </inkml:context>
    <inkml:brush xml:id="br0">
      <inkml:brushProperty name="width" value="0.05" units="cm"/>
      <inkml:brushProperty name="height" value="0.05" units="cm"/>
      <inkml:brushProperty name="color" value="#E71224"/>
    </inkml:brush>
  </inkml:definitions>
  <inkml:trace contextRef="#ctx0" brushRef="#br0">1 0 24575,'1'14'0,"0"0"0,7 27 0,-2-16 0,-3-12 0,7 18 0,2 7 0,8 54 0,-13-43 0,7 30 0,-6-41 0,-5-22 0,7 22 0,-6-25-1365,-1-2-5461</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4"/>
    </inkml:context>
    <inkml:brush xml:id="br0">
      <inkml:brushProperty name="width" value="0.05" units="cm"/>
      <inkml:brushProperty name="height" value="0.05" units="cm"/>
      <inkml:brushProperty name="color" value="#E71224"/>
    </inkml:brush>
  </inkml:definitions>
  <inkml:trace contextRef="#ctx0" brushRef="#br0">105 15 24575,'-2'-2'0,"1"1"0,-1-1 0,0 1 0,1 0 0,-1-1 0,0 1 0,0 0 0,0 0 0,-4-1 0,5 2 0,-1 0 0,1 0 0,-1 0 0,0 0 0,1 0 0,-1 1 0,1-1 0,-1 0 0,1 1 0,-1-1 0,1 1 0,-1-1 0,1 1 0,-3 1 0,0 1 0,0-1 0,0 1 0,0 0 0,1 0 0,-1 0 0,1 0 0,-1 1 0,1-1 0,0 1 0,1 0 0,-1 0 0,1 0 0,-1 0 0,1 0 0,0 1 0,-1 4 0,2-3 0,-1 1 0,1-1 0,1 0 0,-1 1 0,1-1 0,0 1 0,1-1 0,-1 0 0,1 1 0,1-1 0,2 9 0,-2-8 0,0-1 0,0 0 0,1 0 0,0 1 0,1-2 0,-1 1 0,1 0 0,6 7 0,-7-11 0,0 1 0,0 0 0,0-1 0,0 0 0,0 0 0,0 0 0,1 0 0,-1 0 0,1-1 0,-1 1 0,1-1 0,0 0 0,-1 0 0,1 0 0,0-1 0,4 1 0,-2-1 0,0 0 0,0 0 0,0-1 0,0 0 0,0 0 0,0 0 0,-1-1 0,1 0 0,0 0 0,-1 0 0,10-7 0,-11 7 0,0-1 0,0 0 0,-1 0 0,1 0 0,-1-1 0,0 1 0,0-1 0,0 0 0,0 0 0,-1 0 0,1 0 0,-1 0 0,0 0 0,-1-1 0,3-6 0,-2 1 0,0 1 0,-1-1 0,0 0 0,-1 0 0,0 0 0,0 0 0,-1 0 0,0 0 0,-1 0 0,0 1 0,-5-13 0,6 20 0,1 1 0,-1-1 0,0 1 0,0-1 0,0 1 0,0 0 0,0-1 0,-1 1 0,1 0 0,0 0 0,-1 0 0,1 0 0,0 0 0,-4-1 0,2 0 0,-1 1 0,1 0 0,-1 0 0,1 0 0,-1 0 0,-5 0 0,-4 0 0,0 1 0,-23 4 0,35-4 0,-8 1-1365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5"/>
    </inkml:context>
    <inkml:brush xml:id="br0">
      <inkml:brushProperty name="width" value="0.025" units="cm"/>
      <inkml:brushProperty name="height" value="0.025" units="cm"/>
    </inkml:brush>
  </inkml:definitions>
  <inkml:trace contextRef="#ctx0" brushRef="#br0">127 53 24575,'-1'-2'0,"1"-1"0,-1 0 0,0 1 0,-1-1 0,1 1 0,0-1 0,-1 2 0,0-1 0,0 0 0,-2-3 0,1 1 0,1 3 0,1-1 0,0 0 0,0 1 0,-1-1 0,0 1 0,1 0 0,-1 0 0,0 0 0,0-1 0,0 1 0,0 0 0,0 1 0,-1-1 0,1 0 0,1 0 0,-1 1 0,-1 0 0,1-1 0,0 1 0,0 0 0,-1 0 0,1 0 0,0 0 0,-1 1 0,2-1 0,-1 0 0,0 1 0,0 0 0,-1-1 0,1 1 0,0 0 0,0 0 0,0 1 0,0-1 0,0 0 0,1 0 0,0 0 0,-1 1 0,0-1 0,1 1 0,-1 0 0,1-1 0,-2 4 0,0 1 0,-1-1 0,1 1 0,1 1 0,0-1 0,0 0 0,0 0 0,1 1 0,-1-1 0,1 1 0,1 0 0,-1 0 0,2 10 0,1 4 0,0-1 0,10 36 0,7 12-682,41 91-1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5"/>
    </inkml:context>
    <inkml:brush xml:id="br0">
      <inkml:brushProperty name="width" value="0.05" units="cm"/>
      <inkml:brushProperty name="height" value="0.05" units="cm"/>
      <inkml:brushProperty name="color" value="#E71224"/>
    </inkml:brush>
  </inkml:definitions>
  <inkml:trace contextRef="#ctx0" brushRef="#br0">122 22 24575,'0'0'0,"0"0"0,-13-8 0,10 6 0,0 0 0,0 1 0,0-1 0,-1 1 0,1 0 0,-1 0 0,1 0 0,-1 0 0,1 1 0,-1-1 0,0 1 0,1 0 0,-7 0 0,8 1 0,-1 0 0,1-1 0,-1 1 0,1 0 0,0 0 0,0 0 0,-1 0 0,1 1 0,0-1 0,0 0 0,0 1 0,0 0 0,1-1 0,-1 1 0,0 0 0,1 0 0,-1 0 0,1 0 0,0 0 0,-3 5 0,2-1 0,0 0 0,0 0 0,0 1 0,1-1 0,0 1 0,0 0 0,1-1 0,-1 1 0,1 0 0,1-1 0,1 9 0,1 5 0,2 0 0,8 26 0,6 1 0,32 62 0,-28-63 0,-21-42-195,0 1 0,0 0 0,0 0 0,-1 0 0,0 0 0,2 8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6"/>
    </inkml:context>
    <inkml:brush xml:id="br0">
      <inkml:brushProperty name="width" value="0.05" units="cm"/>
      <inkml:brushProperty name="height" value="0.05" units="cm"/>
      <inkml:brushProperty name="color" value="#E71224"/>
    </inkml:brush>
  </inkml:definitions>
  <inkml:trace contextRef="#ctx0" brushRef="#br0">1 46 24575,'0'0'0,"0"0"0,2-1 0,5-1 0,5-1 0,7-1 0,9 0 0,7-1 0,4 0 0,0 0 0,-2 1 0,-6 0 0,-7 0 0,-8 0-8191</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7"/>
    </inkml:context>
    <inkml:brush xml:id="br0">
      <inkml:brushProperty name="width" value="0.05" units="cm"/>
      <inkml:brushProperty name="height" value="0.05" units="cm"/>
      <inkml:brushProperty name="color" value="#E71224"/>
    </inkml:brush>
  </inkml:definitions>
  <inkml:trace contextRef="#ctx0" brushRef="#br0">130 44 24575,'0'0'0,"0"0"0,0-2 0,0 0 0,0 0 0,0 1 0,-1-1 0,1 0 0,0 1 0,-1-1 0,1 0 0,-1 1 0,1-1 0,-1 0 0,0 1 0,0-1 0,0 1 0,1-1 0,-2 1 0,1 0 0,0-1 0,0 1 0,0 0 0,-1 0 0,1 0 0,0 0 0,-1 0 0,1 0 0,-1 0 0,1 0 0,-1 0 0,0 1 0,1-1 0,-1 1 0,-2-1 0,1 0 0,0 1 0,-1 0 0,1 0 0,0 0 0,0 1 0,0-1 0,0 1 0,0 0 0,-1-1 0,1 1 0,0 1 0,1-1 0,-1 0 0,0 1 0,0-1 0,0 1 0,1 0 0,-1 0 0,1 0 0,0 0 0,-1 1 0,1-1 0,-2 4 0,1-2 0,0 0 0,0 1 0,1-1 0,-1 1 0,1 0 0,0 0 0,1-1 0,-1 1 0,1 0 0,0 0 0,0 1 0,0-1 0,1 9 0,3 14 0,2 0 0,1-1 0,14 38 0,-9-29 0,-5-17 0,-4-11 0,1-1 0,-1 1 0,0 0 0,1 15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8"/>
    </inkml:context>
    <inkml:brush xml:id="br0">
      <inkml:brushProperty name="width" value="0.05" units="cm"/>
      <inkml:brushProperty name="height" value="0.05" units="cm"/>
      <inkml:brushProperty name="color" value="#E71224"/>
    </inkml:brush>
  </inkml:definitions>
  <inkml:trace contextRef="#ctx0" brushRef="#br0">0 4 24575,'0'0'0,"0"0"0,0 0 0,0 0 0,0 0 0,7 4 0,3-2 0,-1 0 0,1-1 0,0 0 0,0 0 0,10-1 0,-1-1 0,31-6 0,-25 1-1365</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099"/>
    </inkml:context>
    <inkml:brush xml:id="br0">
      <inkml:brushProperty name="width" value="0.05" units="cm"/>
      <inkml:brushProperty name="height" value="0.05" units="cm"/>
      <inkml:brushProperty name="color" value="#E71224"/>
    </inkml:brush>
  </inkml:definitions>
  <inkml:trace contextRef="#ctx0" brushRef="#br0">114 0 24575,'0'0'0,"0"0"0,0 0 0,-11 7 0,-15 2 0,19-7 0,0 1 0,-12 4 0,17-5 0,0-1 0,-1 1 0,1-1 0,0 1 0,0 0 0,-1 0 0,2 0 0,-1 0 0,0 0 0,-3 5 0,2-1 0,1 0 0,-1 0 0,1 0 0,0 0 0,0 0 0,1 0 0,0 0 0,0 1 0,0 8 0,1-5 0,1 0 0,-1 0 0,2 0 0,-1 0 0,5 12 0,-4-18 0,0 1 0,0-1 0,0-1 0,0 1 0,1 0 0,-1-1 0,1 1 0,0-1 0,0 0 0,1 0 0,-1 0 0,1 0 0,-1 0 0,1-1 0,0 0 0,0 0 0,5 2 0,-2-1 0,-1 0 0,1-1 0,0 0 0,0 0 0,0-1 0,0 0 0,1 0 0,-1-1 0,14 0 0,-18-1 0,0 1 0,0-1 0,-1 0 0,1 0 0,0 0 0,-1 0 0,1 0 0,-1-1 0,1 1 0,-1-1 0,0 0 0,0 1 0,0-1 0,0 0 0,0 0 0,0-1 0,0 1 0,0 0 0,-1-1 0,1 1 0,-1 0 0,0-1 0,0 0 0,0 1 0,0-1 0,1-5 0,-1 3 0,0 0 0,0 0 0,-1 0 0,0-1 0,0 1 0,0 0 0,0 0 0,-1-1 0,0 1 0,0 0 0,0 0 0,-1 0 0,-3-8 0,-3-1 0,-1 1 0,0 0 0,0 0 0,-1 1 0,-20-18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0"/>
    </inkml:context>
    <inkml:brush xml:id="br0">
      <inkml:brushProperty name="width" value="0.05" units="cm"/>
      <inkml:brushProperty name="height" value="0.05" units="cm"/>
      <inkml:brushProperty name="color" value="#E71224"/>
    </inkml:brush>
  </inkml:definitions>
  <inkml:trace contextRef="#ctx0" brushRef="#br0">1 0 24575,'5'16'0,"92"296"0,-87-274-98,-5-18-156,1 1 1,0-1 0,2 0-1,14 28 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1"/>
    </inkml:context>
    <inkml:brush xml:id="br0">
      <inkml:brushProperty name="width" value="0.05" units="cm"/>
      <inkml:brushProperty name="height" value="0.05" units="cm"/>
      <inkml:brushProperty name="color" value="#E71224"/>
    </inkml:brush>
  </inkml:definitions>
  <inkml:trace contextRef="#ctx0" brushRef="#br0">0 1 24575,'2'31'-273,"1"1"0,2-1 0,1 1 0,15 45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2"/>
    </inkml:context>
    <inkml:brush xml:id="br0">
      <inkml:brushProperty name="width" value="0.05" units="cm"/>
      <inkml:brushProperty name="height" value="0.05" units="cm"/>
      <inkml:brushProperty name="color" value="#E71224"/>
    </inkml:brush>
  </inkml:definitions>
  <inkml:trace contextRef="#ctx0" brushRef="#br0">1 1 24575,'0'0'0,"0"0"0,0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3"/>
    </inkml:context>
    <inkml:brush xml:id="br0">
      <inkml:brushProperty name="width" value="0.05" units="cm"/>
      <inkml:brushProperty name="height" value="0.05" units="cm"/>
      <inkml:brushProperty name="color" value="#E71224"/>
    </inkml:brush>
  </inkml:definitions>
  <inkml:trace contextRef="#ctx0" brushRef="#br0">1 21 24575,'0'0'0,"0"0"0,0 0 0,8-3 0,4-1 0,1 1 0,0 0 0,0 1 0,14-1 0,55 1 0,-60 2 0,27 0-1365</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4"/>
    </inkml:context>
    <inkml:brush xml:id="br0">
      <inkml:brushProperty name="width" value="0.05" units="cm"/>
      <inkml:brushProperty name="height" value="0.05" units="cm"/>
      <inkml:brushProperty name="color" value="#E71224"/>
    </inkml:brush>
  </inkml:definitions>
  <inkml:trace contextRef="#ctx0" brushRef="#br0">1 18 24575,'0'-8'0,"0"-2"0,3 19 0,10 39 0,-3 0 0,5 60 0,-15-104-1365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6"/>
    </inkml:context>
    <inkml:brush xml:id="br0">
      <inkml:brushProperty name="width" value="0.025" units="cm"/>
      <inkml:brushProperty name="height" value="0.025" units="cm"/>
    </inkml:brush>
  </inkml:definitions>
  <inkml:trace contextRef="#ctx0" brushRef="#br0">1 19 24575,'0'0'0,"0"0"0,2 0 0,2-1 0,3-1 0,7-1 0,4 1 0,2-2 0,1 1 0,-2 1 0,-1 1 0,-4 1 0,-2 1 0,-1 0 0,-2 0 0,-2-1 0,-1 1-8191</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5"/>
    </inkml:context>
    <inkml:brush xml:id="br0">
      <inkml:brushProperty name="width" value="0.05" units="cm"/>
      <inkml:brushProperty name="height" value="0.05" units="cm"/>
      <inkml:brushProperty name="color" value="#E71224"/>
    </inkml:brush>
  </inkml:definitions>
  <inkml:trace contextRef="#ctx0" brushRef="#br0">1 1 24575,'0'50'0,"1"0"0,3 0 0,11 54 0,-5-61-682,21 58-1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6"/>
    </inkml:context>
    <inkml:brush xml:id="br0">
      <inkml:brushProperty name="width" value="0.05" units="cm"/>
      <inkml:brushProperty name="height" value="0.05" units="cm"/>
      <inkml:brushProperty name="color" value="#E71224"/>
    </inkml:brush>
  </inkml:definitions>
  <inkml:trace contextRef="#ctx0" brushRef="#br0">0 41 24575,'0'0'0,"0"0"0,2-1 0,1 0 0,4-2 0,3 0 0,3-2 0,3 1 0,5-1 0,3 1 0,0 0 0,-2 1 0,-3 0 0,-3 1 0,-3 1 0,-2-1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7"/>
    </inkml:context>
    <inkml:brush xml:id="br0">
      <inkml:brushProperty name="width" value="0.05" units="cm"/>
      <inkml:brushProperty name="height" value="0.05" units="cm"/>
      <inkml:brushProperty name="color" value="#E71224"/>
    </inkml:brush>
  </inkml:definitions>
  <inkml:trace contextRef="#ctx0" brushRef="#br0">1 0 24575,'1'57'0,"3"-1"0,16 76 0,-18-120-227,1 0-1,0 0 1,1 0-1,1-1 1,6 14-1</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8"/>
    </inkml:context>
    <inkml:brush xml:id="br0">
      <inkml:brushProperty name="width" value="0.05" units="cm"/>
      <inkml:brushProperty name="height" value="0.05" units="cm"/>
      <inkml:brushProperty name="color" value="#E71224"/>
    </inkml:brush>
  </inkml:definitions>
  <inkml:trace contextRef="#ctx0" brushRef="#br0">112 15 24575,'-13'-10'0,"10"9"0,-1 0 0,1 0 0,0 1 0,0-1 0,0 1 0,0 0 0,-1-1 0,1 1 0,0 1 0,0-1 0,-1 0 0,1 1 0,-6 1 0,7-1 0,-1 0 0,1 0 0,0 0 0,0 0 0,0 0 0,0 0 0,0 1 0,0-1 0,0 1 0,0-1 0,1 1 0,-1 0 0,1 0 0,-1-1 0,1 1 0,0 0 0,-1 0 0,1 0 0,-1 4 0,-2 8 0,2 0 0,-1 1 0,2-1 0,0 0 0,0 1 0,3 18 0,-2-32 0,0 0 0,0 0 0,0 0 0,0 0 0,0-1 0,0 1 0,0 0 0,0 0 0,1 0 0,-1 0 0,0 0 0,1-1 0,-1 1 0,0 0 0,1 0 0,-1-1 0,1 1 0,-1 0 0,1 0 0,0-1 0,-1 1 0,1-1 0,0 1 0,-1-1 0,1 1 0,0-1 0,1 1 0,-1 0 0,1-1 0,-1 0 0,1 0 0,-1-1 0,1 1 0,-1 0 0,1 0 0,-1-1 0,1 1 0,-1-1 0,0 1 0,1-1 0,-1 0 0,0 0 0,3-1 0,2-2 0,0-1 0,-1 0 0,1 0 0,-1 0 0,0-1 0,8-12 0,-6 8 0,-1-1 0,0 0 0,6-16 0,-10 19 0,-3 10 0,-4 12 0,4-7 12,1 1 0,0-1 0,0 0 0,1 0 0,0 0 0,0 0 0,1 0 0,0 0 0,3 9 0,-3-11-111,0 0 0,1-1 0,-1 1 0,1-1 0,-1 0 0,1 0 0,0 0 0,1 0 0,-1 0 0,1-1 0,0 1 0,0-1 0,0 0 0,4 2 0,2 0-6727</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09"/>
    </inkml:context>
    <inkml:brush xml:id="br0">
      <inkml:brushProperty name="width" value="0.05" units="cm"/>
      <inkml:brushProperty name="height" value="0.05" units="cm"/>
      <inkml:brushProperty name="color" value="#E71224"/>
    </inkml:brush>
  </inkml:definitions>
  <inkml:trace contextRef="#ctx0" brushRef="#br0">119 189 24575,'-5'-9'0,"3"5"0,0 1 0,-1-1 0,0 1 0,1-1 0,-1 1 0,-6-5 0,8 7 0,0 0 0,0 0 0,0 1 0,0-1 0,0 1 0,0-1 0,0 1 0,0-1 0,0 1 0,0-1 0,-1 1 0,1 0 0,0 0 0,0 0 0,0-1 0,0 1 0,-1 0 0,1 1 0,0-1 0,0 0 0,0 0 0,0 0 0,-1 1 0,1-1 0,0 0 0,0 1 0,0-1 0,0 1 0,0 0 0,-1 0 0,-3 3 0,0 1 0,1-1 0,0 1 0,-1 0 0,2 0 0,-1 0 0,0 1 0,1-1 0,0 1 0,1 0 0,-1 0 0,-1 9 0,2-12 0,1 1 0,0 0 0,1 0 0,-1 0 0,0 0 0,1 0 0,0-1 0,0 1 0,1 0 0,-1 0 0,1 0 0,-1 0 0,1 0 0,0-1 0,1 1 0,-1 0 0,1-1 0,-1 1 0,1-1 0,0 1 0,4 4 0,-5-8 0,0 1 0,-1 0 0,1 0 0,0 0 0,0-1 0,0 1 0,0-1 0,0 1 0,0 0 0,0-1 0,0 0 0,0 1 0,1-1 0,-1 0 0,0 1 0,0-1 0,0 0 0,0 0 0,0 0 0,1 0 0,0 0 0,0-1 0,0 1 0,1-1 0,-1 0 0,0 0 0,0 0 0,0 0 0,0 0 0,0 0 0,4-3 0,0-2 0,0 0 0,0 0 0,-1 0 0,9-13 0,-11 15 0,-1-1 0,0 0 0,0 1 0,0-1 0,0 0 0,-1 0 0,0 0 0,0 0 0,0 0 0,0-7 0,-1-6 0,-5-29 0,2 16 0,0 6 0,1 12 0,1 0 0,1 0 0,-1 0 0,3-14 0,-2 21-1365</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10"/>
    </inkml:context>
    <inkml:brush xml:id="br0">
      <inkml:brushProperty name="width" value="0.05" units="cm"/>
      <inkml:brushProperty name="height" value="0.05" units="cm"/>
      <inkml:brushProperty name="color" value="#E71224"/>
    </inkml:brush>
  </inkml:definitions>
  <inkml:trace contextRef="#ctx0" brushRef="#br0">0 0 24575,'0'0'0,"0"1"0,1 0 0,-1 3 0,1 4 0,-1 6 0,1 4 0,-1 2 0,0 2 0,0-2 0,0-3 0,0-3 0,0-5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11"/>
    </inkml:context>
    <inkml:brush xml:id="br0">
      <inkml:brushProperty name="width" value="0.05" units="cm"/>
      <inkml:brushProperty name="height" value="0.05" units="cm"/>
      <inkml:brushProperty name="color" value="#E71224"/>
    </inkml:brush>
  </inkml:definitions>
  <inkml:trace contextRef="#ctx0" brushRef="#br0">106 45 24575,'0'-3'0,"-1"0"0,0 0 0,0 0 0,-1 1 0,1-1 0,-1 0 0,1 0 0,-1 1 0,0-1 0,0 1 0,0-1 0,0 1 0,0 0 0,-3-2 0,4 3 0,1 1 0,-1-1 0,1 1 0,-1 0 0,1-1 0,-1 1 0,0 0 0,1 0 0,-1 0 0,0-1 0,1 1 0,-1 0 0,0 0 0,1 0 0,-1 0 0,0 0 0,1 0 0,-1 0 0,1 0 0,-1 0 0,-1 1 0,1 0 0,-1-1 0,1 1 0,0 0 0,-1 0 0,1-1 0,0 1 0,0 0 0,0 0 0,-2 2 0,-1 2 0,1 0 0,-1 1 0,-3 7 0,6-12 0,-5 12 0,0-1 0,1 1 0,-5 17 0,9-25 0,0 1 0,0-1 0,0 0 0,1 0 0,-1 1 0,1-1 0,0 0 0,1 1 0,-1-1 0,1 0 0,3 9 0,-4-13 0,0-1 0,0 1 0,1 0 0,-1-1 0,0 1 0,1-1 0,-1 1 0,1 0 0,-1-1 0,1 1 0,-1-1 0,1 1 0,-1-1 0,1 0 0,-1 1 0,1-1 0,-1 1 0,1-1 0,0 0 0,-1 0 0,1 1 0,1-1 0,-1 0 0,0 0 0,1 0 0,-1 0 0,0 0 0,1 0 0,-1 0 0,0 0 0,1-1 0,-1 1 0,0-1 0,2 0 0,2-1 0,-1-1 0,1 0 0,-1 0 0,8-6 0,-6 3 0,-1 1 0,0-1 0,0 0 0,5-8 0,-9 12 0,1 0 0,-1-1 0,0 1 0,0-1 0,0 1 0,0-1 0,0 0 0,0 1 0,0-1 0,-1 0 0,0 1 0,1-1 0,-1 0 0,0 0 0,-1-2 0,4 12-151,0 1-1,0 0 0,1-1 0,-1 1 1,2-1-1,-1 0 0,1 0 1,9 10-1,-5-9-6674</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12"/>
    </inkml:context>
    <inkml:brush xml:id="br0">
      <inkml:brushProperty name="width" value="0.05" units="cm"/>
      <inkml:brushProperty name="height" value="0.05" units="cm"/>
      <inkml:brushProperty name="color" value="#E71224"/>
    </inkml:brush>
  </inkml:definitions>
  <inkml:trace contextRef="#ctx0" brushRef="#br0">1 4 24575,'1'3'0,"1"0"0,-1-1 0,0 1 0,0 0 0,0-1 0,-1 1 0,1 0 0,0 0 0,-1 5 0,2 1 0,1 10 0,0-7 0,0 1 0,-2-1 0,1 15 0,0-40 0,6-24 0,-5 24 0,-2 8 0,0 0 0,1-1 0,0 1 0,0 0 0,1 0 0,3-5 0,-6 9 0,0 0 0,1 0 0,-1 1 0,1-1 0,-1 0 0,1 1 0,0-1 0,-1 0 0,1 1 0,0-1 0,-1 1 0,1-1 0,0 1 0,0-1 0,-1 1 0,1-1 0,0 1 0,0 0 0,0 0 0,-1-1 0,1 1 0,0 0 0,0 0 0,0 0 0,0 0 0,0 0 0,0 0 0,0 0 0,-1 0 0,1 0 0,0 0 0,0 1 0,0-1 0,0 0 0,0 1 0,-1-1 0,1 0 0,0 1 0,0-1 0,-1 1 0,1-1 0,0 1 0,-1 0 0,1-1 0,0 1 0,0 0 0,4 5 0,0 1 0,0-1 0,-1 1 0,0 0 0,0 0 0,-1 1 0,0-1 0,0 1 0,0-1 0,-1 1 0,0 0 0,1 14 0,23-89 0,-23 60 0,1 0 0,-1 0 0,1 1 0,0 0 0,8-11 0,-11 16 0,0 0 0,0 0 0,1 0 0,-1 0 0,0 0 0,0 0 0,0 1 0,1-1 0,-1 0 0,0 1 0,1-1 0,-1 1 0,0-1 0,1 1 0,1-1 0,-1 2 0,-1-1 0,0 0 0,1 0 0,-1 1 0,0-1 0,1 1 0,-1-1 0,0 1 0,0-1 0,1 1 0,-1 0 0,0-1 0,0 1 0,0 0 0,0 0 0,0 0 0,0 0 0,0 0 0,1 2 0,3 4-105,-1 1 0,1-1 0,-1 1 0,-1 0 0,0 0 0,0 0 0,0 1 0,-1-1 0,0 1 0,-1-1 0,0 1 0,0 14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13"/>
    </inkml:context>
    <inkml:brush xml:id="br0">
      <inkml:brushProperty name="width" value="0.05" units="cm"/>
      <inkml:brushProperty name="height" value="0.05" units="cm"/>
      <inkml:brushProperty name="color" value="#E71224"/>
    </inkml:brush>
  </inkml:definitions>
  <inkml:trace contextRef="#ctx0" brushRef="#br0">159 25 24575,'-15'-12'0,"12"10"0,1 1 0,-1-1 0,0 1 0,0 0 0,0-1 0,0 1 0,-1 1 0,1-1 0,0 0 0,0 1 0,0 0 0,-1 0 0,1 0 0,0 0 0,0 0 0,-1 1 0,1-1 0,0 1 0,0 0 0,0 0 0,0 0 0,0 0 0,0 1 0,0-1 0,0 1 0,0 0 0,1 0 0,-1 0 0,-4 4 0,3-1 0,-1 0 0,0 0 0,1 0 0,0 1 0,0 0 0,1 0 0,0 0 0,0 0 0,0 0 0,1 1 0,-1-1 0,2 1 0,-2 8 0,2-11 0,1 0 0,-1 0 0,1 0 0,0-1 0,1 1 0,-1 0 0,2 7 0,-2-10 0,1 0 0,-1 0 0,1 0 0,-1 0 0,1 0 0,0 0 0,-1 0 0,1 0 0,0 0 0,-1 0 0,1 0 0,0 0 0,0-1 0,0 1 0,0 0 0,0-1 0,0 1 0,0-1 0,0 1 0,0-1 0,0 1 0,0-1 0,0 0 0,1 1 0,-1-1 0,0 0 0,0 0 0,0 0 0,2 0 0,2 0 0,1-1 0,-1 0 0,0 0 0,0 0 0,0-1 0,0 1 0,0-1 0,-1 0 0,1-1 0,0 1 0,-1-1 0,0 0 0,0 0 0,0 0 0,0-1 0,0 1 0,0-1 0,-1 0 0,0 0 0,0 0 0,0-1 0,0 1 0,-1-1 0,1 1 0,-1-1 0,0 0 0,-1 0 0,2-8 0,-3 5 0,-1 7 0,1 5 0,1 7 0,1-1 0,-1 1 0,2-1 0,-1 0 0,5 10 0,-5-14 0,0-1 0,1 1 0,-1-1 0,1 0 0,0 0 0,1-1 0,-1 1 0,1-1 0,0 1 0,7 5 0,-9-9-151,-1 0-1,0 0 0,1-1 0,-1 1 1,1 0-1,-1-1 0,1 1 1,2 0-1</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14"/>
    </inkml:context>
    <inkml:brush xml:id="br0">
      <inkml:brushProperty name="width" value="0.05" units="cm"/>
      <inkml:brushProperty name="height" value="0.05" units="cm"/>
      <inkml:brushProperty name="color" value="#E71224"/>
    </inkml:brush>
  </inkml:definitions>
  <inkml:trace contextRef="#ctx0" brushRef="#br0">1 45 24575,'0'2'0,"0"0"0,1 0 0,-1 0 0,1 0 0,0 0 0,-1 0 0,3 4 0,1 1 0,15 35 0,-12-27 0,0 0 0,9 29 0,-14-36 0,-4-15 0,0-10 0,-2-12 0,1 13 0,1 0 0,1 0 0,0 1 0,3-28 0,-1 41 7,0 0-1,-1 1 0,1-1 0,0 0 1,0 0-1,0 1 0,0-1 1,0 1-1,1-1 0,-1 1 1,0-1-1,1 1 0,-1 0 0,1-1 1,0 1-1,-1 0 0,1 0 1,3-1-1,-3 1-112,0 0 0,1 0 0,-1 0 0,0 0 0,1 1 0,-1-1-1,1 1 1,0-1 0,-1 1 0,1 0 0,-1 0 0,1 0 0,4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7"/>
    </inkml:context>
    <inkml:brush xml:id="br0">
      <inkml:brushProperty name="width" value="0.025" units="cm"/>
      <inkml:brushProperty name="height" value="0.025" units="cm"/>
    </inkml:brush>
  </inkml:definitions>
  <inkml:trace contextRef="#ctx0" brushRef="#br0">15 31 24575,'0'0'0,"0"9"0,-5 22 0,1-10 0,-1 32 0,4-48 0,1 2 0,1-1 0,-1 0 0,1 0 0,0 0 0,1 0 0,0 1 0,0-2 0,3 11 0,-4-15 0,-1 0 0,1 0 0,-1 0 0,1-1 0,0 1 0,0 0 0,-1 0 0,1 0 0,0 0 0,0 0 0,0-1 0,0 1 0,0 0 0,0 0 0,0-1 0,0 1 0,0-1 0,0 1 0,2 0 0,-2-1 0,-1 0 0,1 0 0,0 0 0,0 0 0,0-1 0,1 1 0,-1 0 0,0 0 0,0-1 0,0 1 0,0-1 0,0 1 0,0-1 0,0 1 0,0-1 0,-1 1 0,2-2 0,3-2 0,-2 1 0,0-2 0,1 1 0,0-1 0,-1 0 0,4-7 0,-1-1 0,1-2 0,-1 1 0,-2-1 0,0 1 0,0 0 0,-1-2 0,0 2 0,-1-1 0,-1-29 0,-3 33 0,2 11 0,0 0 0,0 0 0,-1 0 0,1 0 0,0 0 0,0 0 0,0 0 0,0 0 0,0 0 0,0 0 0,0 0 0,0 0 0,-1 0 0,1 0 0,0 0 0,0 0 0,0 0 0,0 0 0,0 0 0,0 0 0,0 0 0,0 0 0,-1 0 0,1 0 0,0 0 0,0 0 0,0 0 0,0 0 0,0 0 0,0 0 0,0 0 0,0 0 0,-1 0 0,1 0 0,0 0 0,0 0 0,0 0 0,0 1 0,0-1 0,0 0 0,0 0 0,0 0 0,0 0 0,-1 2 0,0-1 0,0 1 0,0 0 0,0 0 0,0-1 0,1 0 0,-2 5 0,1 8-97,-1-1-1,2 0 1,0 1-1,0-1 1,1 1-1,1-1 1,1 1-1,0-1 1,0-1-1,1 2 1,1-2-1,0 1 0,9 14 1,-9-19-6729</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15"/>
    </inkml:context>
    <inkml:brush xml:id="br0">
      <inkml:brushProperty name="width" value="0.05" units="cm"/>
      <inkml:brushProperty name="height" value="0.05" units="cm"/>
      <inkml:brushProperty name="color" value="#E71224"/>
    </inkml:brush>
  </inkml:definitions>
  <inkml:trace contextRef="#ctx0" brushRef="#br0">154 147 24575,'0'-1'0,"-1"1"0,1-1 0,0 0 0,-1 1 0,1-1 0,-1 0 0,1 1 0,-1-1 0,1 1 0,-1-1 0,1 1 0,-1-1 0,0 1 0,1-1 0,-1 1 0,0-1 0,0 1 0,-14-7 0,12 6 0,0 0 0,0 0 0,0 1 0,1-1 0,-1 1 0,0 0 0,0 0 0,0 0 0,0 0 0,0 0 0,0 1 0,0-1 0,0 1 0,-5 2 0,4-1 0,0 0 0,0 0 0,1 0 0,-1 1 0,0-1 0,1 1 0,0 0 0,0 0 0,-4 5 0,2-2 0,0 1 0,1-1 0,0 1 0,0 1 0,1-1 0,-1 0 0,2 1 0,-1 0 0,1 0 0,-2 11 0,4-14 0,-1-1 0,1 1 0,0 0 0,0 0 0,1 0 0,1 8 0,-2-12 0,1 0 0,-1 1 0,0-1 0,1 0 0,-1 0 0,1 0 0,-1 0 0,1 0 0,0 0 0,-1 0 0,1 0 0,0-1 0,0 1 0,0 0 0,0 0 0,-1 0 0,1-1 0,0 1 0,0-1 0,0 1 0,0-1 0,1 1 0,-1-1 0,0 1 0,0-1 0,0 0 0,0 0 0,0 1 0,1-1 0,-1 0 0,0 0 0,0 0 0,1-1 0,2 1 0,0 0 0,0-1 0,0 0 0,-1 0 0,1 0 0,0-1 0,-1 1 0,1-1 0,-1 1 0,0-1 0,1-1 0,-1 1 0,4-4 0,-3 2 0,0 0 0,0-1 0,0 0 0,-1 0 0,0 0 0,0 0 0,4-11 0,0-3 0,-1-1 0,-1 0 0,4-38 0,-9 57 0,1-14 0,0 0 0,0 0 0,-1 0 0,-4-25 0,3 31 35,1 7-210,1 1 0,-2-1 0,1 1 0,0-1 0,0 1 0,0-1 0,-1-2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7:59.116"/>
    </inkml:context>
    <inkml:brush xml:id="br0">
      <inkml:brushProperty name="width" value="0.05" units="cm"/>
      <inkml:brushProperty name="height" value="0.05" units="cm"/>
      <inkml:brushProperty name="color" value="#E71224"/>
    </inkml:brush>
  </inkml:definitions>
  <inkml:trace contextRef="#ctx0" brushRef="#br0">1 1 24575,'4'39'0,"0"-13"0,2 39 0,2-1 0,22 76 0,-28-132-1365</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0.766"/>
    </inkml:context>
    <inkml:brush xml:id="br0">
      <inkml:brushProperty name="width" value="0.05" units="cm"/>
      <inkml:brushProperty name="height" value="0.05" units="cm"/>
      <inkml:brushProperty name="color" value="#E71224"/>
    </inkml:brush>
  </inkml:definitions>
  <inkml:trace contextRef="#ctx0" brushRef="#br0">1 250 24575,'11'-2'0,"99"-36"0,-15 4 0,367-75 0,-304 83 0,191-5 0,161 22 0,239 9 0,226 34 0,-964-33 0,95 7 0,106 22 0,-197-27-195,1-1 0,0 0 0,-1-1 0,1-1 0,0 0 0,27-5 0,-25 1-6631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4.787"/>
    </inkml:context>
    <inkml:brush xml:id="br0">
      <inkml:brushProperty name="width" value="0.05" units="cm"/>
      <inkml:brushProperty name="height" value="0.05" units="cm"/>
      <inkml:brushProperty name="color" value="#E71224"/>
    </inkml:brush>
  </inkml:definitions>
  <inkml:trace contextRef="#ctx0" brushRef="#br0">263 88 24575,'1'-7'0,"-2"1"0,1-1 0,-1 1 0,0-1 0,0 1 0,-1-1 0,-2-6 0,3 11 0,0 1 0,0-1 0,1 0 0,-1 1 0,0-1 0,-1 1 0,1-1 0,0 1 0,0-1 0,-1 1 0,1 0 0,-1 0 0,1 0 0,-1 0 0,1 0 0,-1 0 0,0 0 0,1 0 0,-1 0 0,0 1 0,0-1 0,1 1 0,-1-1 0,0 1 0,0 0 0,0 0 0,0 0 0,0 0 0,-1 0 0,-3 1 0,0 0 0,1 1 0,-1-1 0,1 1 0,0 0 0,0 1 0,0-1 0,0 1 0,0 0 0,0 0 0,-7 7 0,0 1 0,0 0 0,-17 24 0,18-22 0,2 1 0,0 1 0,0-1 0,1 1 0,1 1 0,1-1 0,0 1 0,1 1 0,1-1 0,0 1 0,-2 31 0,5-43 0,1 0 0,1 0 0,-1-1 0,1 1 0,-1 0 0,1 0 0,3 6 0,-4-10 0,1 0 0,-1 0 0,1 0 0,-1 1 0,1-1 0,-1 0 0,1 0 0,0 0 0,0 0 0,0-1 0,0 1 0,-1 0 0,1 0 0,0 0 0,0-1 0,1 1 0,-1 0 0,0-1 0,0 1 0,0-1 0,0 0 0,0 1 0,1-1 0,-1 0 0,0 0 0,0 1 0,0-1 0,1 0 0,-1 0 0,0 0 0,0-1 0,1 1 0,-1 0 0,1-1 0,4 0 0,-1-1 0,0 0 0,0-1 0,1 1 0,-2-1 0,1 0 0,0-1 0,-1 1 0,1-1 0,3-4 0,5-5 0,20-28 0,-22 25 0,1-1 0,-2-1 0,0 0 0,-1 0 0,-1-1 0,-1 0 0,7-28 0,-13 33 0,-1 14 0,0 0 0,0 0 0,0 0 0,0 0 0,0 0 0,0 0 0,0 0 0,0 0 0,0-1 0,0 1 0,0 0 0,0 0 0,0 0 0,0 0 0,0 0 0,0 0 0,0 0 0,0 0 0,0 0 0,0 0 0,0 0 0,0 0 0,0 0 0,0 0 0,0 0 0,-1 0 0,1 0 0,0 0 0,0 0 0,0 0 0,0 0 0,0 0 0,0 0 0,0 0 0,0 0 0,0 0 0,0 0 0,0-1 0,0 1 0,0 1 0,0-1 0,0 0 0,0 0 0,-1 0 0,1 0 0,0 0 0,0 0 0,0 0 0,0 0 0,0 0 0,0 0 0,-4 6 0,1 0 0,1-1 0,0 0 0,0 1 0,0-1 0,1 1 0,0 0 0,0-1 0,1 1 0,-1 0 0,1 0 0,1-1 0,-1 1 0,1 0 0,2 10 0,-2-11 0,1-1 0,0 1 0,0-1 0,0 0 0,0 0 0,1 1 0,-1-1 0,1-1 0,0 1 0,0 0 0,1-1 0,-1 1 0,1-1 0,0 0 0,0 0 0,0-1 0,0 1 0,5 2 0,-1-2-227,-1-1-1,1 0 1,0 0-1,0 0 1,8 0-1,9 0-6598</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5.232"/>
    </inkml:context>
    <inkml:brush xml:id="br0">
      <inkml:brushProperty name="width" value="0.05" units="cm"/>
      <inkml:brushProperty name="height" value="0.05" units="cm"/>
      <inkml:brushProperty name="color" value="#E71224"/>
    </inkml:brush>
  </inkml:definitions>
  <inkml:trace contextRef="#ctx0" brushRef="#br0">1 0 24575,'2'9'0,"148"461"-1365,-145-455-5461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5.786"/>
    </inkml:context>
    <inkml:brush xml:id="br0">
      <inkml:brushProperty name="width" value="0.05" units="cm"/>
      <inkml:brushProperty name="height" value="0.05" units="cm"/>
      <inkml:brushProperty name="color" value="#E71224"/>
    </inkml:brush>
  </inkml:definitions>
  <inkml:trace contextRef="#ctx0" brushRef="#br0">0 99 24575,'2'-16'0,"-2"12"0,1 1 0,0 0 0,0 0 0,0 0 0,0 0 0,1 0 0,-1 0 0,1 1 0,0-1 0,0 0 0,0 1 0,3-4 0,-1 2 0,0 1 0,1-1 0,-1 1 0,1 0 0,0 1 0,9-5 0,-4 3 0,-1 1 0,1 1 0,-1 0 0,1 0 0,0 1 0,-1 0 0,19 1 0,-24 0 0,0 0 0,-1 1 0,1-1 0,-1 1 0,1 0 0,-1 0 0,1 1 0,-1-1 0,0 0 0,1 1 0,-1 0 0,0 0 0,0 0 0,0 0 0,4 5 0,-5-5 0,0 1 0,0 0 0,-1-1 0,1 1 0,0 0 0,-1 0 0,0 0 0,0 0 0,0 1 0,0-1 0,0 0 0,-1 0 0,1 1 0,-1-1 0,0 0 0,0 1 0,0 3 0,-2 5 0,-1 0 0,0 0 0,0 0 0,-2 0 0,1-1 0,-1 0 0,-1 0 0,0 0 0,0 0 0,-1-1 0,0 0 0,-1-1 0,0 0 0,-1 0 0,-13 11 0,21-20-50,1 1-1,-1 0 1,0 0-1,0-1 0,1 1 1,-1-1-1,0 1 1,0-1-1,0 1 1,0-1-1,0 0 0,0 1 1,0-1-1,0 0 1,0 0-1,0 1 1,0-1-1,0 0 0,0 0 1,0 0-1,0 0 1,0 0-1,0-1 1,0 1-1,0 0 1,-1-1-1</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6.248"/>
    </inkml:context>
    <inkml:brush xml:id="br0">
      <inkml:brushProperty name="width" value="0.05" units="cm"/>
      <inkml:brushProperty name="height" value="0.05" units="cm"/>
      <inkml:brushProperty name="color" value="#E71224"/>
    </inkml:brush>
  </inkml:definitions>
  <inkml:trace contextRef="#ctx0" brushRef="#br0">1 0 24575,'1'1'0,"-1"0"0,1 1 0,-1-1 0,1 0 0,-1 0 0,1 0 0,-1 0 0,0 1 0,1 0 0,-1 0 0,27 107 0,20 70 0,-1-35-1365</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6.790"/>
    </inkml:context>
    <inkml:brush xml:id="br0">
      <inkml:brushProperty name="width" value="0.05" units="cm"/>
      <inkml:brushProperty name="height" value="0.05" units="cm"/>
      <inkml:brushProperty name="color" value="#E71224"/>
    </inkml:brush>
  </inkml:definitions>
  <inkml:trace contextRef="#ctx0" brushRef="#br0">1 73 24575,'5'-15'0,"-2"11"0,0-1 0,0 1 0,0 1 0,1-1 0,-1 0 0,1 1 0,0 0 0,0-1 0,0 2 0,1-1 0,-1 0 0,1 1 0,-1 0 0,1 0 0,0 0 0,0 1 0,0-1 0,9 0 0,-8 1 0,1 0 0,0 1 0,0 0 0,0 0 0,0 0 0,-1 1 0,1 0 0,0 1 0,0-1 0,-1 1 0,1 0 0,-1 1 0,10 5 0,-14-7 0,0 0 0,0 1 0,0-1 0,0 1 0,0 0 0,0-1 0,0 1 0,-1 0 0,1 0 0,-1 0 0,1 0 0,-1 1 0,0-1 0,0 0 0,0 0 0,1 5 0,-1-3 0,-1 0 0,0 0 0,1-1 0,-1 1 0,-1 0 0,1 0 0,0 0 0,-1 0 0,-2 7 0,-1-1 0,0 1 0,-1-1 0,-1 1 0,1-2 0,-2 1 0,-8 11 0,10-14 0,0-1 0,-1 1 0,0-1 0,1-1 0,-2 1 0,1-1 0,-1 0 0,-13 7 0,19-11-91,0-1 0,0 0 0,0 1 0,0-1 0,-1 0 0,1 0 0,0 0 0,0 0 0,0 1 0,0-2 0,0 1 0,0 0 0,0 0 0,-2-1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7.534"/>
    </inkml:context>
    <inkml:brush xml:id="br0">
      <inkml:brushProperty name="width" value="0.05" units="cm"/>
      <inkml:brushProperty name="height" value="0.05" units="cm"/>
      <inkml:brushProperty name="color" value="#E71224"/>
    </inkml:brush>
  </inkml:definitions>
  <inkml:trace contextRef="#ctx0" brushRef="#br0">1 56 24575,'0'0'0,"1"1"0,0 0 0,0 0 0,0 0 0,0 1 0,0-1 0,0 0 0,0 0 0,0 0 0,1 2 0,0 1 0,20 27 0,-2 0 0,-1 1 0,-2 2 0,24 62 0,-39-89 0,-3-5 0,-5-13 0,-9-18 0,3-1 0,0-1 0,2 0 0,-9-43 0,19 70 0,-1-1 0,0 1 0,1-1 0,0 0 0,0 1 0,1-1 0,-1 1 0,1-1 0,0 1 0,2-9 0,-1 11 0,-1-1 0,0 1 0,1-1 0,-1 1 0,1 0 0,0-1 0,0 1 0,0 0 0,0 0 0,0 0 0,0 1 0,1-1 0,-1 0 0,1 1 0,-1 0 0,1-1 0,-1 1 0,5-1 0,-3 1-85,0 0 0,0 0-1,0 0 1,1 1 0,-1 0-1,0-1 1,1 1 0,-1 1-1,1-1 1,-1 1 0,0 0-1,0 0 1,1 0 0,-1 0-1,7 4 1,-1 1-6741</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8.262"/>
    </inkml:context>
    <inkml:brush xml:id="br0">
      <inkml:brushProperty name="width" value="0.05" units="cm"/>
      <inkml:brushProperty name="height" value="0.05" units="cm"/>
      <inkml:brushProperty name="color" value="#E71224"/>
    </inkml:brush>
  </inkml:definitions>
  <inkml:trace contextRef="#ctx0" brushRef="#br0">197 1 24575,'-2'0'0,"1"0"0,-1 0 0,0 0 0,1 0 0,-1 1 0,0-1 0,1 1 0,-3 0 0,-2 1 0,-5 1 0,0 0 0,0 1 0,1 1 0,-1-1 0,1 2 0,0-1 0,0 2 0,0-1 0,1 1 0,0 1 0,-11 12 0,15-16 0,1 1 0,0 0 0,1 0 0,-1 1 0,1-1 0,0 1 0,0 0 0,1 0 0,0 0 0,0 0 0,0 0 0,1 0 0,-1 0 0,2 1 0,-1-1 0,1 0 0,0 1 0,0-1 0,0 0 0,1 1 0,0-1 0,3 8 0,-2-9 0,0 0 0,0 0 0,1 1 0,0-1 0,0-1 0,0 1 0,0 0 0,1-1 0,0 0 0,0 0 0,0 0 0,0 0 0,1-1 0,-1 1 0,1-1 0,0 0 0,0-1 0,7 3 0,-8-3 0,1 0 0,-1 0 0,1-1 0,0 0 0,-1 0 0,1-1 0,0 1 0,0-1 0,0 0 0,0 0 0,-1 0 0,1-1 0,0 0 0,0 0 0,-1 0 0,1-1 0,0 1 0,-1-1 0,1 0 0,-1 0 0,8-6 0,-9 5 0,1 0 0,-1 0 0,0 0 0,0 0 0,0-1 0,0 0 0,-1 0 0,1 1 0,-1-1 0,3-8 0,-2 5 0,-1 0 0,-1 0 0,1-1 0,-1 1 0,0 0 0,0-10 0,-2 5 0,0-1 0,0 1 0,-1 0 0,0 0 0,-1 0 0,-1 0 0,-8-20 0,10 27-85,0 1 0,0 0-1,-1-1 1,1 1 0,-1 0-1,0 0 1,0 0 0,0 1-1,-1-1 1,1 1 0,-1 0-1,0 0 1,0 0 0,0 0-1,-6-2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8"/>
    </inkml:context>
    <inkml:brush xml:id="br0">
      <inkml:brushProperty name="width" value="0.025" units="cm"/>
      <inkml:brushProperty name="height" value="0.025" units="cm"/>
    </inkml:brush>
  </inkml:definitions>
  <inkml:trace contextRef="#ctx0" brushRef="#br0">204 71 24575,'0'-3'0,"0"0"0,0 0 0,-1 0 0,1 1 0,-1-1 0,0 0 0,0 0 0,0 0 0,0 0 0,0 0 0,0 0 0,0 1 0,-1 0 0,0 0 0,0-1 0,0 1 0,0 0 0,0-1 0,0 1 0,-1 0 0,1 0 0,-5-1 0,4 1 0,-1 0 0,1 1 0,-1 0 0,1-1 0,0 2 0,-1-1 0,1 0 0,-1 1 0,0-1 0,1 1 0,-1 0 0,1 0 0,-1 1 0,1-1 0,-1 1 0,0 0 0,1 0 0,0 0 0,-4 1 0,6-1 0,0 0 0,0 0 0,0-1 0,0 1 0,0-1 0,0 1 0,0 0 0,0 0 0,0 0 0,1 0 0,-1 0 0,0 1 0,1-1 0,-1 0 0,1 0 0,-1 0 0,1 1 0,-1-1 0,1 0 0,0 1 0,0-1 0,0 0 0,0 1 0,0-1 0,0-1 0,0 2 0,0-1 0,1 2 0,0 5 0,1 0 0,0 0 0,4 9 0,-5-12 0,8 16 0,0 0 0,1 0 0,17 25 0,-26-44 0,-1 0 0,1 0 0,0 0 0,0 0 0,0 0 0,0 0 0,0 0 0,-1 0 0,1 1 0,-1-1 0,0-1 0,0 1 0,1 1 0,-2-1 0,1 0 0,0 0 0,0 1 0,-1-1 0,1 0 0,-1 0 0,1 0 0,-1 0 0,0 0 0,0 0 0,-1 3 0,0-3 0,0 0 0,1 0 0,-1 0 0,0 0 0,-1-1 0,1 0 0,0 1 0,0-1 0,-1 0 0,1 1 0,1-1 0,-2 0 0,0 0 0,1-1 0,-1 1 0,1 0 0,-1-1 0,0 0 0,1 1 0,0-1 0,-4 0 0,1-1 14,-1 1-1,1-1 0,0 0 0,0-1 1,-1 1-1,1-1 0,1 0 1,-11-4-1,12 4-119,0 0 0,0-1 0,0 1 0,0-1 0,0 0 0,0 0-1,0 1 1,0-1 0,1 0 0,1 0 0,-2-1 0,1 1 0,-1-3 0,1 0-6720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8.834"/>
    </inkml:context>
    <inkml:brush xml:id="br0">
      <inkml:brushProperty name="width" value="0.05" units="cm"/>
      <inkml:brushProperty name="height" value="0.05" units="cm"/>
      <inkml:brushProperty name="color" value="#E71224"/>
    </inkml:brush>
  </inkml:definitions>
  <inkml:trace contextRef="#ctx0" brushRef="#br0">1 1 24575,'0'0'0,"4"5"0,24 27 0,1-2 0,43 33 0,-71-61-21,64 48 165,-58-45-330,0-1 0,1 1 0,-1-2 0,1 1 0,0-1 0,0 0 0,13 2 0,-9-3-6640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9.244"/>
    </inkml:context>
    <inkml:brush xml:id="br0">
      <inkml:brushProperty name="width" value="0.05" units="cm"/>
      <inkml:brushProperty name="height" value="0.05" units="cm"/>
      <inkml:brushProperty name="color" value="#E71224"/>
    </inkml:brush>
  </inkml:definitions>
  <inkml:trace contextRef="#ctx0" brushRef="#br0">210 0 24575,'-5'6'0,"2"-4"0,-22 20 0,1 1 0,1 1 0,1 1 0,1 1 0,2 0 0,-23 42 0,36-57 60,-7 17 0,12-24-225,0 0 0,0 0 0,0 0 0,0 0 0,0 0 0,1 0 0,0 0 0,0 5 0,2 0-6661</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49.630"/>
    </inkml:context>
    <inkml:brush xml:id="br0">
      <inkml:brushProperty name="width" value="0.05" units="cm"/>
      <inkml:brushProperty name="height" value="0.05" units="cm"/>
      <inkml:brushProperty name="color" value="#E71224"/>
    </inkml:brush>
  </inkml:definitions>
  <inkml:trace contextRef="#ctx0" brushRef="#br0">1 0 24575,'0'0'0,"0"1"0,1 3 0,2 4 0,1 6 0,2 6 0,2 5 0,2 3 0,2-1 0,1-3 0,0-4 0,-2-3 0,-1-6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50.004"/>
    </inkml:context>
    <inkml:brush xml:id="br0">
      <inkml:brushProperty name="width" value="0.05" units="cm"/>
      <inkml:brushProperty name="height" value="0.05" units="cm"/>
      <inkml:brushProperty name="color" value="#E71224"/>
    </inkml:brush>
  </inkml:definitions>
  <inkml:trace contextRef="#ctx0" brushRef="#br0">1 0 24575,'0'0'0,"0"0"0,0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50.907"/>
    </inkml:context>
    <inkml:brush xml:id="br0">
      <inkml:brushProperty name="width" value="0.05" units="cm"/>
      <inkml:brushProperty name="height" value="0.05" units="cm"/>
      <inkml:brushProperty name="color" value="#E71224"/>
    </inkml:brush>
  </inkml:definitions>
  <inkml:trace contextRef="#ctx0" brushRef="#br0">0 51 24575,'2'12'0,"13"77"0,2 16 0,-38-188 0,12 22 0,8 54 0,1 0 0,0 0 0,0 0 0,1 0 0,0 0 0,3-11 0,-4 17 0,0-1 0,1 1 0,-1 0 0,1 0 0,-1 0 0,1 0 0,0 0 0,-1 0 0,1 0 0,0 0 0,0 0 0,-1 0 0,1 0 0,0 0 0,0 0 0,0 1 0,0-1 0,0 0 0,0 1 0,1-1 0,-1 1 0,1-1 0,0 0 0,0 1 0,0 0 0,1 0 0,-1 0 0,0 0 0,0 0 0,0 1 0,0-1 0,0 0 0,0 1 0,0 0 0,2 0 0,2 2 0,0 0 0,0 1 0,0-1 0,0 1 0,-1 0 0,0 1 0,6 6 0,-3-1 0,0 1 0,-1 0 0,11 22 0,-18-33 0,0 0 0,0 1 0,0-1 0,1 0 0,-1 0 0,0 0 0,0 1 0,0-1 0,0 0 0,0 0 0,0 0 0,1 0 0,-1 0 0,0 1 0,0-1 0,0 0 0,1 0 0,-1 0 0,0 0 0,0 0 0,0 0 0,1 0 0,-1 0 0,0 0 0,0 0 0,0 0 0,1 0 0,-1 0 0,0 0 0,0 0 0,1 0 0,7-5 0,5-12 0,-11 14 0,25-37 0,-16 22 0,18-23 0,-28 40 0,0 0 0,0 0 0,0-1 0,0 1 0,0 0 0,0 0 0,1 0 0,-1 1 0,0-1 0,1 0 0,-1 0 0,0 1 0,1-1 0,-1 1 0,1-1 0,-1 1 0,0 0 0,1-1 0,-1 1 0,1 0 0,-1 0 0,3 0 0,-2 1 0,0-1 0,0 1 0,0 0 0,0 0 0,0 0 0,0 0 0,0 0 0,0 0 0,0 1 0,0-1 0,-1 1 0,1-1 0,3 4 0,3 7 5,0-1 1,0 1-1,-1 1 0,10 23 0,1 1-1396</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51.654"/>
    </inkml:context>
    <inkml:brush xml:id="br0">
      <inkml:brushProperty name="width" value="0.05" units="cm"/>
      <inkml:brushProperty name="height" value="0.05" units="cm"/>
      <inkml:brushProperty name="color" value="#E71224"/>
    </inkml:brush>
  </inkml:definitions>
  <inkml:trace contextRef="#ctx0" brushRef="#br0">224 36 24575,'0'0'0,"-9"-8"0,6 5 0,-1 0 0,0 0 0,0 0 0,0 1 0,0 0 0,0 0 0,-1 0 0,1 0 0,0 1 0,-1-1 0,-8 0 0,9 1 0,0 1 0,0 0 0,1 0 0,-1 1 0,0-1 0,0 1 0,0 0 0,1 0 0,-1 0 0,0 1 0,1-1 0,-1 1 0,1 0 0,-7 4 0,3 0 0,0 0 0,0 0 0,0 1 0,1 0 0,0 1 0,1-1 0,-1 1 0,2 0 0,-1 0 0,-4 12 0,4-8 0,0 0 0,2 1 0,-1-1 0,1 1 0,1 0 0,-1 24 0,3-31 0,0-1 0,0 0 0,1 0 0,0 0 0,0 0 0,3 9 0,-4-12 0,1-1 0,0 1 0,-1-1 0,1 1 0,0-1 0,0 0 0,0 1 0,0-1 0,0 0 0,0 0 0,0 0 0,0 0 0,1 0 0,-1 0 0,0 0 0,1 0 0,-1 0 0,0-1 0,1 1 0,-1 0 0,1-1 0,-1 1 0,1-1 0,-1 0 0,4 1 0,-1-2 0,1 1 0,-1-1 0,1 1 0,-1-1 0,0-1 0,0 1 0,0-1 0,0 1 0,0-1 0,0 0 0,0-1 0,4-2 0,4-4 0,-1 0 0,15-15 0,-16 12 0,0 1 0,11-17 0,-16 21 0,-1 1 0,-1-1 0,1 0 0,-1 0 0,0 0 0,2-12 0,-5 18 0,0-1 0,1 1 0,-1-1 0,0 1 0,0-1 0,-1 1 0,1-1 0,0 1 0,-1-3 0,1 3 0,0 1 0,0 0 0,0-1 0,-1 1 0,1 0 0,0-1 0,0 1 0,0 0 0,-1 0 0,1-1 0,0 1 0,0 0 0,-1-1 0,1 1 0,0 0 0,0 0 0,-1 0 0,1-1 0,0 1 0,-1 0 0,1 0 0,0 0 0,-1 0 0,1 0 0,0-1 0,-1 1 0,1 0 0,-1 0 0,1 0 0,0 0 0,-1 0 0,1 0 0,0 0 0,-1 0 0,1 0 0,0 1 0,-1-1 0,1 0 0,0 0 0,-1 0 0,1 0 0,0 0 0,-1 1 0,0-1 0,1 1 0,-1-1 0,1 0 0,0 1 0,-1-1 0,1 0 0,0 1 0,-1-1 0,1 1 0,0-1 0,-1 1 0,1-1 0,0 1 0,0-1 0,0 1 0,-1-1 0,1 1 0,0-1 0,0 1 0,0 0 0,0-1 0,0 1 0,0-1 0,0 1 0,0-1 0,0 1 0,0-1 0,1 1 0,-1-1 0,0 1 0,0 0 0,1 0 0,8 17 0,-4-11-44,1 0 0,0 0 0,0-1 0,0 1 0,1-2 0,0 1 0,0-1 0,0 0 0,1 0 0,0-1 0,0 0 0,0 0 0,0-1 0,1 0 0,-1-1 0,1 0 0,0 0 0,-1 0-1,1-1 1,0-1 0,0 0 0,0 0 0,0 0 0,0-1 0,-1-1 0,1 1 0,0-2 0,-1 1 0,1-1 0,11-5 0,-3-2-6782</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52.084"/>
    </inkml:context>
    <inkml:brush xml:id="br0">
      <inkml:brushProperty name="width" value="0.05" units="cm"/>
      <inkml:brushProperty name="height" value="0.05" units="cm"/>
      <inkml:brushProperty name="color" value="#E71224"/>
    </inkml:brush>
  </inkml:definitions>
  <inkml:trace contextRef="#ctx0" brushRef="#br0">1 142 24575,'0'0'0,"0"0"0,3 0 0,5-3 0,9-3 0,13-4 0,11-6 0,9-3 0,4-4 0,-3-1 0,-7 2 0,-12 4-8191</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52.434"/>
    </inkml:context>
    <inkml:brush xml:id="br0">
      <inkml:brushProperty name="width" value="0.05" units="cm"/>
      <inkml:brushProperty name="height" value="0.05" units="cm"/>
      <inkml:brushProperty name="color" value="#E71224"/>
    </inkml:brush>
  </inkml:definitions>
  <inkml:trace contextRef="#ctx0" brushRef="#br0">1 1 24575,'0'0'0,"0"2"0,2 5 0,2 7 0,1 7 0,2 9 0,2 5 0,2 5 0,1 1 0,2-1 0,0-3 0,-2-4 0,0-6 0,-2-5 0,-2-4 0,-2-7-8191</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58:52.991"/>
    </inkml:context>
    <inkml:brush xml:id="br0">
      <inkml:brushProperty name="width" value="0.05" units="cm"/>
      <inkml:brushProperty name="height" value="0.05" units="cm"/>
      <inkml:brushProperty name="color" value="#E71224"/>
    </inkml:brush>
  </inkml:definitions>
  <inkml:trace contextRef="#ctx0" brushRef="#br0">12 141 24575,'8'0'0,"-1"-1"0,1 0 0,0-1 0,0 0 0,-1 0 0,1 0 0,-1-1 0,9-5 0,-3 2 0,-1-1 0,-1-1 0,21-16 0,-30 22 0,1-1 0,-1 1 0,1 0 0,-1-1 0,0 0 0,0 0 0,0 0 0,2-5 0,-3 7 0,-1 0 0,0 0 0,1 0 0,-1 0 0,0 0 0,0 0 0,0-1 0,0 1 0,0 0 0,0 0 0,0 0 0,-1 0 0,1 0 0,0 0 0,-1 0 0,1 0 0,0 0 0,-1 1 0,1-1 0,-1 0 0,1 0 0,-1 0 0,0 0 0,1 0 0,-1 1 0,0-1 0,0 0 0,1 1 0,-1-1 0,0 0 0,0 1 0,0-1 0,-1 1 0,-2-3 0,0 1 0,-1 0 0,1 0 0,-1 1 0,1 0 0,-1-1 0,1 2 0,-1-1 0,0 0 0,0 1 0,1 0 0,-1 0 0,0 0 0,0 1 0,1 0 0,-1-1 0,0 2 0,-6 1 0,6-1 0,1 0 0,0 0 0,0 0 0,0 0 0,0 1 0,1-1 0,-1 1 0,0 0 0,1 0 0,0 0 0,0 1 0,0-1 0,0 1 0,0 0 0,1-1 0,0 1 0,0 0 0,0 1 0,-2 5 0,2-4 0,1 1 0,0 0 0,0 0 0,1 0 0,-1-1 0,2 1 0,-1 0 0,1 0 0,0 0 0,0 0 0,1-1 0,0 1 0,0-1 0,0 1 0,6 8 0,-5-9 0,0-1 0,0 1 0,1-1 0,0 0 0,0-1 0,0 1 0,1-1 0,-1 0 0,1 0 0,0 0 0,0 0 0,0-1 0,1 0 0,-1 0 0,1 0 0,0-1 0,8 2 0,-3-2-195,0 0 0,1-1 0,-1 0 0,1-1 0,-1 0 0,12-3 0,2 0-6631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4:48.694"/>
    </inkml:context>
    <inkml:brush xml:id="br0">
      <inkml:brushProperty name="width" value="0.05" units="cm"/>
      <inkml:brushProperty name="height" value="0.05" units="cm"/>
      <inkml:brushProperty name="color" value="#E71224"/>
    </inkml:brush>
  </inkml:definitions>
  <inkml:trace contextRef="#ctx0" brushRef="#br0">0 360 24575,'7'-8'0,"-1"0"0,1 0 0,5-12 0,-6 11 0,0 0 0,12-14 0,-11 16 0,-1-1 0,0 1 0,-1-1 0,1 0 0,-1-1 0,3-9 0,26-51 0,-21 42 0,-4 10 0,-2 0 0,1-1 0,5-23 0,-13 39 0,0 1 0,1-1 0,0 1 0,-1-1 0,1 0 0,0 1 0,0-1 0,0 1 0,0 0 0,1-2 0,-2 2 0,1 1 0,-1 0 0,0 0 0,0 0 0,0 0 0,0 0 0,1 0 0,-1-1 0,0 1 0,0 0 0,0 0 0,0 0 0,1 0 0,-1 0 0,0 0 0,0 0 0,1 0 0,-1 0 0,0 0 0,0 0 0,0 0 0,1 0 0,-1 0 0,0 0 0,0 0 0,0 0 0,1 0 0,-1 0 0,0 0 0,0 0 0,1 1 0,-1-1 0,1 1 0,-1-1 0,0 1 0,1 0 0,-1 0 0,1-1 0,-1 1 0,0 0 0,1-1 0,-1 1 0,0 0 0,0 0 0,0 1 0,3 13 0,1-1 0,0 1 0,11 24 0,-1-7 0,3 8 0,44 75 0,-43-82 0,-16-27 0,1 0 0,0-1 0,0 0 0,0 0 0,0 0 0,1 0 0,0 0 0,0 0 0,0-1 0,6 5 0,37 27-1365,-39-30-5461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9"/>
    </inkml:context>
    <inkml:brush xml:id="br0">
      <inkml:brushProperty name="width" value="0.025" units="cm"/>
      <inkml:brushProperty name="height" value="0.025" units="cm"/>
    </inkml:brush>
  </inkml:definitions>
  <inkml:trace contextRef="#ctx0" brushRef="#br0">25 123 24575,'0'0'0,"0"0"0,0 0 0,0 0 0,0 0 0,10-2 0,-6 1 0,1-1 0,0 0 0,0 0 0,-1 0 0,1-1 0,-1 0 0,1 1 0,-1-1 0,0 0 0,6-7 0,-8 8 0,-1 0 0,1 0 0,-1 0 0,1 0 0,-1 0 0,0-1 0,0 1 0,0-1 0,0 0 0,-1 1 0,1-1 0,-1 1 0,0 0 0,0-1 0,0 0 0,0 0 0,0 1 0,0-1 0,0 0 0,0 0 0,-1 2 0,-1-6 0,2 6 0,-1-1 0,1 1 0,-1-1 0,0 1 0,1-1 0,-1 1 0,0-1 0,0 1 0,0 0 0,0-1 0,0 2 0,0-1 0,0 0 0,-1 0 0,1 0 0,0 0 0,-1 0 0,1 0 0,0 0 0,0 1 0,0-1 0,-1 0 0,-2 0 0,2 1 0,0 0 0,0 0 0,0 0 0,1 0 0,-1 0 0,0 0 0,0 1 0,1-1 0,0 1 0,-1-1 0,0 1 0,1 0 0,-1-1 0,0 1 0,1 0 0,-1 0 0,1 0 0,-1 0 0,1 1 0,0-2 0,-2 3 0,0 2 0,-1 0 0,0 1 0,1-1 0,-1 0 0,1 1 0,1 1 0,0-2 0,0 1 0,0 1 0,1-1 0,-2 8 0,1-1 0,1 0 0,1 0 0,0 1 0,2 18 0,-1-26 0,0 0 0,1-1 0,-1 0 0,1 1 0,0-1 0,-1 0 0,2 0 0,0 0 0,-1 0 0,2 0 0,3 4 0,-5-7 0,0 1 0,0-1 0,1 1 0,0-1 0,-1 0 0,1 0 0,0 0 0,0-1 0,0 1 0,0-2 0,0 2 0,0-1 0,0 0 0,1-1 0,-1 1 0,1 0 0,-2-1 0,2 0 0,-1 0 0,4 0 0,-4 0-227,0-1-1,-1 1 1,1-1-1,0 0 1,5-2-1,0-1-6598</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4:55.754"/>
    </inkml:context>
    <inkml:brush xml:id="br0">
      <inkml:brushProperty name="width" value="0.05" units="cm"/>
      <inkml:brushProperty name="height" value="0.05" units="cm"/>
      <inkml:brushProperty name="color" value="#E71224"/>
    </inkml:brush>
  </inkml:definitions>
  <inkml:trace contextRef="#ctx0" brushRef="#br0">0 105 24575,'40'-2'0,"44"-8"0,-36 4 0,174-35 0,-184 33 0,1 0 0,1 1 0,51-1 0,-87 8 17,1-1-1,-1 1 0,0-1 1,0-1-1,5-1 0,7-2-1479,-7 3-5363</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4:57.994"/>
    </inkml:context>
    <inkml:brush xml:id="br0">
      <inkml:brushProperty name="width" value="0.05" units="cm"/>
      <inkml:brushProperty name="height" value="0.05" units="cm"/>
      <inkml:brushProperty name="color" value="#E71224"/>
    </inkml:brush>
  </inkml:definitions>
  <inkml:trace contextRef="#ctx0" brushRef="#br0">1 0 24575,'1'14'0,"0"0"0,7 27 0,-2-16 0,-3-12 0,7 18 0,2 7 0,8 54 0,-13-43 0,7 30 0,-6-41 0,-5-22 0,7 22 0,-6-25-1365,-1-2-5461</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27.420"/>
    </inkml:context>
    <inkml:brush xml:id="br0">
      <inkml:brushProperty name="width" value="0.05" units="cm"/>
      <inkml:brushProperty name="height" value="0.05" units="cm"/>
      <inkml:brushProperty name="color" value="#E71224"/>
    </inkml:brush>
  </inkml:definitions>
  <inkml:trace contextRef="#ctx0" brushRef="#br0">105 15 24575,'-2'-2'0,"1"1"0,-1-1 0,0 1 0,1 0 0,-1-1 0,0 1 0,0 0 0,0 0 0,-4-1 0,5 2 0,-1 0 0,1 0 0,-1 0 0,0 0 0,1 0 0,-1 1 0,1-1 0,-1 0 0,1 1 0,-1-1 0,1 1 0,-1-1 0,1 1 0,-3 1 0,0 1 0,0-1 0,0 1 0,0 0 0,1 0 0,-1 0 0,1 0 0,-1 1 0,1-1 0,0 1 0,1 0 0,-1 0 0,1 0 0,-1 0 0,1 0 0,0 1 0,-1 4 0,2-3 0,-1 1 0,1-1 0,1 0 0,-1 1 0,1-1 0,0 1 0,1-1 0,-1 0 0,1 1 0,1-1 0,2 9 0,-2-8 0,0-1 0,0 0 0,1 0 0,0 1 0,1-2 0,-1 1 0,1 0 0,6 7 0,-7-11 0,0 1 0,0 0 0,0-1 0,0 0 0,0 0 0,0 0 0,1 0 0,-1 0 0,1-1 0,-1 1 0,1-1 0,0 0 0,-1 0 0,1 0 0,0-1 0,4 1 0,-2-1 0,0 0 0,0 0 0,0-1 0,0 0 0,0 0 0,0 0 0,-1-1 0,1 0 0,0 0 0,-1 0 0,10-7 0,-11 7 0,0-1 0,0 0 0,-1 0 0,1 0 0,-1-1 0,0 1 0,0-1 0,0 0 0,0 0 0,-1 0 0,1 0 0,-1 0 0,0 0 0,-1-1 0,3-6 0,-2 1 0,0 1 0,-1-1 0,0 0 0,-1 0 0,0 0 0,0 0 0,-1 0 0,0 0 0,-1 0 0,0 1 0,-5-13 0,6 20 0,1 1 0,-1-1 0,0 1 0,0-1 0,0 1 0,0 0 0,0-1 0,-1 1 0,1 0 0,0 0 0,-1 0 0,1 0 0,0 0 0,-4-1 0,2 0 0,-1 1 0,1 0 0,-1 0 0,1 0 0,-1 0 0,-5 0 0,-4 0 0,0 1 0,-23 4 0,35-4 0,-8 1-1365</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28.597"/>
    </inkml:context>
    <inkml:brush xml:id="br0">
      <inkml:brushProperty name="width" value="0.05" units="cm"/>
      <inkml:brushProperty name="height" value="0.05" units="cm"/>
      <inkml:brushProperty name="color" value="#E71224"/>
    </inkml:brush>
  </inkml:definitions>
  <inkml:trace contextRef="#ctx0" brushRef="#br0">122 22 24575,'0'0'0,"0"0"0,-13-8 0,10 6 0,0 0 0,0 1 0,0-1 0,-1 1 0,1 0 0,-1 0 0,1 0 0,-1 0 0,1 1 0,-1-1 0,0 1 0,1 0 0,-7 0 0,8 1 0,-1 0 0,1-1 0,-1 1 0,1 0 0,0 0 0,0 0 0,-1 0 0,1 1 0,0-1 0,0 0 0,0 1 0,0 0 0,1-1 0,-1 1 0,0 0 0,1 0 0,-1 0 0,1 0 0,0 0 0,-3 5 0,2-1 0,0 0 0,0 0 0,0 1 0,1-1 0,0 1 0,0 0 0,1-1 0,-1 1 0,1 0 0,1-1 0,1 9 0,1 5 0,2 0 0,8 26 0,6 1 0,32 62 0,-28-63 0,-21-42-195,0 1 0,0 0 0,0 0 0,-1 0 0,0 0 0,2 8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28.995"/>
    </inkml:context>
    <inkml:brush xml:id="br0">
      <inkml:brushProperty name="width" value="0.05" units="cm"/>
      <inkml:brushProperty name="height" value="0.05" units="cm"/>
      <inkml:brushProperty name="color" value="#E71224"/>
    </inkml:brush>
  </inkml:definitions>
  <inkml:trace contextRef="#ctx0" brushRef="#br0">1 46 24575,'0'0'0,"0"0"0,2-1 0,5-1 0,5-1 0,7-1 0,9 0 0,7-1 0,4 0 0,0 0 0,-2 1 0,-6 0 0,-7 0 0,-8 0-8191</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0.217"/>
    </inkml:context>
    <inkml:brush xml:id="br0">
      <inkml:brushProperty name="width" value="0.05" units="cm"/>
      <inkml:brushProperty name="height" value="0.05" units="cm"/>
      <inkml:brushProperty name="color" value="#E71224"/>
    </inkml:brush>
  </inkml:definitions>
  <inkml:trace contextRef="#ctx0" brushRef="#br0">130 44 24575,'0'0'0,"0"0"0,0-2 0,0 0 0,0 0 0,0 1 0,-1-1 0,1 0 0,0 1 0,-1-1 0,1 0 0,-1 1 0,1-1 0,-1 0 0,0 1 0,0-1 0,0 1 0,1-1 0,-2 1 0,1 0 0,0-1 0,0 1 0,0 0 0,-1 0 0,1 0 0,0 0 0,-1 0 0,1 0 0,-1 0 0,1 0 0,-1 0 0,0 1 0,1-1 0,-1 1 0,-2-1 0,1 0 0,0 1 0,-1 0 0,1 0 0,0 0 0,0 1 0,0-1 0,0 1 0,0 0 0,-1-1 0,1 1 0,0 1 0,1-1 0,-1 0 0,0 1 0,0-1 0,0 1 0,1 0 0,-1 0 0,1 0 0,0 0 0,-1 1 0,1-1 0,-2 4 0,1-2 0,0 0 0,0 1 0,1-1 0,-1 1 0,1 0 0,0 0 0,1-1 0,-1 1 0,1 0 0,0 0 0,0 1 0,0-1 0,1 9 0,3 14 0,2 0 0,1-1 0,14 38 0,-9-29 0,-5-17 0,-4-11 0,1-1 0,-1 1 0,0 0 0,1 15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0.773"/>
    </inkml:context>
    <inkml:brush xml:id="br0">
      <inkml:brushProperty name="width" value="0.05" units="cm"/>
      <inkml:brushProperty name="height" value="0.05" units="cm"/>
      <inkml:brushProperty name="color" value="#E71224"/>
    </inkml:brush>
  </inkml:definitions>
  <inkml:trace contextRef="#ctx0" brushRef="#br0">0 4 24575,'0'0'0,"0"0"0,0 0 0,0 0 0,0 0 0,7 4 0,3-2 0,-1 0 0,1-1 0,0 0 0,0 0 0,10-1 0,-1-1 0,31-6 0,-25 1-1365</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2.540"/>
    </inkml:context>
    <inkml:brush xml:id="br0">
      <inkml:brushProperty name="width" value="0.05" units="cm"/>
      <inkml:brushProperty name="height" value="0.05" units="cm"/>
      <inkml:brushProperty name="color" value="#E71224"/>
    </inkml:brush>
  </inkml:definitions>
  <inkml:trace contextRef="#ctx0" brushRef="#br0">114 0 24575,'0'0'0,"0"0"0,0 0 0,-11 7 0,-15 2 0,19-7 0,0 1 0,-12 4 0,17-5 0,0-1 0,-1 1 0,1-1 0,0 1 0,0 0 0,-1 0 0,2 0 0,-1 0 0,0 0 0,-3 5 0,2-1 0,1 0 0,-1 0 0,1 0 0,0 0 0,0 0 0,1 0 0,0 0 0,0 1 0,0 8 0,1-5 0,1 0 0,-1 0 0,2 0 0,-1 0 0,5 12 0,-4-18 0,0 1 0,0-1 0,0-1 0,0 1 0,1 0 0,-1-1 0,1 1 0,0-1 0,0 0 0,1 0 0,-1 0 0,1 0 0,-1 0 0,1-1 0,0 0 0,0 0 0,5 2 0,-2-1 0,-1 0 0,1-1 0,0 0 0,0 0 0,0-1 0,0 0 0,1 0 0,-1-1 0,14 0 0,-18-1 0,0 1 0,0-1 0,-1 0 0,1 0 0,0 0 0,-1 0 0,1 0 0,-1-1 0,1 1 0,-1-1 0,0 0 0,0 1 0,0-1 0,0 0 0,0 0 0,0-1 0,0 1 0,0 0 0,-1-1 0,1 1 0,-1 0 0,0-1 0,0 0 0,0 1 0,0-1 0,1-5 0,-1 3 0,0 0 0,0 0 0,-1 0 0,0-1 0,0 1 0,0 0 0,0 0 0,-1-1 0,0 1 0,0 0 0,0 0 0,-1 0 0,-3-8 0,-3-1 0,-1 1 0,0 0 0,0 0 0,-1 1 0,-20-18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3.368"/>
    </inkml:context>
    <inkml:brush xml:id="br0">
      <inkml:brushProperty name="width" value="0.05" units="cm"/>
      <inkml:brushProperty name="height" value="0.05" units="cm"/>
      <inkml:brushProperty name="color" value="#E71224"/>
    </inkml:brush>
  </inkml:definitions>
  <inkml:trace contextRef="#ctx0" brushRef="#br0">1 0 24575,'5'16'0,"92"296"0,-87-274-98,-5-18-156,1 1 1,0-1 0,2 0-1,14 28 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6.374"/>
    </inkml:context>
    <inkml:brush xml:id="br0">
      <inkml:brushProperty name="width" value="0.05" units="cm"/>
      <inkml:brushProperty name="height" value="0.05" units="cm"/>
      <inkml:brushProperty name="color" value="#E71224"/>
    </inkml:brush>
  </inkml:definitions>
  <inkml:trace contextRef="#ctx0" brushRef="#br0">0 1 24575,'2'31'-273,"1"1"0,2-1 0,1 1 0,15 45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10"/>
    </inkml:context>
    <inkml:brush xml:id="br0">
      <inkml:brushProperty name="width" value="0.025" units="cm"/>
      <inkml:brushProperty name="height" value="0.025" units="cm"/>
    </inkml:brush>
  </inkml:definitions>
  <inkml:trace contextRef="#ctx0" brushRef="#br0">0 6 24575,'144'-3'0,"16"0"0,-155 3-1365</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7.059"/>
    </inkml:context>
    <inkml:brush xml:id="br0">
      <inkml:brushProperty name="width" value="0.05" units="cm"/>
      <inkml:brushProperty name="height" value="0.05" units="cm"/>
      <inkml:brushProperty name="color" value="#E71224"/>
    </inkml:brush>
  </inkml:definitions>
  <inkml:trace contextRef="#ctx0" brushRef="#br0">1 1 24575,'0'0'0,"0"0"0,0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8.204"/>
    </inkml:context>
    <inkml:brush xml:id="br0">
      <inkml:brushProperty name="width" value="0.05" units="cm"/>
      <inkml:brushProperty name="height" value="0.05" units="cm"/>
      <inkml:brushProperty name="color" value="#E71224"/>
    </inkml:brush>
  </inkml:definitions>
  <inkml:trace contextRef="#ctx0" brushRef="#br0">1 21 24575,'0'0'0,"0"0"0,0 0 0,8-3 0,4-1 0,1 1 0,0 0 0,0 1 0,14-1 0,55 1 0,-60 2 0,27 0-1365</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39.081"/>
    </inkml:context>
    <inkml:brush xml:id="br0">
      <inkml:brushProperty name="width" value="0.05" units="cm"/>
      <inkml:brushProperty name="height" value="0.05" units="cm"/>
      <inkml:brushProperty name="color" value="#E71224"/>
    </inkml:brush>
  </inkml:definitions>
  <inkml:trace contextRef="#ctx0" brushRef="#br0">1 18 24575,'0'-8'0,"0"-2"0,3 19 0,10 39 0,-3 0 0,5 60 0,-15-104-1365</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40.624"/>
    </inkml:context>
    <inkml:brush xml:id="br0">
      <inkml:brushProperty name="width" value="0.05" units="cm"/>
      <inkml:brushProperty name="height" value="0.05" units="cm"/>
      <inkml:brushProperty name="color" value="#E71224"/>
    </inkml:brush>
  </inkml:definitions>
  <inkml:trace contextRef="#ctx0" brushRef="#br0">1 1 24575,'0'50'0,"1"0"0,3 0 0,11 54 0,-5-61-682,21 58-1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41.213"/>
    </inkml:context>
    <inkml:brush xml:id="br0">
      <inkml:brushProperty name="width" value="0.05" units="cm"/>
      <inkml:brushProperty name="height" value="0.05" units="cm"/>
      <inkml:brushProperty name="color" value="#E71224"/>
    </inkml:brush>
  </inkml:definitions>
  <inkml:trace contextRef="#ctx0" brushRef="#br0">0 41 24575,'0'0'0,"0"0"0,2-1 0,1 0 0,4-2 0,3 0 0,3-2 0,3 1 0,5-1 0,3 1 0,0 0 0,-2 1 0,-3 0 0,-3 1 0,-3 1 0,-2-1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41.735"/>
    </inkml:context>
    <inkml:brush xml:id="br0">
      <inkml:brushProperty name="width" value="0.05" units="cm"/>
      <inkml:brushProperty name="height" value="0.05" units="cm"/>
      <inkml:brushProperty name="color" value="#E71224"/>
    </inkml:brush>
  </inkml:definitions>
  <inkml:trace contextRef="#ctx0" brushRef="#br0">1 0 24575,'1'57'0,"3"-1"0,16 76 0,-18-120-227,1 0-1,0 0 1,1 0-1,1-1 1,6 14-1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43.483"/>
    </inkml:context>
    <inkml:brush xml:id="br0">
      <inkml:brushProperty name="width" value="0.05" units="cm"/>
      <inkml:brushProperty name="height" value="0.05" units="cm"/>
      <inkml:brushProperty name="color" value="#E71224"/>
    </inkml:brush>
  </inkml:definitions>
  <inkml:trace contextRef="#ctx0" brushRef="#br0">112 15 24575,'-13'-10'0,"10"9"0,-1 0 0,1 0 0,0 1 0,0-1 0,0 1 0,0 0 0,-1-1 0,1 1 0,0 1 0,0-1 0,-1 0 0,1 1 0,-6 1 0,7-1 0,-1 0 0,1 0 0,0 0 0,0 0 0,0 0 0,0 0 0,0 1 0,0-1 0,0 1 0,0-1 0,1 1 0,-1 0 0,1 0 0,-1-1 0,1 1 0,0 0 0,-1 0 0,1 0 0,-1 4 0,-2 8 0,2 0 0,-1 1 0,2-1 0,0 0 0,0 1 0,3 18 0,-2-32 0,0 0 0,0 0 0,0 0 0,0 0 0,0-1 0,0 1 0,0 0 0,0 0 0,1 0 0,-1 0 0,0 0 0,1-1 0,-1 1 0,0 0 0,1 0 0,-1-1 0,1 1 0,-1 0 0,1 0 0,0-1 0,-1 1 0,1-1 0,0 1 0,-1-1 0,1 1 0,0-1 0,1 1 0,-1 0 0,1-1 0,-1 0 0,1 0 0,-1-1 0,1 1 0,-1 0 0,1 0 0,-1-1 0,1 1 0,-1-1 0,0 1 0,1-1 0,-1 0 0,0 0 0,3-1 0,2-2 0,0-1 0,-1 0 0,1 0 0,-1 0 0,0-1 0,8-12 0,-6 8 0,-1-1 0,0 0 0,6-16 0,-10 19 0,-3 10 0,-4 12 0,4-7 12,1 1 0,0-1 0,0 0 0,1 0 0,0 0 0,0 0 0,1 0 0,0 0 0,3 9 0,-3-11-111,0 0 0,1-1 0,-1 1 0,1-1 0,-1 0 0,1 0 0,0 0 0,1 0 0,-1 0 0,1-1 0,0 1 0,0-1 0,0 0 0,4 2 0,2 0-6727</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48.265"/>
    </inkml:context>
    <inkml:brush xml:id="br0">
      <inkml:brushProperty name="width" value="0.05" units="cm"/>
      <inkml:brushProperty name="height" value="0.05" units="cm"/>
      <inkml:brushProperty name="color" value="#E71224"/>
    </inkml:brush>
  </inkml:definitions>
  <inkml:trace contextRef="#ctx0" brushRef="#br0">119 189 24575,'-5'-9'0,"3"5"0,0 1 0,-1-1 0,0 1 0,1-1 0,-1 1 0,-6-5 0,8 7 0,0 0 0,0 0 0,0 1 0,0-1 0,0 1 0,0-1 0,0 1 0,0-1 0,0 1 0,0-1 0,-1 1 0,1 0 0,0 0 0,0 0 0,0-1 0,0 1 0,-1 0 0,1 1 0,0-1 0,0 0 0,0 0 0,0 0 0,-1 1 0,1-1 0,0 0 0,0 1 0,0-1 0,0 1 0,0 0 0,-1 0 0,-3 3 0,0 1 0,1-1 0,0 1 0,-1 0 0,2 0 0,-1 0 0,0 1 0,1-1 0,0 1 0,1 0 0,-1 0 0,-1 9 0,2-12 0,1 1 0,0 0 0,1 0 0,-1 0 0,0 0 0,1 0 0,0-1 0,0 1 0,1 0 0,-1 0 0,1 0 0,-1 0 0,1 0 0,0-1 0,1 1 0,-1 0 0,1-1 0,-1 1 0,1-1 0,0 1 0,4 4 0,-5-8 0,0 1 0,-1 0 0,1 0 0,0 0 0,0-1 0,0 1 0,0-1 0,0 1 0,0 0 0,0-1 0,0 0 0,0 1 0,1-1 0,-1 0 0,0 1 0,0-1 0,0 0 0,0 0 0,0 0 0,1 0 0,0 0 0,0-1 0,0 1 0,1-1 0,-1 0 0,0 0 0,0 0 0,0 0 0,0 0 0,0 0 0,4-3 0,0-2 0,0 0 0,0 0 0,-1 0 0,9-13 0,-11 15 0,-1-1 0,0 0 0,0 1 0,0-1 0,0 0 0,-1 0 0,0 0 0,0 0 0,0 0 0,0-7 0,-1-6 0,-5-29 0,2 16 0,0 6 0,1 12 0,1 0 0,1 0 0,-1 0 0,3-14 0,-2 21-1365</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49.061"/>
    </inkml:context>
    <inkml:brush xml:id="br0">
      <inkml:brushProperty name="width" value="0.05" units="cm"/>
      <inkml:brushProperty name="height" value="0.05" units="cm"/>
      <inkml:brushProperty name="color" value="#E71224"/>
    </inkml:brush>
  </inkml:definitions>
  <inkml:trace contextRef="#ctx0" brushRef="#br0">0 0 24575,'0'0'0,"0"1"0,1 0 0,-1 3 0,1 4 0,-1 6 0,1 4 0,-1 2 0,0 2 0,0-2 0,0-3 0,0-3 0,0-5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53.056"/>
    </inkml:context>
    <inkml:brush xml:id="br0">
      <inkml:brushProperty name="width" value="0.05" units="cm"/>
      <inkml:brushProperty name="height" value="0.05" units="cm"/>
      <inkml:brushProperty name="color" value="#E71224"/>
    </inkml:brush>
  </inkml:definitions>
  <inkml:trace contextRef="#ctx0" brushRef="#br0">106 45 24575,'0'-3'0,"-1"0"0,0 0 0,0 0 0,-1 1 0,1-1 0,-1 0 0,1 0 0,-1 1 0,0-1 0,0 1 0,0-1 0,0 1 0,0 0 0,-3-2 0,4 3 0,1 1 0,-1-1 0,1 1 0,-1 0 0,1-1 0,-1 1 0,0 0 0,1 0 0,-1 0 0,0-1 0,1 1 0,-1 0 0,0 0 0,1 0 0,-1 0 0,0 0 0,1 0 0,-1 0 0,1 0 0,-1 0 0,-1 1 0,1 0 0,-1-1 0,1 1 0,0 0 0,-1 0 0,1-1 0,0 1 0,0 0 0,0 0 0,-2 2 0,-1 2 0,1 0 0,-1 1 0,-3 7 0,6-12 0,-5 12 0,0-1 0,1 1 0,-5 17 0,9-25 0,0 1 0,0-1 0,0 0 0,1 0 0,-1 1 0,1-1 0,0 0 0,1 1 0,-1-1 0,1 0 0,3 9 0,-4-13 0,0-1 0,0 1 0,1 0 0,-1-1 0,0 1 0,1-1 0,-1 1 0,1 0 0,-1-1 0,1 1 0,-1-1 0,1 1 0,-1-1 0,1 0 0,-1 1 0,1-1 0,-1 1 0,1-1 0,0 0 0,-1 0 0,1 1 0,1-1 0,-1 0 0,0 0 0,1 0 0,-1 0 0,0 0 0,1 0 0,-1 0 0,0 0 0,1-1 0,-1 1 0,0-1 0,2 0 0,2-1 0,-1-1 0,1 0 0,-1 0 0,8-6 0,-6 3 0,-1 1 0,0-1 0,0 0 0,5-8 0,-9 12 0,1 0 0,-1-1 0,0 1 0,0-1 0,0 1 0,0-1 0,0 0 0,0 1 0,0-1 0,-1 0 0,0 1 0,1-1 0,-1 0 0,0 0 0,-1-2 0,4 12-151,0 1-1,0 0 0,1-1 0,-1 1 1,2-1-1,-1 0 0,1 0 1,9 10-1,-5-9-6674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11"/>
    </inkml:context>
    <inkml:brush xml:id="br0">
      <inkml:brushProperty name="width" value="0.025" units="cm"/>
      <inkml:brushProperty name="height" value="0.025" units="cm"/>
    </inkml:brush>
  </inkml:definitions>
  <inkml:trace contextRef="#ctx0" brushRef="#br0">27 1 24575,'2'1'0,"-1"-1"0,1 1 0,0 0 0,-1 0 0,0 0 0,1 1 0,-1-1 0,0 0 0,1 1 0,-1-2 0,2 3 0,-1 0 0,8 9 0,1-2 0,1 0 0,-1-1 0,1 0 0,1 0 0,14 6 0,-27-15 0,1 1 0,-1-1 0,0 0 0,0 0 0,0 0 0,0 0 0,0 0 0,0 0 0,0 0 0,0 0 0,0 0 0,0 1 0,0-1 0,0 0 0,1 0 0,-1 0 0,0 0 0,0 0 0,0 0 0,0 0 0,0 1 0,0-1 0,0 0 0,0 0 0,0 0 0,0 0 0,0 0 0,0 0 0,0 1 0,0-1 0,0 0 0,0 0 0,-1 0 0,1 0 0,0 0 0,0 0 0,0 0 0,0 1 0,0-1 0,0 0 0,0 0 0,0 0 0,0 0 0,0 0 0,0 0 0,-1 0 0,1 0 0,0 0 0,0 0 0,0 0 0,0 0 0,0 1 0,0-1 0,0 0 0,-1 0 0,1 0 0,0 0 0,-10 5 0,6-4 0,-116 66-1365,112-64-5461</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54.553"/>
    </inkml:context>
    <inkml:brush xml:id="br0">
      <inkml:brushProperty name="width" value="0.05" units="cm"/>
      <inkml:brushProperty name="height" value="0.05" units="cm"/>
      <inkml:brushProperty name="color" value="#E71224"/>
    </inkml:brush>
  </inkml:definitions>
  <inkml:trace contextRef="#ctx0" brushRef="#br0">1 4 24575,'1'3'0,"1"0"0,-1-1 0,0 1 0,0 0 0,0-1 0,-1 1 0,1 0 0,0 0 0,-1 5 0,2 1 0,1 10 0,0-7 0,0 1 0,-2-1 0,1 15 0,0-40 0,6-24 0,-5 24 0,-2 8 0,0 0 0,1-1 0,0 1 0,0 0 0,1 0 0,3-5 0,-6 9 0,0 0 0,1 0 0,-1 1 0,1-1 0,-1 0 0,1 1 0,0-1 0,-1 0 0,1 1 0,0-1 0,-1 1 0,1-1 0,0 1 0,0-1 0,-1 1 0,1-1 0,0 1 0,0 0 0,0 0 0,-1-1 0,1 1 0,0 0 0,0 0 0,0 0 0,0 0 0,0 0 0,0 0 0,0 0 0,-1 0 0,1 0 0,0 0 0,0 1 0,0-1 0,0 0 0,0 1 0,-1-1 0,1 0 0,0 1 0,0-1 0,-1 1 0,1-1 0,0 1 0,-1 0 0,1-1 0,0 1 0,0 0 0,4 5 0,0 1 0,0-1 0,-1 1 0,0 0 0,0 0 0,-1 1 0,0-1 0,0 1 0,0-1 0,-1 1 0,0 0 0,1 14 0,23-89 0,-23 60 0,1 0 0,-1 0 0,1 1 0,0 0 0,8-11 0,-11 16 0,0 0 0,0 0 0,1 0 0,-1 0 0,0 0 0,0 0 0,0 1 0,1-1 0,-1 0 0,0 1 0,1-1 0,-1 1 0,0-1 0,1 1 0,1-1 0,-1 2 0,-1-1 0,0 0 0,1 0 0,-1 1 0,0-1 0,1 1 0,-1-1 0,0 1 0,0-1 0,1 1 0,-1 0 0,0-1 0,0 1 0,0 0 0,0 0 0,0 0 0,0 0 0,0 0 0,1 2 0,3 4-105,-1 1 0,1-1 0,-1 1 0,-1 0 0,0 0 0,0 0 0,0 1 0,-1-1 0,0 1 0,-1-1 0,0 1 0,0 14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56.223"/>
    </inkml:context>
    <inkml:brush xml:id="br0">
      <inkml:brushProperty name="width" value="0.05" units="cm"/>
      <inkml:brushProperty name="height" value="0.05" units="cm"/>
      <inkml:brushProperty name="color" value="#E71224"/>
    </inkml:brush>
  </inkml:definitions>
  <inkml:trace contextRef="#ctx0" brushRef="#br0">159 25 24575,'-15'-12'0,"12"10"0,1 1 0,-1-1 0,0 1 0,0 0 0,0-1 0,0 1 0,-1 1 0,1-1 0,0 0 0,0 1 0,0 0 0,-1 0 0,1 0 0,0 0 0,0 0 0,-1 1 0,1-1 0,0 1 0,0 0 0,0 0 0,0 0 0,0 0 0,0 1 0,0-1 0,0 1 0,0 0 0,1 0 0,-1 0 0,-4 4 0,3-1 0,-1 0 0,0 0 0,1 0 0,0 1 0,0 0 0,1 0 0,0 0 0,0 0 0,0 0 0,1 1 0,-1-1 0,2 1 0,-2 8 0,2-11 0,1 0 0,-1 0 0,1 0 0,0-1 0,1 1 0,-1 0 0,2 7 0,-2-10 0,1 0 0,-1 0 0,1 0 0,-1 0 0,1 0 0,0 0 0,-1 0 0,1 0 0,0 0 0,-1 0 0,1 0 0,0 0 0,0-1 0,0 1 0,0 0 0,0-1 0,0 1 0,0-1 0,0 1 0,0-1 0,0 1 0,0-1 0,0 0 0,1 1 0,-1-1 0,0 0 0,0 0 0,0 0 0,2 0 0,2 0 0,1-1 0,-1 0 0,0 0 0,0 0 0,0-1 0,0 1 0,0-1 0,-1 0 0,1-1 0,0 1 0,-1-1 0,0 0 0,0 0 0,0 0 0,0-1 0,0 1 0,0-1 0,-1 0 0,0 0 0,0 0 0,0-1 0,0 1 0,-1-1 0,1 1 0,-1-1 0,0 0 0,-1 0 0,2-8 0,-3 5 0,-1 7 0,1 5 0,1 7 0,1-1 0,-1 1 0,2-1 0,-1 0 0,5 10 0,-5-14 0,0-1 0,1 1 0,-1-1 0,1 0 0,0 0 0,1-1 0,-1 1 0,1-1 0,0 1 0,7 5 0,-9-9-151,-1 0-1,0 0 0,1-1 0,-1 1 1,1 0-1,-1-1 0,1 1 1,2 0-1</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5:59.928"/>
    </inkml:context>
    <inkml:brush xml:id="br0">
      <inkml:brushProperty name="width" value="0.05" units="cm"/>
      <inkml:brushProperty name="height" value="0.05" units="cm"/>
      <inkml:brushProperty name="color" value="#E71224"/>
    </inkml:brush>
  </inkml:definitions>
  <inkml:trace contextRef="#ctx0" brushRef="#br0">1 45 24575,'0'2'0,"0"0"0,1 0 0,-1 0 0,1 0 0,0 0 0,-1 0 0,3 4 0,1 1 0,15 35 0,-12-27 0,0 0 0,9 29 0,-14-36 0,-4-15 0,0-10 0,-2-12 0,1 13 0,1 0 0,1 0 0,0 1 0,3-28 0,-1 41 7,0 0-1,-1 1 0,1-1 0,0 0 1,0 0-1,0 1 0,0-1 1,0 1-1,1-1 0,-1 1 1,0-1-1,1 1 0,-1 0 0,1-1 1,0 1-1,-1 0 0,1 0 1,3-1-1,-3 1-112,0 0 0,1 0 0,-1 0 0,0 0 0,1 1 0,-1-1-1,1 1 1,0-1 0,-1 1 0,1 0 0,-1 0 0,1 0 0,4 1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01.780"/>
    </inkml:context>
    <inkml:brush xml:id="br0">
      <inkml:brushProperty name="width" value="0.05" units="cm"/>
      <inkml:brushProperty name="height" value="0.05" units="cm"/>
      <inkml:brushProperty name="color" value="#E71224"/>
    </inkml:brush>
  </inkml:definitions>
  <inkml:trace contextRef="#ctx0" brushRef="#br0">154 147 24575,'0'-1'0,"-1"1"0,1-1 0,0 0 0,-1 1 0,1-1 0,-1 0 0,1 1 0,-1-1 0,1 1 0,-1-1 0,1 1 0,-1-1 0,0 1 0,1-1 0,-1 1 0,0-1 0,0 1 0,-14-7 0,12 6 0,0 0 0,0 0 0,0 1 0,1-1 0,-1 1 0,0 0 0,0 0 0,0 0 0,0 0 0,0 0 0,0 1 0,0-1 0,0 1 0,-5 2 0,4-1 0,0 0 0,0 0 0,1 0 0,-1 1 0,0-1 0,1 1 0,0 0 0,0 0 0,-4 5 0,2-2 0,0 1 0,1-1 0,0 1 0,0 1 0,1-1 0,-1 0 0,2 1 0,-1 0 0,1 0 0,-2 11 0,4-14 0,-1-1 0,1 1 0,0 0 0,0 0 0,1 0 0,1 8 0,-2-12 0,1 0 0,-1 1 0,0-1 0,1 0 0,-1 0 0,1 0 0,-1 0 0,1 0 0,0 0 0,-1 0 0,1 0 0,0-1 0,0 1 0,0 0 0,0 0 0,-1 0 0,1-1 0,0 1 0,0-1 0,0 1 0,0-1 0,1 1 0,-1-1 0,0 1 0,0-1 0,0 0 0,0 0 0,0 1 0,1-1 0,-1 0 0,0 0 0,0 0 0,1-1 0,2 1 0,0 0 0,0-1 0,0 0 0,-1 0 0,1 0 0,0-1 0,-1 1 0,1-1 0,-1 1 0,0-1 0,1-1 0,-1 1 0,4-4 0,-3 2 0,0 0 0,0-1 0,0 0 0,-1 0 0,0 0 0,0 0 0,4-11 0,0-3 0,-1-1 0,-1 0 0,4-38 0,-9 57 0,1-14 0,0 0 0,0 0 0,-1 0 0,-4-25 0,3 31 35,1 7-210,1 1 0,-2-1 0,1 1 0,0-1 0,0 1 0,0-1 0,-1-2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02.417"/>
    </inkml:context>
    <inkml:brush xml:id="br0">
      <inkml:brushProperty name="width" value="0.05" units="cm"/>
      <inkml:brushProperty name="height" value="0.05" units="cm"/>
      <inkml:brushProperty name="color" value="#E71224"/>
    </inkml:brush>
  </inkml:definitions>
  <inkml:trace contextRef="#ctx0" brushRef="#br0">1 1 24575,'4'39'0,"0"-13"0,2 39 0,2-1 0,22 76 0,-28-132-1365</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293"/>
    </inkml:context>
    <inkml:brush xml:id="br0">
      <inkml:brushProperty name="width" value="0.05" units="cm"/>
      <inkml:brushProperty name="height" value="0.05" units="cm"/>
      <inkml:brushProperty name="color" value="#E71224"/>
    </inkml:brush>
  </inkml:definitions>
  <inkml:trace contextRef="#ctx0" brushRef="#br0">0 360 24575,'7'-8'0,"-1"0"0,1 0 0,5-12 0,-6 11 0,0 0 0,12-14 0,-11 16 0,-1-1 0,0 1 0,-1-1 0,1 0 0,-1-1 0,3-9 0,26-51 0,-21 42 0,-4 10 0,-2 0 0,1-1 0,5-23 0,-13 39 0,0 1 0,1-1 0,0 1 0,-1-1 0,1 0 0,0 1 0,0-1 0,0 1 0,0 0 0,1-2 0,-2 2 0,1 1 0,-1 0 0,0 0 0,0 0 0,0 0 0,0 0 0,1 0 0,-1-1 0,0 1 0,0 0 0,0 0 0,0 0 0,1 0 0,-1 0 0,0 0 0,0 0 0,1 0 0,-1 0 0,0 0 0,0 0 0,0 0 0,1 0 0,-1 0 0,0 0 0,0 0 0,0 0 0,1 0 0,-1 0 0,0 0 0,0 0 0,1 1 0,-1-1 0,1 1 0,-1-1 0,0 1 0,1 0 0,-1 0 0,1-1 0,-1 1 0,0 0 0,1-1 0,-1 1 0,0 0 0,0 0 0,0 1 0,3 13 0,1-1 0,0 1 0,11 24 0,-1-7 0,3 8 0,44 75 0,-43-82 0,-16-27 0,1 0 0,0-1 0,0 0 0,0 0 0,0 0 0,1 0 0,0 0 0,0 0 0,0-1 0,6 5 0,37 27-1365,-39-30-5461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294"/>
    </inkml:context>
    <inkml:brush xml:id="br0">
      <inkml:brushProperty name="width" value="0.05" units="cm"/>
      <inkml:brushProperty name="height" value="0.05" units="cm"/>
      <inkml:brushProperty name="color" value="#E71224"/>
    </inkml:brush>
  </inkml:definitions>
  <inkml:trace contextRef="#ctx0" brushRef="#br0">0 105 24575,'40'-2'0,"44"-8"0,-36 4 0,174-35 0,-184 33 0,1 0 0,1 1 0,51-1 0,-87 8 17,1-1-1,-1 1 0,0-1 1,0-1-1,5-1 0,7-2-1479,-7 3-5363</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295"/>
    </inkml:context>
    <inkml:brush xml:id="br0">
      <inkml:brushProperty name="width" value="0.05" units="cm"/>
      <inkml:brushProperty name="height" value="0.05" units="cm"/>
      <inkml:brushProperty name="color" value="#E71224"/>
    </inkml:brush>
  </inkml:definitions>
  <inkml:trace contextRef="#ctx0" brushRef="#br0">1 0 24575,'1'14'0,"0"0"0,7 27 0,-2-16 0,-3-12 0,7 18 0,2 7 0,8 54 0,-13-43 0,7 30 0,-6-41 0,-5-22 0,7 22 0,-6-25-1365,-1-2-5461</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296"/>
    </inkml:context>
    <inkml:brush xml:id="br0">
      <inkml:brushProperty name="width" value="0.05" units="cm"/>
      <inkml:brushProperty name="height" value="0.05" units="cm"/>
      <inkml:brushProperty name="color" value="#E71224"/>
    </inkml:brush>
  </inkml:definitions>
  <inkml:trace contextRef="#ctx0" brushRef="#br0">105 15 24575,'-2'-2'0,"1"1"0,-1-1 0,0 1 0,1 0 0,-1-1 0,0 1 0,0 0 0,0 0 0,-4-1 0,5 2 0,-1 0 0,1 0 0,-1 0 0,0 0 0,1 0 0,-1 1 0,1-1 0,-1 0 0,1 1 0,-1-1 0,1 1 0,-1-1 0,1 1 0,-3 1 0,0 1 0,0-1 0,0 1 0,0 0 0,1 0 0,-1 0 0,1 0 0,-1 1 0,1-1 0,0 1 0,1 0 0,-1 0 0,1 0 0,-1 0 0,1 0 0,0 1 0,-1 4 0,2-3 0,-1 1 0,1-1 0,1 0 0,-1 1 0,1-1 0,0 1 0,1-1 0,-1 0 0,1 1 0,1-1 0,2 9 0,-2-8 0,0-1 0,0 0 0,1 0 0,0 1 0,1-2 0,-1 1 0,1 0 0,6 7 0,-7-11 0,0 1 0,0 0 0,0-1 0,0 0 0,0 0 0,0 0 0,1 0 0,-1 0 0,1-1 0,-1 1 0,1-1 0,0 0 0,-1 0 0,1 0 0,0-1 0,4 1 0,-2-1 0,0 0 0,0 0 0,0-1 0,0 0 0,0 0 0,0 0 0,-1-1 0,1 0 0,0 0 0,-1 0 0,10-7 0,-11 7 0,0-1 0,0 0 0,-1 0 0,1 0 0,-1-1 0,0 1 0,0-1 0,0 0 0,0 0 0,-1 0 0,1 0 0,-1 0 0,0 0 0,-1-1 0,3-6 0,-2 1 0,0 1 0,-1-1 0,0 0 0,-1 0 0,0 0 0,0 0 0,-1 0 0,0 0 0,-1 0 0,0 1 0,-5-13 0,6 20 0,1 1 0,-1-1 0,0 1 0,0-1 0,0 1 0,0 0 0,0-1 0,-1 1 0,1 0 0,0 0 0,-1 0 0,1 0 0,0 0 0,-4-1 0,2 0 0,-1 1 0,1 0 0,-1 0 0,1 0 0,-1 0 0,-5 0 0,-4 0 0,0 1 0,-23 4 0,35-4 0,-8 1-1365</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297"/>
    </inkml:context>
    <inkml:brush xml:id="br0">
      <inkml:brushProperty name="width" value="0.05" units="cm"/>
      <inkml:brushProperty name="height" value="0.05" units="cm"/>
      <inkml:brushProperty name="color" value="#E71224"/>
    </inkml:brush>
  </inkml:definitions>
  <inkml:trace contextRef="#ctx0" brushRef="#br0">122 22 24575,'0'0'0,"0"0"0,-13-8 0,10 6 0,0 0 0,0 1 0,0-1 0,-1 1 0,1 0 0,-1 0 0,1 0 0,-1 0 0,1 1 0,-1-1 0,0 1 0,1 0 0,-7 0 0,8 1 0,-1 0 0,1-1 0,-1 1 0,1 0 0,0 0 0,0 0 0,-1 0 0,1 1 0,0-1 0,0 0 0,0 1 0,0 0 0,1-1 0,-1 1 0,0 0 0,1 0 0,-1 0 0,1 0 0,0 0 0,-3 5 0,2-1 0,0 0 0,0 0 0,0 1 0,1-1 0,0 1 0,0 0 0,1-1 0,-1 1 0,1 0 0,1-1 0,1 9 0,1 5 0,2 0 0,8 26 0,6 1 0,32 62 0,-28-63 0,-21-42-195,0 1 0,0 0 0,0 0 0,-1 0 0,0 0 0,2 8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4"/>
    </inkml:context>
    <inkml:brush xml:id="br0">
      <inkml:brushProperty name="width" value="0.025" units="cm"/>
      <inkml:brushProperty name="height" value="0.025" units="cm"/>
    </inkml:brush>
  </inkml:definitions>
  <inkml:trace contextRef="#ctx0" brushRef="#br0">101 0 24575,'0'0'0,"-2"3"0,-11 17 0,0 0 0,-20 19 0,8-9 0,21-24 0,3-4 0,-1-1 0,1 1 0,0 0 0,-1-1 0,1 0 0,-2 5 0,3-6 0,0 1 0,0-1 0,0 1 0,0-1 0,0 1 0,0-1 0,0 1 0,0-1 0,0 1 0,0-1 0,0 1 0,1-1 0,-1 1 0,0-1 0,0 1 0,0-1 0,1 1 0,-1-1 0,0 0 0,0 1 0,1-1 0,-1 1 0,0-1 0,1 0 0,-1 1 0,1-1 0,-1 0 0,0 1 0,1-1 0,-1 0 0,1 0 0,-1 0 0,1 1 0,-1-1 0,1 0 0,62 25 0,-46-21 0,0 3 0,1 1 0,24 14 0,-39-20-136,0 1-1,0-2 1,0 2-1,1 0 1,-1 0-1,-1 1 1,1-1-1,0 1 0,1 4 1,-1-4-6690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298"/>
    </inkml:context>
    <inkml:brush xml:id="br0">
      <inkml:brushProperty name="width" value="0.05" units="cm"/>
      <inkml:brushProperty name="height" value="0.05" units="cm"/>
      <inkml:brushProperty name="color" value="#E71224"/>
    </inkml:brush>
  </inkml:definitions>
  <inkml:trace contextRef="#ctx0" brushRef="#br0">1 46 24575,'0'0'0,"0"0"0,2-1 0,5-1 0,5-1 0,7-1 0,9 0 0,7-1 0,4 0 0,0 0 0,-2 1 0,-6 0 0,-7 0 0,-8 0-8191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299"/>
    </inkml:context>
    <inkml:brush xml:id="br0">
      <inkml:brushProperty name="width" value="0.05" units="cm"/>
      <inkml:brushProperty name="height" value="0.05" units="cm"/>
      <inkml:brushProperty name="color" value="#E71224"/>
    </inkml:brush>
  </inkml:definitions>
  <inkml:trace contextRef="#ctx0" brushRef="#br0">130 44 24575,'0'0'0,"0"0"0,0-2 0,0 0 0,0 0 0,0 1 0,-1-1 0,1 0 0,0 1 0,-1-1 0,1 0 0,-1 1 0,1-1 0,-1 0 0,0 1 0,0-1 0,0 1 0,1-1 0,-2 1 0,1 0 0,0-1 0,0 1 0,0 0 0,-1 0 0,1 0 0,0 0 0,-1 0 0,1 0 0,-1 0 0,1 0 0,-1 0 0,0 1 0,1-1 0,-1 1 0,-2-1 0,1 0 0,0 1 0,-1 0 0,1 0 0,0 0 0,0 1 0,0-1 0,0 1 0,0 0 0,-1-1 0,1 1 0,0 1 0,1-1 0,-1 0 0,0 1 0,0-1 0,0 1 0,1 0 0,-1 0 0,1 0 0,0 0 0,-1 1 0,1-1 0,-2 4 0,1-2 0,0 0 0,0 1 0,1-1 0,-1 1 0,1 0 0,0 0 0,1-1 0,-1 1 0,1 0 0,0 0 0,0 1 0,0-1 0,1 9 0,3 14 0,2 0 0,1-1 0,14 38 0,-9-29 0,-5-17 0,-4-11 0,1-1 0,-1 1 0,0 0 0,1 15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0"/>
    </inkml:context>
    <inkml:brush xml:id="br0">
      <inkml:brushProperty name="width" value="0.05" units="cm"/>
      <inkml:brushProperty name="height" value="0.05" units="cm"/>
      <inkml:brushProperty name="color" value="#E71224"/>
    </inkml:brush>
  </inkml:definitions>
  <inkml:trace contextRef="#ctx0" brushRef="#br0">0 4 24575,'0'0'0,"0"0"0,0 0 0,0 0 0,0 0 0,7 4 0,3-2 0,-1 0 0,1-1 0,0 0 0,0 0 0,10-1 0,-1-1 0,31-6 0,-25 1-1365</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1"/>
    </inkml:context>
    <inkml:brush xml:id="br0">
      <inkml:brushProperty name="width" value="0.05" units="cm"/>
      <inkml:brushProperty name="height" value="0.05" units="cm"/>
      <inkml:brushProperty name="color" value="#E71224"/>
    </inkml:brush>
  </inkml:definitions>
  <inkml:trace contextRef="#ctx0" brushRef="#br0">114 0 24575,'0'0'0,"0"0"0,0 0 0,-11 7 0,-15 2 0,19-7 0,0 1 0,-12 4 0,17-5 0,0-1 0,-1 1 0,1-1 0,0 1 0,0 0 0,-1 0 0,2 0 0,-1 0 0,0 0 0,-3 5 0,2-1 0,1 0 0,-1 0 0,1 0 0,0 0 0,0 0 0,1 0 0,0 0 0,0 1 0,0 8 0,1-5 0,1 0 0,-1 0 0,2 0 0,-1 0 0,5 12 0,-4-18 0,0 1 0,0-1 0,0-1 0,0 1 0,1 0 0,-1-1 0,1 1 0,0-1 0,0 0 0,1 0 0,-1 0 0,1 0 0,-1 0 0,1-1 0,0 0 0,0 0 0,5 2 0,-2-1 0,-1 0 0,1-1 0,0 0 0,0 0 0,0-1 0,0 0 0,1 0 0,-1-1 0,14 0 0,-18-1 0,0 1 0,0-1 0,-1 0 0,1 0 0,0 0 0,-1 0 0,1 0 0,-1-1 0,1 1 0,-1-1 0,0 0 0,0 1 0,0-1 0,0 0 0,0 0 0,0-1 0,0 1 0,0 0 0,-1-1 0,1 1 0,-1 0 0,0-1 0,0 0 0,0 1 0,0-1 0,1-5 0,-1 3 0,0 0 0,0 0 0,-1 0 0,0-1 0,0 1 0,0 0 0,0 0 0,-1-1 0,0 1 0,0 0 0,0 0 0,-1 0 0,-3-8 0,-3-1 0,-1 1 0,0 0 0,0 0 0,-1 1 0,-20-18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2"/>
    </inkml:context>
    <inkml:brush xml:id="br0">
      <inkml:brushProperty name="width" value="0.05" units="cm"/>
      <inkml:brushProperty name="height" value="0.05" units="cm"/>
      <inkml:brushProperty name="color" value="#E71224"/>
    </inkml:brush>
  </inkml:definitions>
  <inkml:trace contextRef="#ctx0" brushRef="#br0">1 0 24575,'5'16'0,"92"296"0,-87-274-98,-5-18-156,1 1 1,0-1 0,2 0-1,14 28 1</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3"/>
    </inkml:context>
    <inkml:brush xml:id="br0">
      <inkml:brushProperty name="width" value="0.05" units="cm"/>
      <inkml:brushProperty name="height" value="0.05" units="cm"/>
      <inkml:brushProperty name="color" value="#E71224"/>
    </inkml:brush>
  </inkml:definitions>
  <inkml:trace contextRef="#ctx0" brushRef="#br0">0 1 24575,'2'31'-273,"1"1"0,2-1 0,1 1 0,15 45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4"/>
    </inkml:context>
    <inkml:brush xml:id="br0">
      <inkml:brushProperty name="width" value="0.05" units="cm"/>
      <inkml:brushProperty name="height" value="0.05" units="cm"/>
      <inkml:brushProperty name="color" value="#E71224"/>
    </inkml:brush>
  </inkml:definitions>
  <inkml:trace contextRef="#ctx0" brushRef="#br0">1 1 24575,'0'0'0,"0"0"0,0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5"/>
    </inkml:context>
    <inkml:brush xml:id="br0">
      <inkml:brushProperty name="width" value="0.05" units="cm"/>
      <inkml:brushProperty name="height" value="0.05" units="cm"/>
      <inkml:brushProperty name="color" value="#E71224"/>
    </inkml:brush>
  </inkml:definitions>
  <inkml:trace contextRef="#ctx0" brushRef="#br0">1 21 24575,'0'0'0,"0"0"0,0 0 0,8-3 0,4-1 0,1 1 0,0 0 0,0 1 0,14-1 0,55 1 0,-60 2 0,27 0-1365</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6"/>
    </inkml:context>
    <inkml:brush xml:id="br0">
      <inkml:brushProperty name="width" value="0.05" units="cm"/>
      <inkml:brushProperty name="height" value="0.05" units="cm"/>
      <inkml:brushProperty name="color" value="#E71224"/>
    </inkml:brush>
  </inkml:definitions>
  <inkml:trace contextRef="#ctx0" brushRef="#br0">1 18 24575,'0'-8'0,"0"-2"0,3 19 0,10 39 0,-3 0 0,5 60 0,-15-104-1365</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7"/>
    </inkml:context>
    <inkml:brush xml:id="br0">
      <inkml:brushProperty name="width" value="0.05" units="cm"/>
      <inkml:brushProperty name="height" value="0.05" units="cm"/>
      <inkml:brushProperty name="color" value="#E71224"/>
    </inkml:brush>
  </inkml:definitions>
  <inkml:trace contextRef="#ctx0" brushRef="#br0">1 1 24575,'0'50'0,"1"0"0,3 0 0,11 54 0,-5-61-682,21 58-1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5"/>
    </inkml:context>
    <inkml:brush xml:id="br0">
      <inkml:brushProperty name="width" value="0.025" units="cm"/>
      <inkml:brushProperty name="height" value="0.025" units="cm"/>
    </inkml:brush>
  </inkml:definitions>
  <inkml:trace contextRef="#ctx0" brushRef="#br0">0 35 24575,'42'-2'0,"82"-15"0,-60 7 0,-12 5-1365,-48 5-5461</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8"/>
    </inkml:context>
    <inkml:brush xml:id="br0">
      <inkml:brushProperty name="width" value="0.05" units="cm"/>
      <inkml:brushProperty name="height" value="0.05" units="cm"/>
      <inkml:brushProperty name="color" value="#E71224"/>
    </inkml:brush>
  </inkml:definitions>
  <inkml:trace contextRef="#ctx0" brushRef="#br0">0 41 24575,'0'0'0,"0"0"0,2-1 0,1 0 0,4-2 0,3 0 0,3-2 0,3 1 0,5-1 0,3 1 0,0 0 0,-2 1 0,-3 0 0,-3 1 0,-3 1 0,-2-1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09"/>
    </inkml:context>
    <inkml:brush xml:id="br0">
      <inkml:brushProperty name="width" value="0.05" units="cm"/>
      <inkml:brushProperty name="height" value="0.05" units="cm"/>
      <inkml:brushProperty name="color" value="#E71224"/>
    </inkml:brush>
  </inkml:definitions>
  <inkml:trace contextRef="#ctx0" brushRef="#br0">1 0 24575,'1'57'0,"3"-1"0,16 76 0,-18-120-227,1 0-1,0 0 1,1 0-1,1-1 1,6 14-1</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0"/>
    </inkml:context>
    <inkml:brush xml:id="br0">
      <inkml:brushProperty name="width" value="0.05" units="cm"/>
      <inkml:brushProperty name="height" value="0.05" units="cm"/>
      <inkml:brushProperty name="color" value="#E71224"/>
    </inkml:brush>
  </inkml:definitions>
  <inkml:trace contextRef="#ctx0" brushRef="#br0">112 15 24575,'-13'-10'0,"10"9"0,-1 0 0,1 0 0,0 1 0,0-1 0,0 1 0,0 0 0,-1-1 0,1 1 0,0 1 0,0-1 0,-1 0 0,1 1 0,-6 1 0,7-1 0,-1 0 0,1 0 0,0 0 0,0 0 0,0 0 0,0 0 0,0 1 0,0-1 0,0 1 0,0-1 0,1 1 0,-1 0 0,1 0 0,-1-1 0,1 1 0,0 0 0,-1 0 0,1 0 0,-1 4 0,-2 8 0,2 0 0,-1 1 0,2-1 0,0 0 0,0 1 0,3 18 0,-2-32 0,0 0 0,0 0 0,0 0 0,0 0 0,0-1 0,0 1 0,0 0 0,0 0 0,1 0 0,-1 0 0,0 0 0,1-1 0,-1 1 0,0 0 0,1 0 0,-1-1 0,1 1 0,-1 0 0,1 0 0,0-1 0,-1 1 0,1-1 0,0 1 0,-1-1 0,1 1 0,0-1 0,1 1 0,-1 0 0,1-1 0,-1 0 0,1 0 0,-1-1 0,1 1 0,-1 0 0,1 0 0,-1-1 0,1 1 0,-1-1 0,0 1 0,1-1 0,-1 0 0,0 0 0,3-1 0,2-2 0,0-1 0,-1 0 0,1 0 0,-1 0 0,0-1 0,8-12 0,-6 8 0,-1-1 0,0 0 0,6-16 0,-10 19 0,-3 10 0,-4 12 0,4-7 12,1 1 0,0-1 0,0 0 0,1 0 0,0 0 0,0 0 0,1 0 0,0 0 0,3 9 0,-3-11-111,0 0 0,1-1 0,-1 1 0,1-1 0,-1 0 0,1 0 0,0 0 0,1 0 0,-1 0 0,1-1 0,0 1 0,0-1 0,0 0 0,4 2 0,2 0-6727</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1"/>
    </inkml:context>
    <inkml:brush xml:id="br0">
      <inkml:brushProperty name="width" value="0.05" units="cm"/>
      <inkml:brushProperty name="height" value="0.05" units="cm"/>
      <inkml:brushProperty name="color" value="#E71224"/>
    </inkml:brush>
  </inkml:definitions>
  <inkml:trace contextRef="#ctx0" brushRef="#br0">119 189 24575,'-5'-9'0,"3"5"0,0 1 0,-1-1 0,0 1 0,1-1 0,-1 1 0,-6-5 0,8 7 0,0 0 0,0 0 0,0 1 0,0-1 0,0 1 0,0-1 0,0 1 0,0-1 0,0 1 0,0-1 0,-1 1 0,1 0 0,0 0 0,0 0 0,0-1 0,0 1 0,-1 0 0,1 1 0,0-1 0,0 0 0,0 0 0,0 0 0,-1 1 0,1-1 0,0 0 0,0 1 0,0-1 0,0 1 0,0 0 0,-1 0 0,-3 3 0,0 1 0,1-1 0,0 1 0,-1 0 0,2 0 0,-1 0 0,0 1 0,1-1 0,0 1 0,1 0 0,-1 0 0,-1 9 0,2-12 0,1 1 0,0 0 0,1 0 0,-1 0 0,0 0 0,1 0 0,0-1 0,0 1 0,1 0 0,-1 0 0,1 0 0,-1 0 0,1 0 0,0-1 0,1 1 0,-1 0 0,1-1 0,-1 1 0,1-1 0,0 1 0,4 4 0,-5-8 0,0 1 0,-1 0 0,1 0 0,0 0 0,0-1 0,0 1 0,0-1 0,0 1 0,0 0 0,0-1 0,0 0 0,0 1 0,1-1 0,-1 0 0,0 1 0,0-1 0,0 0 0,0 0 0,0 0 0,1 0 0,0 0 0,0-1 0,0 1 0,1-1 0,-1 0 0,0 0 0,0 0 0,0 0 0,0 0 0,0 0 0,4-3 0,0-2 0,0 0 0,0 0 0,-1 0 0,9-13 0,-11 15 0,-1-1 0,0 0 0,0 1 0,0-1 0,0 0 0,-1 0 0,0 0 0,0 0 0,0 0 0,0-7 0,-1-6 0,-5-29 0,2 16 0,0 6 0,1 12 0,1 0 0,1 0 0,-1 0 0,3-14 0,-2 21-1365</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2"/>
    </inkml:context>
    <inkml:brush xml:id="br0">
      <inkml:brushProperty name="width" value="0.05" units="cm"/>
      <inkml:brushProperty name="height" value="0.05" units="cm"/>
      <inkml:brushProperty name="color" value="#E71224"/>
    </inkml:brush>
  </inkml:definitions>
  <inkml:trace contextRef="#ctx0" brushRef="#br0">0 0 24575,'0'0'0,"0"1"0,1 0 0,-1 3 0,1 4 0,-1 6 0,1 4 0,-1 2 0,0 2 0,0-2 0,0-3 0,0-3 0,0-5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3"/>
    </inkml:context>
    <inkml:brush xml:id="br0">
      <inkml:brushProperty name="width" value="0.05" units="cm"/>
      <inkml:brushProperty name="height" value="0.05" units="cm"/>
      <inkml:brushProperty name="color" value="#E71224"/>
    </inkml:brush>
  </inkml:definitions>
  <inkml:trace contextRef="#ctx0" brushRef="#br0">106 45 24575,'0'-3'0,"-1"0"0,0 0 0,0 0 0,-1 1 0,1-1 0,-1 0 0,1 0 0,-1 1 0,0-1 0,0 1 0,0-1 0,0 1 0,0 0 0,-3-2 0,4 3 0,1 1 0,-1-1 0,1 1 0,-1 0 0,1-1 0,-1 1 0,0 0 0,1 0 0,-1 0 0,0-1 0,1 1 0,-1 0 0,0 0 0,1 0 0,-1 0 0,0 0 0,1 0 0,-1 0 0,1 0 0,-1 0 0,-1 1 0,1 0 0,-1-1 0,1 1 0,0 0 0,-1 0 0,1-1 0,0 1 0,0 0 0,0 0 0,-2 2 0,-1 2 0,1 0 0,-1 1 0,-3 7 0,6-12 0,-5 12 0,0-1 0,1 1 0,-5 17 0,9-25 0,0 1 0,0-1 0,0 0 0,1 0 0,-1 1 0,1-1 0,0 0 0,1 1 0,-1-1 0,1 0 0,3 9 0,-4-13 0,0-1 0,0 1 0,1 0 0,-1-1 0,0 1 0,1-1 0,-1 1 0,1 0 0,-1-1 0,1 1 0,-1-1 0,1 1 0,-1-1 0,1 0 0,-1 1 0,1-1 0,-1 1 0,1-1 0,0 0 0,-1 0 0,1 1 0,1-1 0,-1 0 0,0 0 0,1 0 0,-1 0 0,0 0 0,1 0 0,-1 0 0,0 0 0,1-1 0,-1 1 0,0-1 0,2 0 0,2-1 0,-1-1 0,1 0 0,-1 0 0,8-6 0,-6 3 0,-1 1 0,0-1 0,0 0 0,5-8 0,-9 12 0,1 0 0,-1-1 0,0 1 0,0-1 0,0 1 0,0-1 0,0 0 0,0 1 0,0-1 0,-1 0 0,0 1 0,1-1 0,-1 0 0,0 0 0,-1-2 0,4 12-151,0 1-1,0 0 0,1-1 0,-1 1 1,2-1-1,-1 0 0,1 0 1,9 10-1,-5-9-6674</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4"/>
    </inkml:context>
    <inkml:brush xml:id="br0">
      <inkml:brushProperty name="width" value="0.05" units="cm"/>
      <inkml:brushProperty name="height" value="0.05" units="cm"/>
      <inkml:brushProperty name="color" value="#E71224"/>
    </inkml:brush>
  </inkml:definitions>
  <inkml:trace contextRef="#ctx0" brushRef="#br0">1 4 24575,'1'3'0,"1"0"0,-1-1 0,0 1 0,0 0 0,0-1 0,-1 1 0,1 0 0,0 0 0,-1 5 0,2 1 0,1 10 0,0-7 0,0 1 0,-2-1 0,1 15 0,0-40 0,6-24 0,-5 24 0,-2 8 0,0 0 0,1-1 0,0 1 0,0 0 0,1 0 0,3-5 0,-6 9 0,0 0 0,1 0 0,-1 1 0,1-1 0,-1 0 0,1 1 0,0-1 0,-1 0 0,1 1 0,0-1 0,-1 1 0,1-1 0,0 1 0,0-1 0,-1 1 0,1-1 0,0 1 0,0 0 0,0 0 0,-1-1 0,1 1 0,0 0 0,0 0 0,0 0 0,0 0 0,0 0 0,0 0 0,0 0 0,-1 0 0,1 0 0,0 0 0,0 1 0,0-1 0,0 0 0,0 1 0,-1-1 0,1 0 0,0 1 0,0-1 0,-1 1 0,1-1 0,0 1 0,-1 0 0,1-1 0,0 1 0,0 0 0,4 5 0,0 1 0,0-1 0,-1 1 0,0 0 0,0 0 0,-1 1 0,0-1 0,0 1 0,0-1 0,-1 1 0,0 0 0,1 14 0,23-89 0,-23 60 0,1 0 0,-1 0 0,1 1 0,0 0 0,8-11 0,-11 16 0,0 0 0,0 0 0,1 0 0,-1 0 0,0 0 0,0 0 0,0 1 0,1-1 0,-1 0 0,0 1 0,1-1 0,-1 1 0,0-1 0,1 1 0,1-1 0,-1 2 0,-1-1 0,0 0 0,1 0 0,-1 1 0,0-1 0,1 1 0,-1-1 0,0 1 0,0-1 0,1 1 0,-1 0 0,0-1 0,0 1 0,0 0 0,0 0 0,0 0 0,0 0 0,0 0 0,1 2 0,3 4-105,-1 1 0,1-1 0,-1 1 0,-1 0 0,0 0 0,0 0 0,0 1 0,-1-1 0,0 1 0,-1-1 0,0 1 0,0 14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5"/>
    </inkml:context>
    <inkml:brush xml:id="br0">
      <inkml:brushProperty name="width" value="0.05" units="cm"/>
      <inkml:brushProperty name="height" value="0.05" units="cm"/>
      <inkml:brushProperty name="color" value="#E71224"/>
    </inkml:brush>
  </inkml:definitions>
  <inkml:trace contextRef="#ctx0" brushRef="#br0">159 25 24575,'-15'-12'0,"12"10"0,1 1 0,-1-1 0,0 1 0,0 0 0,0-1 0,0 1 0,-1 1 0,1-1 0,0 0 0,0 1 0,0 0 0,-1 0 0,1 0 0,0 0 0,0 0 0,-1 1 0,1-1 0,0 1 0,0 0 0,0 0 0,0 0 0,0 0 0,0 1 0,0-1 0,0 1 0,0 0 0,1 0 0,-1 0 0,-4 4 0,3-1 0,-1 0 0,0 0 0,1 0 0,0 1 0,0 0 0,1 0 0,0 0 0,0 0 0,0 0 0,1 1 0,-1-1 0,2 1 0,-2 8 0,2-11 0,1 0 0,-1 0 0,1 0 0,0-1 0,1 1 0,-1 0 0,2 7 0,-2-10 0,1 0 0,-1 0 0,1 0 0,-1 0 0,1 0 0,0 0 0,-1 0 0,1 0 0,0 0 0,-1 0 0,1 0 0,0 0 0,0-1 0,0 1 0,0 0 0,0-1 0,0 1 0,0-1 0,0 1 0,0-1 0,0 1 0,0-1 0,0 0 0,1 1 0,-1-1 0,0 0 0,0 0 0,0 0 0,2 0 0,2 0 0,1-1 0,-1 0 0,0 0 0,0 0 0,0-1 0,0 1 0,0-1 0,-1 0 0,1-1 0,0 1 0,-1-1 0,0 0 0,0 0 0,0 0 0,0-1 0,0 1 0,0-1 0,-1 0 0,0 0 0,0 0 0,0-1 0,0 1 0,-1-1 0,1 1 0,-1-1 0,0 0 0,-1 0 0,2-8 0,-3 5 0,-1 7 0,1 5 0,1 7 0,1-1 0,-1 1 0,2-1 0,-1 0 0,5 10 0,-5-14 0,0-1 0,1 1 0,-1-1 0,1 0 0,0 0 0,1-1 0,-1 1 0,1-1 0,0 1 0,7 5 0,-9-9-151,-1 0-1,0 0 0,1-1 0,-1 1 1,1 0-1,-1-1 0,1 1 1,2 0-1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6"/>
    </inkml:context>
    <inkml:brush xml:id="br0">
      <inkml:brushProperty name="width" value="0.05" units="cm"/>
      <inkml:brushProperty name="height" value="0.05" units="cm"/>
      <inkml:brushProperty name="color" value="#E71224"/>
    </inkml:brush>
  </inkml:definitions>
  <inkml:trace contextRef="#ctx0" brushRef="#br0">1 45 24575,'0'2'0,"0"0"0,1 0 0,-1 0 0,1 0 0,0 0 0,-1 0 0,3 4 0,1 1 0,15 35 0,-12-27 0,0 0 0,9 29 0,-14-36 0,-4-15 0,0-10 0,-2-12 0,1 13 0,1 0 0,1 0 0,0 1 0,3-28 0,-1 41 7,0 0-1,-1 1 0,1-1 0,0 0 1,0 0-1,0 1 0,0-1 1,0 1-1,1-1 0,-1 1 1,0-1-1,1 1 0,-1 0 0,1-1 1,0 1-1,-1 0 0,1 0 1,3-1-1,-3 1-112,0 0 0,1 0 0,-1 0 0,0 0 0,1 1 0,-1-1-1,1 1 1,0-1 0,-1 1 0,1 0 0,-1 0 0,1 0 0,4 1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7"/>
    </inkml:context>
    <inkml:brush xml:id="br0">
      <inkml:brushProperty name="width" value="0.05" units="cm"/>
      <inkml:brushProperty name="height" value="0.05" units="cm"/>
      <inkml:brushProperty name="color" value="#E71224"/>
    </inkml:brush>
  </inkml:definitions>
  <inkml:trace contextRef="#ctx0" brushRef="#br0">154 147 24575,'0'-1'0,"-1"1"0,1-1 0,0 0 0,-1 1 0,1-1 0,-1 0 0,1 1 0,-1-1 0,1 1 0,-1-1 0,1 1 0,-1-1 0,0 1 0,1-1 0,-1 1 0,0-1 0,0 1 0,-14-7 0,12 6 0,0 0 0,0 0 0,0 1 0,1-1 0,-1 1 0,0 0 0,0 0 0,0 0 0,0 0 0,0 0 0,0 1 0,0-1 0,0 1 0,-5 2 0,4-1 0,0 0 0,0 0 0,1 0 0,-1 1 0,0-1 0,1 1 0,0 0 0,0 0 0,-4 5 0,2-2 0,0 1 0,1-1 0,0 1 0,0 1 0,1-1 0,-1 0 0,2 1 0,-1 0 0,1 0 0,-2 11 0,4-14 0,-1-1 0,1 1 0,0 0 0,0 0 0,1 0 0,1 8 0,-2-12 0,1 0 0,-1 1 0,0-1 0,1 0 0,-1 0 0,1 0 0,-1 0 0,1 0 0,0 0 0,-1 0 0,1 0 0,0-1 0,0 1 0,0 0 0,0 0 0,-1 0 0,1-1 0,0 1 0,0-1 0,0 1 0,0-1 0,1 1 0,-1-1 0,0 1 0,0-1 0,0 0 0,0 0 0,0 1 0,1-1 0,-1 0 0,0 0 0,0 0 0,1-1 0,2 1 0,0 0 0,0-1 0,0 0 0,-1 0 0,1 0 0,0-1 0,-1 1 0,1-1 0,-1 1 0,0-1 0,1-1 0,-1 1 0,4-4 0,-3 2 0,0 0 0,0-1 0,0 0 0,-1 0 0,0 0 0,0 0 0,4-11 0,0-3 0,-1-1 0,-1 0 0,4-38 0,-9 57 0,1-14 0,0 0 0,0 0 0,-1 0 0,-4-25 0,3 31 35,1 7-210,1 1 0,-2-1 0,1 1 0,0-1 0,0 1 0,0-1 0,-1-2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4:58:57.956"/>
    </inkml:context>
    <inkml:brush xml:id="br0">
      <inkml:brushProperty name="width" value="0.025" units="cm"/>
      <inkml:brushProperty name="height" value="0.025" units="cm"/>
    </inkml:brush>
  </inkml:definitions>
  <inkml:trace contextRef="#ctx0" brushRef="#br0">905 1 24575,'-2'4'0,"-5"7"0,-10 10 0,-12 10 0,-9 7 0,0-5 0,5-5 0,3-4 0,4-2 0,-1 1 0,3-3 0,-2-4 0,-4-2 0,-5 0 0,-9 2 0,-1 4 0,-5 3 0,0-1 0,5 2 0,2-1 0,7-1 0,2 2 0,3 0 0,5-4 0,5-1 0,2-3 0,2 1 0,3 1 0,-1-1 0,1 2 0,-1-2 0,3-2 0,5 0 0,3-4 0,4-2 0,0-2 0,0-2 0,0 1 0,0 0 0,0 1 0,0 3 0,0 0 0,0 3 0,0 1 0,0 0 0,0-1 0,0-3 0,0-2 0,0-5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6"/>
    </inkml:context>
    <inkml:brush xml:id="br0">
      <inkml:brushProperty name="width" value="0.025" units="cm"/>
      <inkml:brushProperty name="height" value="0.025" units="cm"/>
    </inkml:brush>
  </inkml:definitions>
  <inkml:trace contextRef="#ctx0" brushRef="#br0">127 53 24575,'-1'-2'0,"1"-1"0,-1 0 0,0 1 0,-1-1 0,1 1 0,0-1 0,-1 2 0,0-1 0,0 0 0,-2-3 0,1 1 0,1 3 0,1-1 0,0 0 0,0 1 0,-1-1 0,0 1 0,1 0 0,-1 0 0,0 0 0,0-1 0,0 1 0,0 0 0,0 1 0,-1-1 0,1 0 0,1 0 0,-1 1 0,-1 0 0,1-1 0,0 1 0,0 0 0,-1 0 0,1 0 0,0 0 0,-1 1 0,2-1 0,-1 0 0,0 1 0,0 0 0,-1-1 0,1 1 0,0 0 0,0 0 0,0 1 0,0-1 0,0 0 0,1 0 0,0 0 0,-1 1 0,0-1 0,1 1 0,-1 0 0,1-1 0,-2 4 0,0 1 0,-1-1 0,1 1 0,1 1 0,0-1 0,0 0 0,0 0 0,1 1 0,-1-1 0,1 1 0,1 0 0,-1 0 0,2 10 0,1 4 0,0-1 0,10 36 0,7 12-682,41 91-1</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1:36:29.318"/>
    </inkml:context>
    <inkml:brush xml:id="br0">
      <inkml:brushProperty name="width" value="0.05" units="cm"/>
      <inkml:brushProperty name="height" value="0.05" units="cm"/>
      <inkml:brushProperty name="color" value="#E71224"/>
    </inkml:brush>
  </inkml:definitions>
  <inkml:trace contextRef="#ctx0" brushRef="#br0">1 1 24575,'4'39'0,"0"-13"0,2 39 0,2-1 0,22 76 0,-28-132-1365</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88"/>
    </inkml:context>
    <inkml:brush xml:id="br0">
      <inkml:brushProperty name="width" value="0.1" units="cm"/>
      <inkml:brushProperty name="height" value="0.1" units="cm"/>
      <inkml:brushProperty name="color" value="#66CC00"/>
    </inkml:brush>
  </inkml:definitions>
  <inkml:trace contextRef="#ctx0" brushRef="#br0">124 173 24575,'-14'1'0,"-3"4"0,-3 10 0,-1 9 0,2 6 0,4 0 0,5-4 0,5-2 0,3-3 0,2 0 0,0 1 0,0-1 0,0 0 0,0 1 0,0-1 0,0 0 0,1 1 0,6-1 0,7 4 0,9 6 0,9 5 0,9 1 0,4-3 0,4-4 0,-1-10 0,-9-7 0,-3-8 0,-7-5 0,1 0 0,5-2 0,1-6 0,0-11 0,4-14 0,1-15 0,0-12 0,-3 1 0,-9 9 0,-11 14 0,-9 14 0,-5 1 0,-4-6 0,-3-6 0,-10-11 0,-17-8 0,-11 0 0,-6 7 0,5 14 0,4 15 0,4 9 0,5 4 0,0 6 0,-1 6 0,-5 7 0,-4 4 0,4 1 0,7-4 0,8-2 0,7-1 0,2-1 0,1 1 0,-1 2 0,2 1 0,1 2 0,-1 2 0,3 0 0,-1 0 0,1 6 0,4 5 0,-1 12 0,3 13 0,2 10 0,8 9 0,12-1 0,10-11 0,3-17 0,-4-19 0,-6-14 0,-3-6 0,-3-6 0,0-8 0,1-14 0,5-17 0,8-10 0,2-6 0,0 3 0,-5 4 0,-5-2 0,-7 3 0,-6-4 0,-7-5 0,-3-1 0,-2-7 0,-6-3 0,-12-6 0,-13 3 0,-9 13 0,-3 15 0,7 20 0,6 12 0,5 5 0,3 3 0,1 0 0,0 2 0,-6 9 0,-3 11 0,-4 14 0,-4 10 0,3 1 0,4-3 0,4-8 0,9-6 0,8-6 0,6 1 0,4 4 0,0 6 0,0 7 0,0 6 0,7 11 0,9 7 0,14 5 0,9 0 0,-2-12 0,-3-12 0,-9-18 0,-6-15 0,-4-8 0,0-5 0,2-1 0,1 0 0,7-7 0,7-11 0,12-20 0,16-22 0,-26 23 0,1-3 0,1-3 0,-2 0 0,25-36 0,-16 18 0,-15 19 0,-13 18 0,-7 5 0,-6-4 0,-3-12 0,-11-17 0,-11-8 0,-14 5 0,-11 13 0,-5 18 0,-3 12 0,-2 8 0,-1 4 0,6 0 0,8 0 0,13 0 0,13 4 0,7 4 0,4 7 0,2 12 0,2 11 0,1 15 0,2 16 0,1 14 0,0 1 0,1-11 0,2-18 0,4-25 0,1-14 0,1-10 0,-1-4 0,1-4 0,2-6 0,4-13 0,2-12 0,-3-12 0,-2-8 0,-6-2 0,-3-3 0,0 2 0,-3 9 0,0 12 0,0 17 0,0 21 0,0 14 0,0 10 0,0 21 0,6 7 0,7 18 0,3-15 0,5-10 0,-5-26 0,-2-12 0,-1-5 0,-4-9 0,-1-7 0,-1-13 0,-1-9 0,-1-6 0,-2 2 0,-2 7 0,-1 6 0,0 8 0,0 7 0,0 12 0,0 7 0,0 6 0,0 1 0,0-3 0,-3 1 0,-2 2 0,-3 3 0,-2 8 0,2 5 0,0 5 0,3-1 0,2-5 0,1-5 0,2-7 0,-2-6 0,-2-6 0,-1-6 0,-1-3 0,2-6 0,2-9 0,2-16 0,0-19 0,0-22 0,0-12 0,0-12 0,0 1 0,0 14 0,0 14 0,0 25 0,0 18 0,-2 13 0,0 9 0,-6 7 0,1 0 0,-3 5 0,5 0 0,-2 1 0,1 5 0,0 3 0,-1 0 0,3 0 0,0 0 0,2-2 0,2 2 0,0 0 0,-1 5 0,-2 7 0,-1 1 0,0-1 0,2-7 0,2-11 0,0-4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89"/>
    </inkml:context>
    <inkml:brush xml:id="br0">
      <inkml:brushProperty name="width" value="0.1" units="cm"/>
      <inkml:brushProperty name="height" value="0.1" units="cm"/>
      <inkml:brushProperty name="color" value="#66CC00"/>
    </inkml:brush>
  </inkml:definitions>
  <inkml:trace contextRef="#ctx0" brushRef="#br0">227 188 24575,'-13'-1'0,"-1"6"0,1 6 0,-4 8 0,1 7 0,1 0 0,0 0 0,5-2 0,1-3 0,3 1 0,2-4 0,1-1 0,3-2 0,0 0 0,0 4 0,0 1 0,0 1 0,0 0 0,0 0 0,0-3 0,2-2 0,4-3 0,3-2 0,6 2 0,5 0 0,5 2 0,6 1 0,0-2 0,1-3 0,-3-3 0,-3-3 0,-1-3 0,-5-1 0,-1-1 0,-1 0 0,-2 0 0,1 0 0,1 0 0,-1-2 0,-1-5 0,-1-5 0,2-6 0,-1-6 0,2-3 0,2-3 0,0-1 0,0 5 0,-2-1 0,-2 1 0,-2 0 0,-2-4 0,-2-2 0,-4 1 0,0-3 0,-1 3 0,-2 0 0,-1-3 0,-2-1 0,0 0 0,0 1 0,0 4 0,-4 3 0,-6 4 0,-5 9 0,-6 5 0,0 6 0,-5 3 0,-1 0 0,-4 0 0,-3 0 0,3 0 0,-2 1 0,3 4 0,0 3 0,-4 6 0,-1 6 0,-8 0 0,-2 2 0,0-2 0,2 0 0,8 1 0,6-1 0,6 0 0,5-3 0,4-1 0,6-3 0,1 0 0,3 1 0,1 1 0,1 2 0,2 2 0,0 5 0,0 10 0,2 9 0,7 6 0,7 1 0,7-5 0,6-4 0,3-8 0,0-5 0,-2-6 0,-4-6 0,-5-6 0,1-6 0,3-3 0,1-1 0,4 0 0,0 0 0,-3 0 0,-2 0 0,-3 0 0,-1-2 0,0-4 0,1-4 0,-1-4 0,-1-1 0,-2-2 0,1-5 0,3-10 0,4-13 0,1-5 0,-2 1 0,-5 6 0,-8 5 0,-6 2 0,-4 2 0,-2 4 0,0 4 0,0-1 0,0 0 0,-5 3 0,-10 1 0,-9 3 0,-6 1 0,-3 1 0,3 1 0,3 6 0,7 4 0,5 3 0,3 4 0,-3 5 0,-4 5 0,-1 8 0,-6 8 0,-4 6 0,-3 2 0,0 2 0,8-5 0,5-5 0,9-3 0,4-1 0,4-3 0,3 0 0,0-2 0,0-1 0,0 0 0,0 0 0,4-1 0,5 3 0,6 2 0,6 1 0,0 0 0,0-4 0,1-7 0,-2-5 0,-2-5 0,-2-1 0,-1-5 0,2-6 0,0-6 0,1-3 0,-2 0 0,-2-5 0,2-4 0,-1-6 0,0-5 0,-1 1 0,-6 3 0,-2 5 0,-4 3 0,-2 5 0,0 4 0,0 5 0,-2 6 0,-1 5 0,-5 6 0,-5 7 0,-4 9 0,-5 6 0,-4 3 0,1 0 0,3-4 0,5 0 0,6-2 0,0 0 0,4 1 0,2-1 0,3 0 0,0-5 0,-1-1 0,0-4 0,1-2 0,1-1 0,1-1 0,0 1 0,0 1 0,0 0 0,0 1 0,0-2 0,0-1 0,0-1 0,-1-2 0,-9 2 0,-6 1 0,-6 1 0,-3 0 0,6-3 0,3-3 0,4-1 0,5-1 0,0 0 0,1 0 0,-1 0 0,-1 0 0,-2 0 0,0 0 0,-1 0 0,1 0 0,-1 0 0,1 0 0,0 0 0,3-3 0,4-5 0,2-8 0,1-11 0,0-37 0,0 13 0,0-16 0,0 33 0,0 12 0,0 8 0,0 5 0,1 5 0,1 3 0,1 0 0,1 1 0,-1 0 0,1 0 0,-1 0 0,0-1 0,0-2 0,0 0 0,-1 0 0,0 2 0,2-1 0,-3 0 0,1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0"/>
    </inkml:context>
    <inkml:brush xml:id="br0">
      <inkml:brushProperty name="width" value="0.1" units="cm"/>
      <inkml:brushProperty name="height" value="0.1" units="cm"/>
      <inkml:brushProperty name="color" value="#E71224"/>
    </inkml:brush>
  </inkml:definitions>
  <inkml:trace contextRef="#ctx0" brushRef="#br0">125 73 24575,'-9'-3'0,"-5"13"0,-7 15 0,-2 8 0,2 6 0,6-7 0,4 0 0,5-2 0,3-3 0,2-1 0,1-5 0,0 0 0,0 1 0,0-1 0,0-2 0,0-3 0,2-3 0,4 0 0,7 0 0,14 4 0,12 5 0,10 3 0,4 2 0,-10-4 0,-10-8 0,-7-7 0,-5-7 0,-2-1 0,-3 0 0,-4-2 0,-2-9 0,3-8 0,5-14 0,5-11 0,4-7 0,0-3 0,-5 7 0,-8 10 0,-7 8 0,-5 2 0,-2-3 0,0-5 0,0 0 0,0 4 0,-1 6 0,-2 4 0,-5 3 0,-4-1 0,-4 2 0,-1 4 0,0 2 0,-1 5 0,-5 2 0,-7 2 0,-5 2 0,-4 0 0,0 0 0,2 2 0,2 5 0,5 6 0,0 7 0,2 3 0,3-1 0,3-2 0,6-1 0,5-2 0,1 0 0,5 1 0,0 0 0,0-1 0,2 1 0,1 0 0,2 2 0,0 1 0,0 9 0,0 2 0,0 3 0,1-1 0,4-8 0,4-2 0,6-3 0,4 3 0,3 3 0,0-1 0,1-1 0,2-2 0,1 0 0,1-4 0,-3-3 0,-6-7 0,-2-4 0,-3-3 0,-2-2 0,0 0 0,0 0 0,-1 0 0,-2 0 0,0 0 0,-1 0 0,1-1 0,-2-2 0,1-6 0,-1-5 0,3-10 0,1-6 0,2-9 0,0-9 0,1-3 0,-3-5 0,-1 2 0,-2 5 0,-4 6 0,-1 14 0,-2 12 0,-1 9 0,-4 4 0,-5 3 0,-2 1 0,-5 0 0,-1 0 0,1 0 0,-1 0 0,2 0 0,3 0 0,1 2 0,0 1 0,-1 5 0,0 2 0,2 4 0,4 2 0,0 0 0,0 2 0,0 0 0,2 0 0,3 0 0,1-2 0,1-2 0,0-1 0,0-1 0,0 0 0,0 0 0,0 1 0,2 0 0,4 0 0,4-3 0,2-1 0,3-3 0,-3-2 0,0-2 0,-2-2 0,-1 0 0,0 0 0,0 0 0,-1-1 0,1-3 0,-1-5 0,1-10 0,2-14 0,2-7 0,0-4 0,-4 5 0,-3 9 0,-3 4 0,-3 5 0,0 2 0,0 1 0,0 0 0,-2-1 0,-3 1 0,-3 2 0,-2 3 0,0 5 0,-2 4 0,0 2 0,-1 2 0,-2 0 0,-1 0 0,-7 0 0,7 1 0,-9 5 0,7 3 0,-1 3 0,2 3 0,3 0 0,1 1 0,1 0 0,0 0 0,2 1 0,0-1 0,3 1 0,0-1 0,2-2 0,3 0 0,0-1 0,2 1 0,0 0 0,0 2 0,0 0 0,0 0 0,0-1 0,0 0 0,0 1 0,0-1 0,2 3 0,5 1 0,2 2 0,3-2 0,0-2 0,-1-6 0,-2-6 0,0-2 0,-2-3 0,-1 0 0,0 0 0,0 0 0,0-1 0,0-3 0,1-5 0,0-5 0,-1-5 0,2-3 0,-3 1 0,-2 2 0,2 2 0,-2 3 0,-1 3 0,0 1 0,-2 2 0,0 1 0,-1 3 0,-3 2 0,-1 1 0,-3 1 0,-1 0 0,1 2 0,-1 3 0,-1 3 0,0 3 0,1 0 0,4-1 0,0 0 0,1 1 0,-1 0 0,1 0 0,2-2 0,1-2 0,1 0 0,0 0 0,0-1 0,0-4 0,0-14 0,6-13 0,6-27 0,6-11 0,2-4 0,-4 7 0,-4 17 0,-3 16 0,-3 13 0,-1 8 0,-3 6 0,0 7 0,-2 0 0,0 5 0,0-2 0,0 5 0,0 0 0,0 0 0,0 1 0,0-4 0,0 0 0,0-1 0,0-1 0,0 0 0,0 1 0,0-2 0,0 0 0,0-1 0,0-2 0,0 0 0,0-2 0,0 0 0,0 0 0,0 0 0,0-1 0,4-9 0,0 2 0,5-6 0,-4 6 0,-1 1 0,-2 2 0,-3 1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1"/>
    </inkml:context>
    <inkml:brush xml:id="br0">
      <inkml:brushProperty name="width" value="0.1" units="cm"/>
      <inkml:brushProperty name="height" value="0.1" units="cm"/>
      <inkml:brushProperty name="color" value="#E71224"/>
    </inkml:brush>
  </inkml:definitions>
  <inkml:trace contextRef="#ctx0" brushRef="#br0">212 1 24575,'0'27'0,"0"-8"0,0 8 0,0-9 0,0-2 0,0 1 0,0-2 0,0-2 0,0 0 0,0-1 0,0 1 0,-2-1 0,-1-1 0,-2-1 0,1-1 0,0-3 0,0-1 0,2-1 0,-2-2 0,1 2 0,0-1 0,-1-1 0,1 1 0,-2-1 0,1 1 0,-1 1 0,0-1 0,2 1 0,-1 0 0,-2 0 0,0 1 0,0-1 0,0 0 0,2 0 0,-1-1 0,0 1 0,0 1 0,-1-1 0,0 0 0,-3 0 0,1 1 0,-1 0 0,2 1 0,0-1 0,-1-1 0,2 0 0,0-2 0,1 1 0,0-1 0,1 0 0,1 0 0,0 0 0,1 1 0,-1-1 0,1 0 0,-1-1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2"/>
    </inkml:context>
    <inkml:brush xml:id="br0">
      <inkml:brushProperty name="width" value="0.1" units="cm"/>
      <inkml:brushProperty name="height" value="0.1" units="cm"/>
    </inkml:brush>
  </inkml:definitions>
  <inkml:trace contextRef="#ctx0" brushRef="#br0">1 1 24575,'27'0'0,"21"0"0,30 0 0,-27 0 0,1 0 0,3 0 0,0 0 0,-2 0 0,1 0 0,3 0 0,0 0 0,1 0 0,0 0 0,2 0 0,0 0 0,-1 0 0,-2 0 0,38 0 0,-7 0 0,-8 0 0,-1 0 0,-2 0 0,-6 0 0,-5 0 0,-7 0 0,5 0 0,1 0 0,6 0 0,-1 0 0,-2 0 0,2 0 0,-5 0 0,-4 0 0,-5 0 0,-7 0 0,-4 0 0,-6 0 0,-9 0 0,-4 0 0,-5 0 0,0 0 0,0 0 0,1 0 0,-1 0 0,-3 0 0,-1 0 0,-4 0 0,-2 0 0,-2 0 0,-2 0 0,-5 0 0,-30 0 0,20 0 0,-22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3"/>
    </inkml:context>
    <inkml:brush xml:id="br0">
      <inkml:brushProperty name="width" value="0.1" units="cm"/>
      <inkml:brushProperty name="height" value="0.1" units="cm"/>
    </inkml:brush>
  </inkml:definitions>
  <inkml:trace contextRef="#ctx0" brushRef="#br0">1 32 24575,'82'0'0,"11"0"0,-33 2 0,1 1 0,2 0 0,1 0 0,-4 0 0,-1-1 0,-1 1 0,-1-1 0,-2-2 0,-1 0 0,46 0 0,-18 0 0,-13 0 0,-20 0 0,1 0 0,-1 0 0,-1 0 0,-2 0 0,-1 0 0,0 0 0,-1 0 0,-1 0 0,1 0 0,1 0 0,3 0 0,1 0 0,1-3 0,-1-1 0,2 0 0,-2 1 0,-3 3 0,-1-3 0,-4-1 0,3 0 0,0 1 0,2 2 0,-2-2 0,-5-1 0,-5 0 0,-5 1 0,-6 0 0,-1 0 0,-1 1 0,0 1 0,0 1 0,-3 0 0,-5 0 0,4 0 0,1 0 0,14 0 0,-1 0 0,-1 0 0,-4 0 0,-9 0 0,-6 0 0,-6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4"/>
    </inkml:context>
    <inkml:brush xml:id="br0">
      <inkml:brushProperty name="width" value="0.1" units="cm"/>
      <inkml:brushProperty name="height" value="0.1" units="cm"/>
    </inkml:brush>
  </inkml:definitions>
  <inkml:trace contextRef="#ctx0" brushRef="#br0">1 78 24575,'39'0'0,"5"0"0,11 0 0,9 0 0,0 0 0,0 0 0,0 0 0,-2 0 0,9 0 0,7 0 0,-1 0 0,-6 0 0,-8 0 0,-4 0 0,4 0 0,8 0 0,8 0 0,6 0 0,1 0 0,-3 0 0,2 0 0,0 0 0,7 0 0,5 0 0,1 0 0,-47 0 0,1 0 0,1 0 0,-1 0 0,0 0 0,0 0 0,-1 0 0,-1 0 0,42 0 0,-7 0 0,-4 0 0,-10 0 0,2 0 0,-6 0 0,-1 0 0,-3 0 0,-9 0 0,-1 0 0,0 0 0,2 0 0,3 0 0,6 0 0,1 0 0,5 0 0,1 0 0,-5 0 0,3 0 0,-4 0 0,6 0 0,-1 0 0,-5 0 0,-6 0 0,-5 0 0,-1 0 0,1 0 0,4 0 0,0 0 0,6 0 0,1 0 0,1 0 0,2 0 0,-3 0 0,0 0 0,-5 0 0,-6-3 0,-1-1 0,7-4 0,11 0 0,14-1 0,11 0 0,0 3 0,-1-1 0,-8 3 0,0 1 0,2-2 0,1 2 0,-6-1 0,-16 0 0,-13 4 0,-15 0 0,-4 0 0,2 0 0,4 0 0,3 0 0,-3 0 0,-4 0 0,-6 0 0,-4 0 0,-2 0 0,-4 0 0,4 0 0,4 0 0,1 0 0,1 0 0,-3 0 0,-3 0 0,0 0 0,-5 0 0,-3 0 0,0 0 0,1 0 0,2 0 0,0 0 0,-4 0 0,-3 0 0,-5 0 0,-1 0 0,1 2 0,3 1 0,3-1 0,0 2 0,2-1 0,1 1 0,4 1 0,4 0 0,-2 0 0,-5-2 0,-11 0 0,-3-1 0,0 0 0,-1 0 0,2-2 0,-2 1 0,-2 1 0,0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5"/>
    </inkml:context>
    <inkml:brush xml:id="br0">
      <inkml:brushProperty name="width" value="0.1" units="cm"/>
      <inkml:brushProperty name="height" value="0.1" units="cm"/>
    </inkml:brush>
  </inkml:definitions>
  <inkml:trace contextRef="#ctx0" brushRef="#br0">1 127 24575,'40'0'0,"4"0"0,12 0 0,14 0 0,14 0 0,9 0 0,6 0 0,-7 0 0,-3 0 0,-12 0 0,-11 0 0,-11 0 0,-14 0 0,-2 0 0,-3 0 0,3 1 0,4 1 0,-1 1 0,2 0 0,-1-2 0,1-1 0,2 3 0,-1 0 0,1 1 0,-2-1 0,1-3 0,11 0 0,6 3 0,8 1 0,0 3 0,-5 0 0,-1 0 0,-7-1 0,2-2 0,-1 2 0,-3-2 0,-2 3 0,-4 0 0,0-3 0,5-1 0,0-3 0,4 0 0,1 0 0,0 0 0,6 0 0,8 0 0,10 0 0,5 0 0,1 0 0,1 0 0,-1 0 0,6 0 0,0 0 0,3 0 0,-46 0 0,-1 0 0,48 0 0,-1 0 0,-4 0 0,-2 0 0,0 0 0,-4 0 0,-6 0 0,-3 0 0,-5 0 0,2 0 0,-5-1 0,-4-2 0,5-1 0,4-4 0,8 1 0,4 2 0,3-2 0,3 2 0,-43 1 0,0-1 0,3-1 0,1-1 0,0 0 0,0-1 0,-2-2 0,-1-1 0,-3 0 0,0 1 0,40-7 0,-13 1 0,-7 6 0,-8-1 0,-3 2 0,1 1 0,4 1 0,8 0 0,6 0 0,1 3 0,-11 0 0,-12 4 0,-11 0 0,-2 0 0,0 0 0,0 0 0,-1 0 0,-2 0 0,-4 0 0,-1 0 0,0 0 0,-2 0 0,3 0 0,-5 0 0,-4 0 0,-3 0 0,-1 0 0,-1 0 0,0 0 0,1 0 0,-1 0 0,0 0 0,-2 0 0,-3 0 0,-2 0 0,-4 0 0,-2 0 0,-5 0 0,-1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6"/>
    </inkml:context>
    <inkml:brush xml:id="br0">
      <inkml:brushProperty name="width" value="0.1" units="cm"/>
      <inkml:brushProperty name="height" value="0.1" units="cm"/>
    </inkml:brush>
  </inkml:definitions>
  <inkml:trace contextRef="#ctx0" brushRef="#br0">1 0 24575,'33'0'0,"21"0"0,20 0 0,8 0 0,-1 0 0,-12 0 0,0 0 0,-1 0 0,3 0 0,-4 0 0,-5 0 0,-7 0 0,-11 0 0,-1 0 0,-4 0 0,-5 0 0,-4 0 0,-7 2 0,-9 0 0,-6 0 0,-5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7"/>
    </inkml:context>
    <inkml:brush xml:id="br0">
      <inkml:brushProperty name="width" value="0.025" units="cm"/>
      <inkml:brushProperty name="height" value="0.025" units="cm"/>
    </inkml:brush>
  </inkml:definitions>
  <inkml:trace contextRef="#ctx0" brushRef="#br0">1 19 24575,'0'0'0,"0"0"0,2 0 0,2-1 0,3-1 0,7-1 0,4 1 0,2-2 0,1 1 0,-2 1 0,-1 1 0,-4 1 0,-2 1 0,-1 0 0,-2 0 0,-2-1 0,-1 1-8191</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7"/>
    </inkml:context>
    <inkml:brush xml:id="br0">
      <inkml:brushProperty name="width" value="0.1" units="cm"/>
      <inkml:brushProperty name="height" value="0.1" units="cm"/>
    </inkml:brush>
  </inkml:definitions>
  <inkml:trace contextRef="#ctx0" brushRef="#br0">1 0 24575,'55'0'0,"6"0"0,13 0 0,1 0 0,-9 0 0,-4 0 0,-7 0 0,-2 0 0,-4 0 0,0 0 0,0 0 0,-4 0 0,4 0 0,-1 0 0,1 0 0,2 0 0,-5 0 0,-3 0 0,-2 0 0,-6 0 0,-5 0 0,-5 0 0,-4 0 0,-2 0 0,-1 0 0,0 0 0,1 0 0,6 0 0,2 0 0,3 0 0,4 0 0,2 0 0,7 0 0,3 0 0,3 0 0,1 0 0,-1 0 0,1 0 0,-1 0 0,5 0 0,-4 0 0,0 0 0,-6 0 0,1 0 0,0 0 0,4 0 0,1 0 0,-4 0 0,3 0 0,-3 0 0,-1 0 0,-2 0 0,-3 0 0,-5 0 0,-5 0 0,-3 0 0,-1 0 0,0 0 0,4 0 0,-2 0 0,-2 0 0,0 0 0,-5 0 0,6 0 0,4 0 0,8 0 0,4 0 0,-2 0 0,-3 0 0,-4 0 0,0 0 0,3 0 0,2 0 0,1 0 0,-1 0 0,-3 0 0,-2 0 0,-4 0 0,-4 0 0,-5 0 0,-8 0 0,-5 0 0,-6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8"/>
    </inkml:context>
    <inkml:brush xml:id="br0">
      <inkml:brushProperty name="width" value="0.1" units="cm"/>
      <inkml:brushProperty name="height" value="0.1" units="cm"/>
    </inkml:brush>
  </inkml:definitions>
  <inkml:trace contextRef="#ctx0" brushRef="#br0">0 0 24575,'40'0'0,"18"0"0,12 0 0,7 0 0,-13 0 0,-9 0 0,-7 0 0,-6 0 0,-7 0 0,-2 0 0,1 0 0,1 0 0,3 0 0,-3 0 0,-5 0 0,-3 0 0,-2 0 0,1 0 0,0 0 0,3 0 0,0 0 0,4 0 0,6 0 0,0 0 0,1 0 0,4 0 0,2 0 0,-1 0 0,4 0 0,6 0 0,6 0 0,10 0 0,-1 0 0,-5 0 0,-1 0 0,-7 0 0,-2 0 0,-7 0 0,-9 0 0,-9 0 0,-2 0 0,5 0 0,6 0 0,9 3 0,0 0 0,-3 1 0,-2-1 0,-8-2 0,0-1 0,-4 0 0,0 0 0,-1 0 0,-1 0 0,0 0 0,1 0 0,1 0 0,-5 0 0,-1 0 0,-4 0 0,1 0 0,-1 0 0,-4 0 0,-7 0 0,-4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399"/>
    </inkml:context>
    <inkml:brush xml:id="br0">
      <inkml:brushProperty name="width" value="0.1" units="cm"/>
      <inkml:brushProperty name="height" value="0.1" units="cm"/>
    </inkml:brush>
  </inkml:definitions>
  <inkml:trace contextRef="#ctx0" brushRef="#br0">0 1 24575,'31'0'0,"15"0"0,21 0 0,25 0 0,-39 0 0,1 0 0,2 0 0,-1 0 0,-4 0 0,-2 0 0,29 0 0,-19 0 0,-14 0 0,-9 0 0,-2 0 0,0 0 0,-3 0 0,1 0 0,-2 0 0,-4 0 0,4 0 0,-2 0 0,-2 0 0,0 0 0,-5 0 0,1 0 0,8 0 0,7 0 0,8 0 0,6 0 0,-1 0 0,3 0 0,1 0 0,-2 0 0,-2 3 0,-6 1 0,-8-1 0,-1 0 0,-5-3 0,-4 0 0,1 0 0,-1 0 0,0 0 0,0 0 0,-2 0 0,-3 0 0,-5 0 0,-3 0 0,-4 0 0,4 0 0,-1 0 0,3 0 0,-6 0 0,-2 0 0,-2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0"/>
    </inkml:context>
    <inkml:brush xml:id="br0">
      <inkml:brushProperty name="width" value="0.1" units="cm"/>
      <inkml:brushProperty name="height" value="0.1" units="cm"/>
    </inkml:brush>
  </inkml:definitions>
  <inkml:trace contextRef="#ctx0" brushRef="#br0">1 1 24575,'34'0'0,"14"0"0,8 0 0,-1 0 0,-10 0 0,-11 0 0,-4 0 0,-1 0 0,0 0 0,1 0 0,0 0 0,-5 0 0,-3 0 0,-4 0 0,2 0 0,4 0 0,2 0 0,0 0 0,-4 0 0,-7 0 0,-5 0 0,-3 0 0,-1 0 0,-1 0 0,1 0 0,-1 0 0,2 0 0,3 0 0,2 0 0,2 0 0,0 0 0,1 0 0,1 0 0,3 0 0,0 0 0,-3 0 0,-4 0 0,-5 0 0,-1 0 0,1 0 0,0 0 0,5 0 0,4 0 0,-1 0 0,-3 0 0,-3 0 0,-4 0 0,-1 0 0,1 0 0,1 0 0,2 0 0,0 0 0,-1 0 0,-1 0 0,-4 0 0,0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1"/>
    </inkml:context>
    <inkml:brush xml:id="br0">
      <inkml:brushProperty name="width" value="0.1" units="cm"/>
      <inkml:brushProperty name="height" value="0.1" units="cm"/>
    </inkml:brush>
  </inkml:definitions>
  <inkml:trace contextRef="#ctx0" brushRef="#br0">1 1 24575,'13'15'0,"4"4"0,6 7 0,9 9 0,2 3 0,2-1 0,-4 1 0,-5-7 0,1-1 0,-1-1 0,7 2 0,6 6 0,3 4 0,5 2 0,0-1 0,3-1 0,-2-2 0,-9-6 0,-7-6 0,-10-4 0,-7-8 0,-5-7 0,-6-4 0,-3-4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2"/>
    </inkml:context>
    <inkml:brush xml:id="br0">
      <inkml:brushProperty name="width" value="0.1" units="cm"/>
      <inkml:brushProperty name="height" value="0.1" units="cm"/>
    </inkml:brush>
  </inkml:definitions>
  <inkml:trace contextRef="#ctx0" brushRef="#br0">0 0 24575,'0'13'0,"0"12"0,2 14 0,15 22 0,8-5 0,4 1 0,-6-12 0,2-1 0,10 16 0,0-1 0,7 16 0,-3 1 0,0-2 0,-2-8 0,-4-7 0,-1-6 0,-1 1 0,3 0 0,2 4 0,2 0 0,1 0 0,5 6 0,1 1 0,1 6 0,0 0 0,-2-5 0,0 3 0,-3-3 0,-3-2 0,-1 2 0,-1-1 0,1 0 0,1 0 0,-1-5 0,0-2 0,-2-4 0,-2-1 0,1-5 0,-4-6 0,0-3 0,-4-8 0,-5-5 0,-2-3 0,-1-1 0,-1-1 0,1 1 0,-2-1 0,0 0 0,-1-3 0,-1 0 0,1-2 0,0 1 0,0-1 0,0-3 0,-4-2 0,-2-3 0,1-1 0,-1 2 0,1 1 0,0 1 0,0-1 0,0 1 0,0 0 0,-1-1 0,-1-2 0,-2-1 0,-2-2 0,-2-2 0,-1-2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3"/>
    </inkml:context>
    <inkml:brush xml:id="br0">
      <inkml:brushProperty name="width" value="0.1" units="cm"/>
      <inkml:brushProperty name="height" value="0.1" units="cm"/>
    </inkml:brush>
  </inkml:definitions>
  <inkml:trace contextRef="#ctx0" brushRef="#br0">1 1 24575,'0'10'0,"0"-1"0,0-3 0,0-1 0,0 0 0,0 0 0,0 0 0,0-1 0,0 0 0,0 1 0,0 1 0,0-1 0,0 0 0,2-2 0,1 1 0,-1-1 0,1 1 0,-3-1 0,0-1 0,0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4"/>
    </inkml:context>
    <inkml:brush xml:id="br0">
      <inkml:brushProperty name="width" value="0.1" units="cm"/>
      <inkml:brushProperty name="height" value="0.1" units="cm"/>
    </inkml:brush>
  </inkml:definitions>
  <inkml:trace contextRef="#ctx0" brushRef="#br0">0 1 24575,'53'0'0,"2"0"0,-5 0 0,5 0 0,2 0 0,2 0 0,-2 0 0,-1 0 0,-3 0 0,-5 0 0,-1 0 0,-9 0 0,-7 0 0,-5 0 0,0 0 0,3 0 0,-1 0 0,-2 0 0,-1 0 0,-5 0 0,-2 0 0,-3 2 0,1 1 0,2 0 0,1-1 0,2-2 0,1 0 0,-1 0 0,0 0 0,5 0 0,4 0 0,5 3 0,4 1 0,-1 2 0,5 4 0,0-3 0,0 3 0,1-3 0,0 1 0,0-1 0,0 0 0,-2-1 0,-3 1 0,-4 0 0,-1 1 0,-4 0 0,-4-1 0,-3 1 0,-4-2 0,-3 2 0,1 0 0,-1 0 0,-1 1 0,-2 0 0,-2 0 0,-1 1 0,-1-1 0,-1-1 0,0 0 0,-1 0 0,-1-2 0,-1-1 0,0 1 0,1 1 0,2 0 0,3 2 0,2 2 0,1 0 0,1 3 0,-3-1 0,-3-4 0,-3-1 0,-3-3 0,-1 0 0,0 0 0,0 0 0,2 1 0,1 1 0,1 4 0,1 0 0,1 2 0,0-1 0,2-2 0,-1 0 0,0-1 0,-1 0 0,-1 0 0,-1-1 0,-2 1 0,2-1 0,1 1 0,4 2 0,1 0 0,-2-1 0,-2-1 0,-4-4 0,-2 0 0,2 0 0,-2 2 0,4 0 0,1 0 0,-1 0 0,1-1 0,-4 2 0,-1-3 0,-1-1 0,1 0 0,0 0 0,2 1 0,0 1 0,0 1 0,2 0 0,-2 0 0,1-2 0,-3-2 0,1-1 0,-1 1 0,0-1 0,-1 2 0,1 0 0,0-1 0,0 2 0,-1-3 0,0 3 0,1-3 0,0 0 0,0 1 0,1-1 0,-1 2 0,0 1 0,-1 0 0,-1 0 0,0-2 0,1-1 0,0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5"/>
    </inkml:context>
    <inkml:brush xml:id="br0">
      <inkml:brushProperty name="width" value="0.05" units="cm"/>
      <inkml:brushProperty name="height" value="0.05" units="cm"/>
      <inkml:brushProperty name="color" value="#00A0D7"/>
    </inkml:brush>
  </inkml:definitions>
  <inkml:trace contextRef="#ctx0" brushRef="#br0">0 1 24575,'11'5'0,"3"5"0,4 7 0,5 6 0,3 2 0,-3-1 0,-6-6 0,-5-5 0,-5-5 0,0-1 0,-2-1 0,0 2 0,3 1 0,3 4 0,3 2 0,2 2 0,1 2 0,0 1 0,-1-1 0,-2-2 0,-3-4 0,-4-4 0,-4-3 0,-1-2 0,0-2 0,0 2 0,0-2 0,1 0 0,-2-1 0,1 0 0,0-1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6"/>
    </inkml:context>
    <inkml:brush xml:id="br0">
      <inkml:brushProperty name="width" value="0.05" units="cm"/>
      <inkml:brushProperty name="height" value="0.05" units="cm"/>
      <inkml:brushProperty name="color" value="#00A0D7"/>
    </inkml:brush>
  </inkml:definitions>
  <inkml:trace contextRef="#ctx0" brushRef="#br0">302 1 24575,'-18'9'0,"-14"24"0,-6 15 0,-1 13 0,7-2 0,9-14 0,2 0 0,2-8 0,5-5 0,5-6 0,1-4 0,-1-1 0,1-2 0,-1-3 0,1-3 0,1-4 0,3-4 0,1-2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8"/>
    </inkml:context>
    <inkml:brush xml:id="br0">
      <inkml:brushProperty name="width" value="0.025" units="cm"/>
      <inkml:brushProperty name="height" value="0.025" units="cm"/>
    </inkml:brush>
  </inkml:definitions>
  <inkml:trace contextRef="#ctx0" brushRef="#br0">15 31 24575,'0'0'0,"0"9"0,-5 22 0,1-10 0,-1 32 0,4-48 0,1 2 0,1-1 0,-1 0 0,1 0 0,0 0 0,1 0 0,0 1 0,0-2 0,3 11 0,-4-15 0,-1 0 0,1 0 0,-1 0 0,1-1 0,0 1 0,0 0 0,-1 0 0,1 0 0,0 0 0,0 0 0,0-1 0,0 1 0,0 0 0,0 0 0,0-1 0,0 1 0,0-1 0,0 1 0,2 0 0,-2-1 0,-1 0 0,1 0 0,0 0 0,0 0 0,0-1 0,1 1 0,-1 0 0,0 0 0,0-1 0,0 1 0,0-1 0,0 1 0,0-1 0,0 1 0,0-1 0,-1 1 0,2-2 0,3-2 0,-2 1 0,0-2 0,1 1 0,0-1 0,-1 0 0,4-7 0,-1-1 0,1-2 0,-1 1 0,-2-1 0,0 1 0,0 0 0,-1-2 0,0 2 0,-1-1 0,-1-29 0,-3 33 0,2 11 0,0 0 0,0 0 0,-1 0 0,1 0 0,0 0 0,0 0 0,0 0 0,0 0 0,0 0 0,0 0 0,0 0 0,0 0 0,-1 0 0,1 0 0,0 0 0,0 0 0,0 0 0,0 0 0,0 0 0,0 0 0,0 0 0,0 0 0,-1 0 0,1 0 0,0 0 0,0 0 0,0 0 0,0 0 0,0 0 0,0 0 0,0 0 0,0 0 0,-1 0 0,1 0 0,0 0 0,0 0 0,0 0 0,0 1 0,0-1 0,0 0 0,0 0 0,0 0 0,0 0 0,-1 2 0,0-1 0,0 1 0,0 0 0,0 0 0,0-1 0,1 0 0,-2 5 0,1 8-97,-1-1-1,2 0 1,0 1-1,0-1 1,1 1-1,1-1 1,1 1-1,0-1 1,0-1-1,1 2 1,1-2-1,0 1 0,9 14 1,-9-19-6729</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7"/>
    </inkml:context>
    <inkml:brush xml:id="br0">
      <inkml:brushProperty name="width" value="0.05" units="cm"/>
      <inkml:brushProperty name="height" value="0.05" units="cm"/>
      <inkml:brushProperty name="color" value="#00A0D7"/>
    </inkml:brush>
  </inkml:definitions>
  <inkml:trace contextRef="#ctx0" brushRef="#br0">1 0 24575,'0'17'0,"0"3"0,0 4 0,0 1 0,0-8 0,0-3 0,0-5 0,0-4 0,0 1 0,0 0 0,0 0 0,0 1 0,0 3 0,0 3 0,0 4 0,0 2 0,0-1 0,0-5 0,0-5 0,0-3 0,0-2 0,0 1 0,0-1 0,0 1 0,0 0 0,1-2 0,1 1 0,0-1 0,0-1 0,-2 1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8"/>
    </inkml:context>
    <inkml:brush xml:id="br0">
      <inkml:brushProperty name="width" value="0.1" units="cm"/>
      <inkml:brushProperty name="height" value="0.1" units="cm"/>
    </inkml:brush>
  </inkml:definitions>
  <inkml:trace contextRef="#ctx0" brushRef="#br0">0 1 24575,'0'0'0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09"/>
    </inkml:context>
    <inkml:brush xml:id="br0">
      <inkml:brushProperty name="width" value="0.1" units="cm"/>
      <inkml:brushProperty name="height" value="0.1" units="cm"/>
    </inkml:brush>
  </inkml:definitions>
  <inkml:trace contextRef="#ctx0" brushRef="#br0">1 0 24575,'0'0'0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0"/>
    </inkml:context>
    <inkml:brush xml:id="br0">
      <inkml:brushProperty name="width" value="0.1" units="cm"/>
      <inkml:brushProperty name="height" value="0.1" units="cm"/>
    </inkml:brush>
  </inkml:definitions>
  <inkml:trace contextRef="#ctx0" brushRef="#br0">0 0 24575,'0'0'0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1"/>
    </inkml:context>
    <inkml:brush xml:id="br0">
      <inkml:brushProperty name="width" value="0.1" units="cm"/>
      <inkml:brushProperty name="height" value="0.1" units="cm"/>
    </inkml:brush>
  </inkml:definitions>
  <inkml:trace contextRef="#ctx0" brushRef="#br0">1 1 24575,'26'5'0,"-1"7"0,3 5 0,-3 1 0,-3-2 0,-1-3 0,1-1 0,-1 0 0,0 1 0,1-2 0,-1 0 0,1 2 0,-3 0 0,-1 0 0,-1-1 0,-1-4 0,2 1 0,0 1 0,3 1 0,0 0 0,-2-1 0,-2-3 0,-2 0 0,0 1 0,4 0 0,1 3 0,1 1 0,0-2 0,0-1 0,-5-2 0,-3-2 0,-4-1 0,-1-1 0,3 1 0,-1 1 0,1 1 0,-2-1 0,-1-1 0,1 0 0,1 1 0,1 1 0,0-1 0,-3-1 0,-2-2 0,0-1 0,-1-1 0,5 1 0,4 1 0,1 3 0,1 1 0,-3-3 0,-5 0 0,-3-1 0,-3-1 0,-2 1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2"/>
    </inkml:context>
    <inkml:brush xml:id="br0">
      <inkml:brushProperty name="width" value="0.1" units="cm"/>
      <inkml:brushProperty name="height" value="0.1" units="cm"/>
    </inkml:brush>
  </inkml:definitions>
  <inkml:trace contextRef="#ctx0" brushRef="#br0">1 0 24575,'0'0'0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3"/>
    </inkml:context>
    <inkml:brush xml:id="br0">
      <inkml:brushProperty name="width" value="0.1" units="cm"/>
      <inkml:brushProperty name="height" value="0.1" units="cm"/>
    </inkml:brush>
  </inkml:definitions>
  <inkml:trace contextRef="#ctx0" brushRef="#br0">1 0 24575,'17'0'0,"2"0"0,1 2 0,2 1 0,-1 2 0,0 0 0,-2 0 0,0 0 0,-1-1 0,1 1 0,-1-2 0,-3 0 0,-2 0 0,-3-1 0,-3 1 0,-3-1 0,-2-2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4"/>
    </inkml:context>
    <inkml:brush xml:id="br0">
      <inkml:brushProperty name="width" value="0.1" units="cm"/>
      <inkml:brushProperty name="height" value="0.1" units="cm"/>
    </inkml:brush>
  </inkml:definitions>
  <inkml:trace contextRef="#ctx0" brushRef="#br0">1 1 24575,'21'4'0,"0"2"0,-3 4 0,1 3 0,0-2 0,1 1 0,1-2 0,-2 0 0,-4 0 0,-1-2 0,-1 0 0,1-1 0,-1 0 0,1-1 0,1 0 0,0 1 0,-2 0 0,-2-1 0,-1-2 0,-3-1 0,-1 1 0,-1-1 0,0-1 0,0-1 0,-2 1 0,-1 1 0,-2 1 0,2-1 0,-1-1 0,1-2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5"/>
    </inkml:context>
    <inkml:brush xml:id="br0">
      <inkml:brushProperty name="width" value="0.1" units="cm"/>
      <inkml:brushProperty name="height" value="0.1" units="cm"/>
    </inkml:brush>
  </inkml:definitions>
  <inkml:trace contextRef="#ctx0" brushRef="#br0">0 1 24575,'13'0'0,"-2"0"0,-1 0 0,-1 0 0,3 0 0,2 1 0,0 3 0,1 1 0,0 0 0,1 0 0,-2-2 0,2 0 0,-2 0 0,1-1 0,0 1 0,-1-1 0,-1-2 0,0 2 0,-1 1 0,0 0 0,-1-1 0,0-2 0,-1 1 0,-2 2 0,1-1 0,0 0 0,0-2 0,0 0 0,-1 0 0,1 2 0,0 1 0,4 0 0,1-1 0,-1-1 0,-2 1 0,-6-1 0,-3 1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6"/>
    </inkml:context>
    <inkml:brush xml:id="br0">
      <inkml:brushProperty name="width" value="0.1" units="cm"/>
      <inkml:brushProperty name="height" value="0.1" units="cm"/>
    </inkml:brush>
  </inkml:definitions>
  <inkml:trace contextRef="#ctx0" brushRef="#br0">217 47 24575,'-8'-5'0,"0"2"0,0 0 0,-2 0 0,0-1 0,-4-3 0,0 1 0,-1 1 0,1 3 0,6 0 0,0 0 0,0-1 0,0 2 0,0 1 0,2 0 0,-1 0 0,2 0 0,-1 0 0,0 0 0,1 0 0,-2 0 0,1 0 0,0 4 0,0 2 0,1 4 0,1 2 0,1-2 0,1 2 0,1-2 0,1 1 0,0 0 0,0 1 0,0 0 0,0 0 0,0-2 0,0-3 0,0 1 0,0-1 0,0 1 0,0-1 0,0 1 0,0-1 0,0 3 0,0 1 0,0 3 0,0 1 0,1 1 0,2 2 0,2 0 0,0 3 0,1 0 0,-1 1 0,0-1 0,0 0 0,-2 1 0,-1-1 0,-1 0 0,2 1 0,0-2 0,-1-2 0,-1-1 0,-1-3 0,0-2 0,0-3 0,0-3 0,0 1 0,0-2 0,0 0 0,0-1 0,0-13 0,0 8 0,0-10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9"/>
    </inkml:context>
    <inkml:brush xml:id="br0">
      <inkml:brushProperty name="width" value="0.025" units="cm"/>
      <inkml:brushProperty name="height" value="0.025" units="cm"/>
    </inkml:brush>
  </inkml:definitions>
  <inkml:trace contextRef="#ctx0" brushRef="#br0">204 71 24575,'0'-3'0,"0"0"0,0 0 0,-1 0 0,1 1 0,-1-1 0,0 0 0,0 0 0,0 0 0,0 0 0,0 0 0,0 0 0,0 1 0,-1 0 0,0 0 0,0-1 0,0 1 0,0 0 0,0-1 0,0 1 0,-1 0 0,1 0 0,-5-1 0,4 1 0,-1 0 0,1 1 0,-1 0 0,1-1 0,0 2 0,-1-1 0,1 0 0,-1 1 0,0-1 0,1 1 0,-1 0 0,1 0 0,-1 1 0,1-1 0,-1 1 0,0 0 0,1 0 0,0 0 0,-4 1 0,6-1 0,0 0 0,0 0 0,0-1 0,0 1 0,0-1 0,0 1 0,0 0 0,0 0 0,0 0 0,1 0 0,-1 0 0,0 1 0,1-1 0,-1 0 0,1 0 0,-1 0 0,1 1 0,-1-1 0,1 0 0,0 1 0,0-1 0,0 0 0,0 1 0,0-1 0,0-1 0,0 2 0,0-1 0,1 2 0,0 5 0,1 0 0,0 0 0,4 9 0,-5-12 0,8 16 0,0 0 0,1 0 0,17 25 0,-26-44 0,-1 0 0,1 0 0,0 0 0,0 0 0,0 0 0,0 0 0,0 0 0,-1 0 0,1 1 0,-1-1 0,0-1 0,0 1 0,1 1 0,-2-1 0,1 0 0,0 0 0,0 1 0,-1-1 0,1 0 0,-1 0 0,1 0 0,-1 0 0,0 0 0,0 0 0,-1 3 0,0-3 0,0 0 0,1 0 0,-1 0 0,0 0 0,-1-1 0,1 0 0,0 1 0,0-1 0,-1 0 0,1 1 0,1-1 0,-2 0 0,0 0 0,1-1 0,-1 1 0,1 0 0,-1-1 0,0 0 0,1 1 0,0-1 0,-4 0 0,1-1 14,-1 1-1,1-1 0,0 0 0,0-1 1,-1 1-1,1-1 0,1 0 1,-11-4-1,12 4-119,0 0 0,0-1 0,0 1 0,0-1 0,0 0 0,0 0-1,0 1 1,0-1 0,1 0 0,1 0 0,-2-1 0,1 1 0,-1-3 0,1 0-6720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7"/>
    </inkml:context>
    <inkml:brush xml:id="br0">
      <inkml:brushProperty name="width" value="0.1" units="cm"/>
      <inkml:brushProperty name="height" value="0.1" units="cm"/>
    </inkml:brush>
  </inkml:definitions>
  <inkml:trace contextRef="#ctx0" brushRef="#br0">0 1 24575,'20'0'0,"3"0"0,3 0 0,3 0 0,-2 0 0,-1 0 0,0 0 0,-5 0 0,0 0 0,-3 0 0,-1 0 0,-2 0 0,-1 0 0,1 0 0,2 2 0,1 1 0,4-1 0,-1 1 0,0-3 0,-2 1 0,-3 1 0,-4 1 0,-5-2 0,-1 0 0,-3-1 0,-1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8"/>
    </inkml:context>
    <inkml:brush xml:id="br0">
      <inkml:brushProperty name="width" value="0.1" units="cm"/>
      <inkml:brushProperty name="height" value="0.1" units="cm"/>
    </inkml:brush>
  </inkml:definitions>
  <inkml:trace contextRef="#ctx0" brushRef="#br0">1 0 24575,'0'55'0,"0"7"0,3 12 0,4-3 0,1-5 0,1-11 0,-3-2 0,-1-4 0,0 1 0,-2 3 0,1-1 0,-1-2 0,-1-5 0,1-4 0,-3-1 0,0 3 0,0 2 0,0 3 0,0 0 0,0-5 0,0-5 0,0-8 0,0-4 0,0-5 0,0-1 0,0-4 0,0-4 0,1-5 0,1-4 0,0-2 0,6-6 0,-2-1 0,6-2 0,1 0 0,0 1 0,2-2 0,0 3 0,3-1 0,9 2 0,12 2 0,7 1 0,8 2 0,-5 0 0,-2 0 0,1 0 0,-2 0 0,4 0 0,3 0 0,-4 0 0,-5 0 0,-6 0 0,-4 0 0,1 0 0,0 0 0,-1 0 0,-3 0 0,-5 0 0,-1 0 0,-4 0 0,1 0 0,0 0 0,4 0 0,0 0 0,0 0 0,-2 0 0,-3 0 0,1 0 0,-1 0 0,1 0 0,-3 0 0,-2 0 0,-6 0 0,-3 0 0,-3 0 0,-3 0 0,0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19"/>
    </inkml:context>
    <inkml:brush xml:id="br0">
      <inkml:brushProperty name="width" value="0.1" units="cm"/>
      <inkml:brushProperty name="height" value="0.1" units="cm"/>
    </inkml:brush>
  </inkml:definitions>
  <inkml:trace contextRef="#ctx0" brushRef="#br0">1 0 24575,'35'0'0,"13"0"0,4 0 0,4 0 0,-13 0 0,-6 0 0,-5 0 0,-6 0 0,-2 0 0,-3 0 0,0 0 0,1 0 0,-1 0 0,1 0 0,-1 0 0,0 0 0,1 0 0,-1 0 0,4 0 0,5 0 0,5 0 0,6 2 0,0 1 0,8 1 0,7-1 0,5 1 0,-1 0 0,-8 0 0,-11-1 0,-10-2 0,-5-1 0,-4 0 0,-4 2 0,-3 1 0,-5-1 0,-4 1 0,-1-3 0,1 0 0,-1 0 0,2 1 0,-2 1 0,-1 0 0,-1 1 0,-1 0 0,-1-1 0,-1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0"/>
    </inkml:context>
    <inkml:brush xml:id="br0">
      <inkml:brushProperty name="width" value="0.1" units="cm"/>
      <inkml:brushProperty name="height" value="0.1" units="cm"/>
    </inkml:brush>
  </inkml:definitions>
  <inkml:trace contextRef="#ctx0" brushRef="#br0">1 1 24575,'0'25'0,"0"0"0,0 3 0,0 15 0,0-12 0,0 14 0,0-14 0,0-4 0,0-1 0,0-1 0,0 1 0,0 1 0,0-2 0,0-4 0,0 0 0,0 1 0,0-1 0,0 0 0,0-1 0,0-2 0,0-3 0,0 0 0,0 3 0,1 1 0,2 1 0,0-2 0,1 0 0,-1-2 0,0 0 0,0 2 0,-1 1 0,1 2 0,0-1 0,1-2 0,-1-2 0,0-2 0,-1 0 0,0 2 0,1-1 0,0 0 0,-1 0 0,1-2 0,0 1 0,-1-1 0,0-1 0,0 0 0,1 0 0,1 0 0,0-2 0,-2 0 0,0-3 0,-1-1 0,-1-3 0,0-1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1"/>
    </inkml:context>
    <inkml:brush xml:id="br0">
      <inkml:brushProperty name="width" value="0.1" units="cm"/>
      <inkml:brushProperty name="height" value="0.1" units="cm"/>
    </inkml:brush>
  </inkml:definitions>
  <inkml:trace contextRef="#ctx0" brushRef="#br0">0 0 24575,'0'11'0,"0"-2"0,0-3 0,0-1 0,0 0 0,0 0 0,0 1 0,0 1 0,0-1 0,0 0 0,0-2 0,0-2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2"/>
    </inkml:context>
    <inkml:brush xml:id="br0">
      <inkml:brushProperty name="width" value="0.1" units="cm"/>
      <inkml:brushProperty name="height" value="0.1" units="cm"/>
    </inkml:brush>
  </inkml:definitions>
  <inkml:trace contextRef="#ctx0" brushRef="#br0">0 1 24575,'0'0'0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3"/>
    </inkml:context>
    <inkml:brush xml:id="br0">
      <inkml:brushProperty name="width" value="0.1" units="cm"/>
      <inkml:brushProperty name="height" value="0.1" units="cm"/>
    </inkml:brush>
  </inkml:definitions>
  <inkml:trace contextRef="#ctx0" brushRef="#br0">1 0 24575,'0'0'0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4"/>
    </inkml:context>
    <inkml:brush xml:id="br0">
      <inkml:brushProperty name="width" value="0.1" units="cm"/>
      <inkml:brushProperty name="height" value="0.1" units="cm"/>
    </inkml:brush>
  </inkml:definitions>
  <inkml:trace contextRef="#ctx0" brushRef="#br0">0 0 24575,'0'0'0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5"/>
    </inkml:context>
    <inkml:brush xml:id="br0">
      <inkml:brushProperty name="width" value="0.05" units="cm"/>
      <inkml:brushProperty name="height" value="0.05" units="cm"/>
      <inkml:brushProperty name="color" value="#00A0D7"/>
    </inkml:brush>
  </inkml:definitions>
  <inkml:trace contextRef="#ctx0" brushRef="#br0">0 0 24575,'22'22'0,"11"13"0,9 8 0,-6-2 0,-11-12 0,-11-13 0,-3-2 0,-1-3 0,-1-2 0,-4-2 0,0-1 0,-1 0 0,-1-1 0,0 0 0,-1 0 0,1 1 0,2 2 0,3 1 0,2 2 0,1 3 0,-2 0 0,0-1 0,-2-2 0,-3-3 0,-2-1 0,0-2 0,-1-3 0,1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6"/>
    </inkml:context>
    <inkml:brush xml:id="br0">
      <inkml:brushProperty name="width" value="0.05" units="cm"/>
      <inkml:brushProperty name="height" value="0.05" units="cm"/>
      <inkml:brushProperty name="color" value="#00A0D7"/>
    </inkml:brush>
  </inkml:definitions>
  <inkml:trace contextRef="#ctx0" brushRef="#br0">307 1 24575,'-4'12'0,"-6"4"0,-7 3 0,-5 6 0,0 2 0,-1-1 0,1-1 0,1-4 0,1 0 0,4 1 0,2-1 0,0 1 0,0-1 0,1 0 0,-1-1 0,3-2 0,0-2 0,0-3 0,3-1 0,0-4 0,2-1 0,3-3 0,1-1 0,2-2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0"/>
    </inkml:context>
    <inkml:brush xml:id="br0">
      <inkml:brushProperty name="width" value="0.025" units="cm"/>
      <inkml:brushProperty name="height" value="0.025" units="cm"/>
    </inkml:brush>
  </inkml:definitions>
  <inkml:trace contextRef="#ctx0" brushRef="#br0">25 123 24575,'0'0'0,"0"0"0,0 0 0,0 0 0,0 0 0,10-2 0,-6 1 0,1-1 0,0 0 0,0 0 0,-1 0 0,1-1 0,-1 0 0,1 1 0,-1-1 0,0 0 0,6-7 0,-8 8 0,-1 0 0,1 0 0,-1 0 0,1 0 0,-1 0 0,0-1 0,0 1 0,0-1 0,0 0 0,-1 1 0,1-1 0,-1 1 0,0 0 0,0-1 0,0 0 0,0 0 0,0 1 0,0-1 0,0 0 0,0 0 0,-1 2 0,-1-6 0,2 6 0,-1-1 0,1 1 0,-1-1 0,0 1 0,1-1 0,-1 1 0,0-1 0,0 1 0,0 0 0,0-1 0,0 2 0,0-1 0,0 0 0,-1 0 0,1 0 0,0 0 0,-1 0 0,1 0 0,0 0 0,0 1 0,0-1 0,-1 0 0,-2 0 0,2 1 0,0 0 0,0 0 0,0 0 0,1 0 0,-1 0 0,0 0 0,0 1 0,1-1 0,0 1 0,-1-1 0,0 1 0,1 0 0,-1-1 0,0 1 0,1 0 0,-1 0 0,1 0 0,-1 0 0,1 1 0,0-2 0,-2 3 0,0 2 0,-1 0 0,0 1 0,1-1 0,-1 0 0,1 1 0,1 1 0,0-2 0,0 1 0,0 1 0,1-1 0,-2 8 0,1-1 0,1 0 0,1 0 0,0 1 0,2 18 0,-1-26 0,0 0 0,1-1 0,-1 0 0,1 1 0,0-1 0,-1 0 0,2 0 0,0 0 0,-1 0 0,2 0 0,3 4 0,-5-7 0,0 1 0,0-1 0,1 1 0,0-1 0,-1 0 0,1 0 0,0 0 0,0-1 0,0 1 0,0-2 0,0 2 0,0-1 0,0 0 0,1-1 0,-1 1 0,1 0 0,-2-1 0,2 0 0,-1 0 0,4 0 0,-4 0-227,0-1-1,-1 1 1,1-1-1,0 0 1,5-2-1,0-1-6598</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7"/>
    </inkml:context>
    <inkml:brush xml:id="br0">
      <inkml:brushProperty name="width" value="0.05" units="cm"/>
      <inkml:brushProperty name="height" value="0.05" units="cm"/>
      <inkml:brushProperty name="color" value="#00A0D7"/>
    </inkml:brush>
  </inkml:definitions>
  <inkml:trace contextRef="#ctx0" brushRef="#br0">0 23 24575,'0'7'0,"0"1"0,0-1 0,0-1 0,0 1 0,0-1 0,0 0 0,0-1 0,0-1 0,0 1 0,0 0 0,0 2 0,0 0 0,0 0 0,0-1 0,0 1 0,1 0 0,1 0 0,0 0 0,0-2 0,-1-1 0,-1 0 0,0 0 0,0 0 0,1 0 0,1 1 0,0 0 0,0-1 0,-1 0 0,-1 0 0,2-1 0,0 1 0,0-2 0,-1-1 0,-1-5 0,0-3 0,0-4 0,0-2 0,0-2 0,0 0 0,0 0 0,0 4 0,0 2 0,0 3 0,0 1 0,0 0 0,0 1 0,0-1 0,0-1 0,0-1 0,3 1 0,2 0 0,0 0 0,2 0 0,-1 1 0,0-1 0,2 0 0,-1 0 0,-1 0 0,3 1 0,-2 2 0,-1 2 0,-1 1 0,0 0 0,0 0 0,-1 0 0,1 0 0,-1 0 0,0 0 0,1 0 0,0 0 0,0 0 0,-1 0 0,-2 1 0,0 1 0,0 2 0,1 3 0,-1 0 0,-2 1 0,3-1 0,-1 1 0,1 0 0,-1-1 0,0-1 0,1 1 0,-1-1 0,0 1 0,-1-1 0,1 1 0,1 0 0,1-1 0,0-1 0,-2-1 0,2-2 0,-1 2 0,0 0 0,0 1 0,0 0 0,-2 0 0,1-2 0,0 1 0,0 1 0,0-1 0,-2 2 0,0-3 0,0 1 0,0 0 0,0 0 0,0 0 0,0-1 0,0 1 0,0 0 0,0-1 0,0 2 0,0 0 0,0-2 0,0 2 0,0-3 0,0 0 0,0-2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8"/>
    </inkml:context>
    <inkml:brush xml:id="br0">
      <inkml:brushProperty name="width" value="0.05" units="cm"/>
      <inkml:brushProperty name="height" value="0.05" units="cm"/>
      <inkml:brushProperty name="color" value="#00A0D7"/>
    </inkml:brush>
  </inkml:definitions>
  <inkml:trace contextRef="#ctx0" brushRef="#br0">1 1 24575,'0'11'0,"0"8"0,4 2 0,3 4 0,3 1 0,3-5 0,-2-2 0,-1-6 0,-3-5 0,-2-5 0,1-1 0,1 3 0,3 4 0,3 5 0,0 2 0,-1-2 0,-3-4 0,-5-5 0,0-1 0,-3-3 0,1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29"/>
    </inkml:context>
    <inkml:brush xml:id="br0">
      <inkml:brushProperty name="width" value="0.05" units="cm"/>
      <inkml:brushProperty name="height" value="0.05" units="cm"/>
      <inkml:brushProperty name="color" value="#00A0D7"/>
    </inkml:brush>
  </inkml:definitions>
  <inkml:trace contextRef="#ctx0" brushRef="#br0">273 1 24575,'-5'5'0,"-6"9"0,3 7 0,-6 8 0,-2 6 0,1 0 0,-3 3 0,1-1 0,1-2 0,2-5 0,3-4 0,2-3 0,1-2 0,1-1 0,0-2 0,2-3 0,1-2 0,0-1 0,-1-2 0,0-2 0,2 0 0,-2-3 0,1 1 0,-1 1 0,-2 0 0,3 0 0,-2-1 0,3 1 0,-1 0 0,0-2 0,2 0 0,0-3 0,1 2 0,0-1 0,-2-1 0,0 1 0,1-1 0,1 1 0,-1 1 0,0-2 0,0 1 0,1-1 0,-1 1 0,0 1 0,1-3 0,-1 1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0"/>
    </inkml:context>
    <inkml:brush xml:id="br0">
      <inkml:brushProperty name="width" value="0.05" units="cm"/>
      <inkml:brushProperty name="height" value="0.05" units="cm"/>
      <inkml:brushProperty name="color" value="#00A0D7"/>
    </inkml:brush>
  </inkml:definitions>
  <inkml:trace contextRef="#ctx0" brushRef="#br0">1 0 24575,'3'16'0,"5"7"0,13 16 0,4 2 0,-1-4 0,-3-10 0,-9-14 0,-3-1 0,-1-2 0,-1-3 0,-2-1 0,0 0 0,-1 1 0,1-1 0,2 0 0,-1 1 0,1 1 0,0 0 0,-3-2 0,0 0 0,-1-1 0,0-1 0,-1-2 0,0-1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1"/>
    </inkml:context>
    <inkml:brush xml:id="br0">
      <inkml:brushProperty name="width" value="0.05" units="cm"/>
      <inkml:brushProperty name="height" value="0.05" units="cm"/>
      <inkml:brushProperty name="color" value="#00A0D7"/>
    </inkml:brush>
  </inkml:definitions>
  <inkml:trace contextRef="#ctx0" brushRef="#br0">0 0 24575,'0'10'0,"0"3"0,0 3 0,0 4 0,0 0 0,0-1 0,0-2 0,0-1 0,0-3 0,0 0 0,0-3 0,0 0 0,0 1 0,0 0 0,0 2 0,3-1 0,-1 0 0,1 1 0,-1 0 0,-2 0 0,0 0 0,0-3 0,0-2 0,0 0 0,0-3 0,1 1 0,2 1 0,0-3 0,-1 1 0,-1-1 0,-1 0 0,0 0 0,0-1 0,0 1 0,0-1 0,0 1 0,0 0 0,0-1 0,1 0 0,1 1 0,0-1 0,0 3 0,-2 0 0,0-1 0,0 0 0,0-2 0,0 1 0,0-1 0,0 2 0,0-1 0,0 1 0,0 0 0,0-2 0,0-2-1696,-2-18 0,1 12 0,-1-14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2"/>
    </inkml:context>
    <inkml:brush xml:id="br0">
      <inkml:brushProperty name="width" value="0.05" units="cm"/>
      <inkml:brushProperty name="height" value="0.05" units="cm"/>
      <inkml:brushProperty name="color" value="#00A0D7"/>
    </inkml:brush>
  </inkml:definitions>
  <inkml:trace contextRef="#ctx0" brushRef="#br0">335 0 24575,'-12'0'0,"0"0"0,0 0 0,-1 0 0,0 3 0,-2 2 0,-2 2 0,0 1 0,0-1 0,1 0 0,-1 0 0,0 1 0,0-1 0,0 1 0,2 0 0,3 0 0,0 0 0,1-2 0,-1 2 0,2-1 0,1 1 0,1-1 0,2-2 0,-1 1 0,2 0 0,2 1 0,-1-1 0,1 2 0,0-1 0,1 0 0,2 1 0,0-2 0,0 2 0,0 0 0,0 1 0,0-1 0,0 2 0,0 3 0,0 2 0,0 3 0,0 2 0,0 2 0,0-3 0,1-3 0,2 0 0,1-3 0,1-1 0,0 0 0,2-4 0,-1-2 0,0 0 0,0-2 0,-1 3 0,3-1 0,-1 1 0,2-3 0,1 0 0,1 0 0,0 1 0,-1 0 0,-2-2 0,0 0 0,0-1 0,-1 1 0,0 0 0,0 0 0,-1 0 0,0 0 0,1 0 0,-1-1 0,0 1 0,0-1 0,0-2 0,-1 0 0,0 3 0,1-1 0,-1 1 0,1-1 0,-1-2 0,0 2 0,1-1 0,-1 2 0,1-2 0,2 0 0,-1 0 0,0 2 0,0-1 0,1 3 0,0-2 0,1-1 0,-2 0 0,-1-2 0,0 0 0,1 0 0,1 0 0,0 0 0,-1 0 0,0 0 0,-1 0 0,1 0 0,-1 0 0,0 0 0,1 0 0,-1 0 0,0 0 0,0 0 0,0 0 0,2 0 0,0 0 0,1 0 0,0 0 0,1 0 0,1 0 0,-1 0 0,0 0 0,-3 0 0,-1-1 0,-1-2 0,-1 0 0,0-3 0,-1 0 0,1-1 0,-1 1 0,1 1 0,0-1 0,1 0 0,-1 1 0,0-3 0,1 0 0,1-3 0,1-1 0,-3 1 0,-1 1 0,-1 4 0,0 1 0,0 1 0,1-1 0,-2 0 0,-1-1 0,0 0 0,0 0 0,0-2 0,0-1 0,0-2 0,0-1 0,0 0 0,0 2 0,0 1 0,0 3 0,0 0 0,0 1 0,0-1 0,-2 0 0,-1-1 0,0 2 0,-1-1 0,1-2 0,-2 0 0,-2-3 0,2-2 0,-3-1 0,1-1 0,0 1 0,0 1 0,2 1 0,-1 0 0,-1 1 0,0 0 0,1 2 0,3 2 0,0 2 0,0 1 0,1 0 0,-1 1 0,0 1 0,0 1 0,-1 1 0,0 0 0,-1 0 0,0 0 0,0 0 0,2 0 0,-2 0 0,0 0 0,0-2 0,1-2 0,0-1 0,0 1 0,-1 2 0,0 2 0,1-2 0,0-1 0,-1 0 0,1 1 0,-1 2 0,2 0 0,-1 0 0,1 0 0,-1 0 0,1 0 0,1 0 0,0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3"/>
    </inkml:context>
    <inkml:brush xml:id="br0">
      <inkml:brushProperty name="width" value="0.05" units="cm"/>
      <inkml:brushProperty name="height" value="0.05" units="cm"/>
      <inkml:brushProperty name="color" value="#00A0D7"/>
    </inkml:brush>
  </inkml:definitions>
  <inkml:trace contextRef="#ctx0" brushRef="#br0">304 0 24575,'-5'12'0,"-1"2"0,-4 0 0,-2 3 0,-1 2 0,-3 1 0,-3 2 0,0-3 0,2-1 0,2-2 0,2-3 0,0 0 0,-1-1 0,3-1 0,0 1 0,0-1 0,1 0 0,1 0 0,2 0 0,0-2 0,0 0 0,-1 1 0,0-1 0,1 1 0,1-3 0,1 0 0,0-1 0,1 0 0,1 0 0,-1-2 0,1 0 0,0-2 0,1 0 0,2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4"/>
    </inkml:context>
    <inkml:brush xml:id="br0">
      <inkml:brushProperty name="width" value="0.05" units="cm"/>
      <inkml:brushProperty name="height" value="0.05" units="cm"/>
      <inkml:brushProperty name="color" value="#00A0D7"/>
    </inkml:brush>
  </inkml:definitions>
  <inkml:trace contextRef="#ctx0" brushRef="#br0">1 111 24575,'9'0'0,"2"0"0,0 0 0,0 0 0,-1 0 0,-2 0 0,0 0 0,1 0 0,2 0 0,0 0 0,1 0 0,0 0 0,0 0 0,0 0 0,-1 0 0,-2 0 0,-1 0 0,-2 0 0,-1 0 0,-1 0 0,0 0 0,-1 0 0,2 0 0,1 0 0,1 0 0,1 0 0,-1 0 0,-1 0 0,1 0 0,0 0 0,-1 0 0,0 0 0,-1 0 0,-1 0 0,-1-2 0,1 0 0,2 0 0,0 1 0,0 0 0,0 1 0,-1 0 0,0 0 0,0 0 0,-1 0 0,0 0 0,0 0 0,0 0 0,3 0 0,3 0 0,1 0 0,-1 0 0,-3 0 0,-2 0 0,-1 0 0,0 0 0,-1 0 0,1 0 0,0 0 0,0 0 0,1 0 0,-1 0 0,-2-3 0,-2-2 0,-3-2 0,-3-3 0,-2 1 0,-2 1 0,-1 0 0,0 2 0,2 1 0,1 0 0,0 2 0,3 0 0,-1-1 0,1 0 0,1 0 0,0-1 0,1 2 0,0 0 0,1 2 0,0-1 0,0 0 0,-2 0 0,0 1 0,-1 1 0,0 0 0,1 0 0,1 0 0,1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5"/>
    </inkml:context>
    <inkml:brush xml:id="br0">
      <inkml:brushProperty name="width" value="0.05" units="cm"/>
      <inkml:brushProperty name="height" value="0.05" units="cm"/>
      <inkml:brushProperty name="color" value="#00A0D7"/>
    </inkml:brush>
  </inkml:definitions>
  <inkml:trace contextRef="#ctx0" brushRef="#br0">193 1 24575,'0'15'0,"-1"6"0,-1 7 0,-2 7 0,-3 0 0,0-1 0,-2-4 0,-1 0 0,0-1 0,0 1 0,-3 0 0,0-3 0,0-2 0,0-3 0,5-2 0,1-3 0,1-5 0,2-6 0,0-3 0,1 1 0,0 1 0,1-1 0,0 0 0,-1 0 0,1-1 0,-1 1 0,0 2 0,1-1 0,-1-1 0,1-2 0,0 0 0,-2 2 0,2-1 0,0 2 0,0-2 0,-1-1 0,-1 0 0,2-1 0,-1-1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6"/>
    </inkml:context>
    <inkml:brush xml:id="br0">
      <inkml:brushProperty name="width" value="0.05" units="cm"/>
      <inkml:brushProperty name="height" value="0.05" units="cm"/>
      <inkml:brushProperty name="color" value="#00A0D7"/>
    </inkml:brush>
  </inkml:definitions>
  <inkml:trace contextRef="#ctx0" brushRef="#br0">1 1 24575,'22'0'0,"6"0"0,11 0 0,6 0 0,-1 0 0,-6 0 0,-8 0 0,-6 0 0,-3 0 0,1 0 0,-1 0 0,-2 0 0,-4 0 0,-3 0 0,-4 0 0,0 0 0,-3 0 0,-2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1"/>
    </inkml:context>
    <inkml:brush xml:id="br0">
      <inkml:brushProperty name="width" value="0.025" units="cm"/>
      <inkml:brushProperty name="height" value="0.025" units="cm"/>
    </inkml:brush>
  </inkml:definitions>
  <inkml:trace contextRef="#ctx0" brushRef="#br0">0 6 24575,'144'-3'0,"16"0"0,-155 3-1365</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7"/>
    </inkml:context>
    <inkml:brush xml:id="br0">
      <inkml:brushProperty name="width" value="0.05" units="cm"/>
      <inkml:brushProperty name="height" value="0.05" units="cm"/>
      <inkml:brushProperty name="color" value="#00A0D7"/>
    </inkml:brush>
  </inkml:definitions>
  <inkml:trace contextRef="#ctx0" brushRef="#br0">271 132 24575,'0'-16'0,"-2"1"0,-1 0 0,-3 3 0,-1 0 0,0 4 0,-2 1 0,1 1 0,0 4 0,-2-1 0,2 1 0,0-1 0,2 0 0,-1-1 0,-1 1 0,0 1 0,1-2 0,-1 1 0,-1 0 0,1-1 0,0 1 0,1 1 0,1 2 0,-1 0 0,-3 0 0,0 0 0,0 0 0,1 0 0,1 0 0,0 0 0,-2 2 0,-2 3 0,1 3 0,2 3 0,3-1 0,3-1 0,3-1 0,0-1 0,0 0 0,0 1 0,0 1 0,0 0 0,0-1 0,0 2 0,0 0 0,0-1 0,0-1 0,0-2 0,0 2 0,0-1 0,0 1 0,0 2 0,0 2 0,0 1 0,0 2 0,0 0 0,0 1 0,0 0 0,2-1 0,1 2 0,1-1 0,1 2 0,0 0 0,1 4 0,0 3 0,1 2 0,-2-2 0,1-4 0,-1 1 0,-1-1 0,0 0 0,0-3 0,1 0 0,0 0 0,-1 1 0,0-1 0,1-3 0,-1-1 0,-1-2 0,1-2 0,-1 0 0,-1-1 0,1-2 0,-3 0 0,0-2 0,0-4 0,0-8 0,0 4 0,0-6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8"/>
    </inkml:context>
    <inkml:brush xml:id="br0">
      <inkml:brushProperty name="width" value="0.05" units="cm"/>
      <inkml:brushProperty name="height" value="0.05" units="cm"/>
      <inkml:brushProperty name="color" value="#00A0D7"/>
    </inkml:brush>
  </inkml:definitions>
  <inkml:trace contextRef="#ctx0" brushRef="#br0">1 0 24575,'16'0'0,"2"0"0,3 0 0,0 0 0,0 0 0,0 0 0,0 0 0,5 0 0,2 0 0,5 0 0,4 0 0,-2 0 0,-2 0 0,-6 0 0,-8 0 0,-6 0 0,-7 0 0,-4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39"/>
    </inkml:context>
    <inkml:brush xml:id="br0">
      <inkml:brushProperty name="width" value="0.05" units="cm"/>
      <inkml:brushProperty name="height" value="0.05" units="cm"/>
      <inkml:brushProperty name="color" value="#00A0D7"/>
    </inkml:brush>
  </inkml:definitions>
  <inkml:trace contextRef="#ctx0" brushRef="#br0">42 0 24575,'0'15'0,"-1"1"0,-1 4 0,-2 1 0,-1 2 0,0 3 0,3 1 0,0-2 0,0-1 0,-1-6 0,0-1 0,1-2 0,0-2 0,-1 0 0,0 1 0,1-1 0,2 1 0,0-1 0,0 1 0,0-2 0,0 0 0,0 0 0,0-1 0,0 0 0,0-2 0,0 0 0,0-1 0,0 0 0,0-1 0,0-1 0,0 0 0,0 0 0,0 2 0,0 1 0,0 0 0,1 1 0,1 0 0,2-1 0,0 1 0,2-2 0,-2 0 0,2-1 0,-1 1 0,0 1 0,-1-1 0,0-1 0,-1 1 0,1 0 0,0-1 0,1-1 0,0-2 0,-1-1 0,2 1 0,-1 1 0,2 1 0,0 2 0,0-2 0,-1-2 0,-3 0 0,2-1 0,-1 0 0,0 1 0,0 1 0,-2-3 0,-1 1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0"/>
    </inkml:context>
    <inkml:brush xml:id="br0">
      <inkml:brushProperty name="width" value="0.05" units="cm"/>
      <inkml:brushProperty name="height" value="0.05" units="cm"/>
      <inkml:brushProperty name="color" value="#00A0D7"/>
    </inkml:brush>
  </inkml:definitions>
  <inkml:trace contextRef="#ctx0" brushRef="#br0">1 0 24575,'23'24'0,"-4"-5"0,4 4 0,-7-6 0,0-1 0,-1 0 0,2 0 0,1 0 0,-1 0 0,1 2 0,-2-3 0,-2 1 0,-1-3 0,-1-2 0,0 1 0,0 0 0,-2-4 0,-3-1 0,-3-3 0,0-2 0,-2 1 0,2-1 0,1 0 0,2 0 0,3 0 0,-2 2 0,2 4 0,-1 1 0,1 2 0,0 0 0,-2-3 0,-1 0 0,-3-3 0,-1-3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1"/>
    </inkml:context>
    <inkml:brush xml:id="br0">
      <inkml:brushProperty name="width" value="0.05" units="cm"/>
      <inkml:brushProperty name="height" value="0.05" units="cm"/>
      <inkml:brushProperty name="color" value="#00A0D7"/>
    </inkml:brush>
  </inkml:definitions>
  <inkml:trace contextRef="#ctx0" brushRef="#br0">1 0 24575,'0'13'0,"1"2"0,4 4 0,2 2 0,4 2 0,-2 3 0,-1 0 0,-1 0 0,-2-2 0,1-3 0,-1 0 0,-2 0 0,-1 1 0,-2-3 0,0 0 0,0-3 0,0-3 0,0-1 0,0-2 0,0-1 0,0-1 0,0-1 0,0 1 0,0-2 0,0 0 0,0 0 0,0 0 0,0 0 0,0 0 0,0 1 0,0 0 0,0-1 0,0 0 0,0-1 0,0 1 0,-1-1 0,-2-1 0,0-1 0,0 0 0,0 1 0,0 2 0,1 0 0,0 1 0,-1-1 0,-1 0 0,0-1 0,1 0 0,0-1 0,-1 0 0,2 0 0,0 0 0,0 0 0,-1-1 0,0 0 0,1-1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2"/>
    </inkml:context>
    <inkml:brush xml:id="br0">
      <inkml:brushProperty name="width" value="0.05" units="cm"/>
      <inkml:brushProperty name="height" value="0.05" units="cm"/>
      <inkml:brushProperty name="color" value="#00A0D7"/>
    </inkml:brush>
  </inkml:definitions>
  <inkml:trace contextRef="#ctx0" brushRef="#br0">0 1 24575,'11'5'0,"3"5"0,4 7 0,5 6 0,3 2 0,-3-1 0,-6-6 0,-5-5 0,-5-5 0,0-1 0,-2-1 0,0 2 0,3 1 0,3 4 0,3 2 0,2 2 0,1 2 0,0 1 0,-1-1 0,-2-2 0,-3-4 0,-4-4 0,-4-3 0,-1-2 0,0-2 0,0 2 0,0-2 0,1 0 0,-2-1 0,1 0 0,0-1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3"/>
    </inkml:context>
    <inkml:brush xml:id="br0">
      <inkml:brushProperty name="width" value="0.05" units="cm"/>
      <inkml:brushProperty name="height" value="0.05" units="cm"/>
      <inkml:brushProperty name="color" value="#00A0D7"/>
    </inkml:brush>
  </inkml:definitions>
  <inkml:trace contextRef="#ctx0" brushRef="#br0">302 1 24575,'-18'9'0,"-14"24"0,-6 15 0,-1 13 0,7-2 0,9-14 0,2 0 0,2-8 0,5-5 0,5-6 0,1-4 0,-1-1 0,1-2 0,-1-3 0,1-3 0,1-4 0,3-4 0,1-2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4"/>
    </inkml:context>
    <inkml:brush xml:id="br0">
      <inkml:brushProperty name="width" value="0.05" units="cm"/>
      <inkml:brushProperty name="height" value="0.05" units="cm"/>
      <inkml:brushProperty name="color" value="#00A0D7"/>
    </inkml:brush>
  </inkml:definitions>
  <inkml:trace contextRef="#ctx0" brushRef="#br0">1 0 24575,'0'17'0,"0"3"0,0 4 0,0 1 0,0-8 0,0-3 0,0-5 0,0-4 0,0 1 0,0 0 0,0 0 0,0 1 0,0 3 0,0 3 0,0 4 0,0 2 0,0-1 0,0-5 0,0-5 0,0-3 0,0-2 0,0 1 0,0-1 0,0 1 0,0 0 0,1-2 0,1 1 0,0-1 0,0-1 0,-2 1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5"/>
    </inkml:context>
    <inkml:brush xml:id="br0">
      <inkml:brushProperty name="width" value="0.1" units="cm"/>
      <inkml:brushProperty name="height" value="0.1" units="cm"/>
    </inkml:brush>
  </inkml:definitions>
  <inkml:trace contextRef="#ctx0" brushRef="#br0">0 1 24575,'0'0'0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6"/>
    </inkml:context>
    <inkml:brush xml:id="br0">
      <inkml:brushProperty name="width" value="0.1" units="cm"/>
      <inkml:brushProperty name="height" value="0.1" units="cm"/>
    </inkml:brush>
  </inkml:definitions>
  <inkml:trace contextRef="#ctx0" brushRef="#br0">1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602"/>
    </inkml:context>
    <inkml:brush xml:id="br0">
      <inkml:brushProperty name="width" value="0.025" units="cm"/>
      <inkml:brushProperty name="height" value="0.025" units="cm"/>
    </inkml:brush>
  </inkml:definitions>
  <inkml:trace contextRef="#ctx0" brushRef="#br0">27 1 24575,'2'1'0,"-1"-1"0,1 1 0,0 0 0,-1 0 0,0 0 0,1 1 0,-1-1 0,0 0 0,1 1 0,-1-2 0,2 3 0,-1 0 0,8 9 0,1-2 0,1 0 0,-1-1 0,1 0 0,1 0 0,14 6 0,-27-15 0,1 1 0,-1-1 0,0 0 0,0 0 0,0 0 0,0 0 0,0 0 0,0 0 0,0 0 0,0 0 0,0 0 0,0 1 0,0-1 0,0 0 0,1 0 0,-1 0 0,0 0 0,0 0 0,0 0 0,0 0 0,0 1 0,0-1 0,0 0 0,0 0 0,0 0 0,0 0 0,0 0 0,0 0 0,0 1 0,0-1 0,0 0 0,0 0 0,-1 0 0,1 0 0,0 0 0,0 0 0,0 0 0,0 1 0,0-1 0,0 0 0,0 0 0,0 0 0,0 0 0,0 0 0,0 0 0,-1 0 0,1 0 0,0 0 0,0 0 0,0 0 0,0 0 0,0 1 0,0-1 0,0 0 0,-1 0 0,1 0 0,0 0 0,-10 5 0,6-4 0,-116 66-1365,112-64-5461</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7"/>
    </inkml:context>
    <inkml:brush xml:id="br0">
      <inkml:brushProperty name="width" value="0.1" units="cm"/>
      <inkml:brushProperty name="height" value="0.1" units="cm"/>
    </inkml:brush>
  </inkml:definitions>
  <inkml:trace contextRef="#ctx0" brushRef="#br0">0 0 24575,'0'0'0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8"/>
    </inkml:context>
    <inkml:brush xml:id="br0">
      <inkml:brushProperty name="width" value="0.05" units="cm"/>
      <inkml:brushProperty name="height" value="0.05" units="cm"/>
      <inkml:brushProperty name="color" value="#00A0D7"/>
    </inkml:brush>
  </inkml:definitions>
  <inkml:trace contextRef="#ctx0" brushRef="#br0">0 0 24575,'22'22'0,"11"13"0,9 8 0,-6-2 0,-11-12 0,-11-13 0,-3-2 0,-1-3 0,-1-2 0,-4-2 0,0-1 0,-1 0 0,-1-1 0,0 0 0,-1 0 0,1 1 0,2 2 0,3 1 0,2 2 0,1 3 0,-2 0 0,0-1 0,-2-2 0,-3-3 0,-2-1 0,0-2 0,-1-3 0,1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49"/>
    </inkml:context>
    <inkml:brush xml:id="br0">
      <inkml:brushProperty name="width" value="0.05" units="cm"/>
      <inkml:brushProperty name="height" value="0.05" units="cm"/>
      <inkml:brushProperty name="color" value="#00A0D7"/>
    </inkml:brush>
  </inkml:definitions>
  <inkml:trace contextRef="#ctx0" brushRef="#br0">307 1 24575,'-4'12'0,"-6"4"0,-7 3 0,-5 6 0,0 2 0,-1-1 0,1-1 0,1-4 0,1 0 0,4 1 0,2-1 0,0 1 0,0-1 0,1 0 0,-1-1 0,3-2 0,0-2 0,0-3 0,3-1 0,0-4 0,2-1 0,3-3 0,1-1 0,2-2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0"/>
    </inkml:context>
    <inkml:brush xml:id="br0">
      <inkml:brushProperty name="width" value="0.05" units="cm"/>
      <inkml:brushProperty name="height" value="0.05" units="cm"/>
      <inkml:brushProperty name="color" value="#00A0D7"/>
    </inkml:brush>
  </inkml:definitions>
  <inkml:trace contextRef="#ctx0" brushRef="#br0">0 23 24575,'0'7'0,"0"1"0,0-1 0,0-1 0,0 1 0,0-1 0,0 0 0,0-1 0,0-1 0,0 1 0,0 0 0,0 2 0,0 0 0,0 0 0,0-1 0,0 1 0,1 0 0,1 0 0,0 0 0,0-2 0,-1-1 0,-1 0 0,0 0 0,0 0 0,1 0 0,1 1 0,0 0 0,0-1 0,-1 0 0,-1 0 0,2-1 0,0 1 0,0-2 0,-1-1 0,-1-5 0,0-3 0,0-4 0,0-2 0,0-2 0,0 0 0,0 0 0,0 4 0,0 2 0,0 3 0,0 1 0,0 0 0,0 1 0,0-1 0,0-1 0,0-1 0,3 1 0,2 0 0,0 0 0,2 0 0,-1 1 0,0-1 0,2 0 0,-1 0 0,-1 0 0,3 1 0,-2 2 0,-1 2 0,-1 1 0,0 0 0,0 0 0,-1 0 0,1 0 0,-1 0 0,0 0 0,1 0 0,0 0 0,0 0 0,-1 0 0,-2 1 0,0 1 0,0 2 0,1 3 0,-1 0 0,-2 1 0,3-1 0,-1 1 0,1 0 0,-1-1 0,0-1 0,1 1 0,-1-1 0,0 1 0,-1-1 0,1 1 0,1 0 0,1-1 0,0-1 0,-2-1 0,2-2 0,-1 2 0,0 0 0,0 1 0,0 0 0,-2 0 0,1-2 0,0 1 0,0 1 0,0-1 0,-2 2 0,0-3 0,0 1 0,0 0 0,0 0 0,0 0 0,0-1 0,0 1 0,0 0 0,0-1 0,0 2 0,0 0 0,0-2 0,0 2 0,0-3 0,0 0 0,0-2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1"/>
    </inkml:context>
    <inkml:brush xml:id="br0">
      <inkml:brushProperty name="width" value="0.05" units="cm"/>
      <inkml:brushProperty name="height" value="0.05" units="cm"/>
      <inkml:brushProperty name="color" value="#00A0D7"/>
    </inkml:brush>
  </inkml:definitions>
  <inkml:trace contextRef="#ctx0" brushRef="#br0">304 0 24575,'-5'12'0,"-1"2"0,-4 0 0,-2 3 0,-1 2 0,-3 1 0,-3 2 0,0-3 0,2-1 0,2-2 0,2-3 0,0 0 0,-1-1 0,3-1 0,0 1 0,0-1 0,1 0 0,1 0 0,2 0 0,0-2 0,0 0 0,-1 1 0,0-1 0,1 1 0,1-3 0,1 0 0,0-1 0,1 0 0,1 0 0,-1-2 0,1 0 0,0-2 0,1 0 0,2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2"/>
    </inkml:context>
    <inkml:brush xml:id="br0">
      <inkml:brushProperty name="width" value="0.05" units="cm"/>
      <inkml:brushProperty name="height" value="0.05" units="cm"/>
      <inkml:brushProperty name="color" value="#00A0D7"/>
    </inkml:brush>
  </inkml:definitions>
  <inkml:trace contextRef="#ctx0" brushRef="#br0">1 111 24575,'9'0'0,"2"0"0,0 0 0,0 0 0,-1 0 0,-2 0 0,0 0 0,1 0 0,2 0 0,0 0 0,1 0 0,0 0 0,0 0 0,0 0 0,-1 0 0,-2 0 0,-1 0 0,-2 0 0,-1 0 0,-1 0 0,0 0 0,-1 0 0,2 0 0,1 0 0,1 0 0,1 0 0,-1 0 0,-1 0 0,1 0 0,0 0 0,-1 0 0,0 0 0,-1 0 0,-1 0 0,-1-2 0,1 0 0,2 0 0,0 1 0,0 0 0,0 1 0,-1 0 0,0 0 0,0 0 0,-1 0 0,0 0 0,0 0 0,0 0 0,3 0 0,3 0 0,1 0 0,-1 0 0,-3 0 0,-2 0 0,-1 0 0,0 0 0,-1 0 0,1 0 0,0 0 0,0 0 0,1 0 0,-1 0 0,-2-3 0,-2-2 0,-3-2 0,-3-3 0,-2 1 0,-2 1 0,-1 0 0,0 2 0,2 1 0,1 0 0,0 2 0,3 0 0,-1-1 0,1 0 0,1 0 0,0-1 0,1 2 0,0 0 0,1 2 0,0-1 0,0 0 0,-2 0 0,0 1 0,-1 1 0,0 0 0,1 0 0,1 0 0,1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3"/>
    </inkml:context>
    <inkml:brush xml:id="br0">
      <inkml:brushProperty name="width" value="0.05" units="cm"/>
      <inkml:brushProperty name="height" value="0.05" units="cm"/>
      <inkml:brushProperty name="color" value="#00A0D7"/>
    </inkml:brush>
  </inkml:definitions>
  <inkml:trace contextRef="#ctx0" brushRef="#br0">271 132 24575,'0'-16'0,"-2"1"0,-1 0 0,-3 3 0,-1 0 0,0 4 0,-2 1 0,1 1 0,0 4 0,-2-1 0,2 1 0,0-1 0,2 0 0,-1-1 0,-1 1 0,0 1 0,1-2 0,-1 1 0,-1 0 0,1-1 0,0 1 0,1 1 0,1 2 0,-1 0 0,-3 0 0,0 0 0,0 0 0,1 0 0,1 0 0,0 0 0,-2 2 0,-2 3 0,1 3 0,2 3 0,3-1 0,3-1 0,3-1 0,0-1 0,0 0 0,0 1 0,0 1 0,0 0 0,0-1 0,0 2 0,0 0 0,0-1 0,0-1 0,0-2 0,0 2 0,0-1 0,0 1 0,0 2 0,0 2 0,0 1 0,0 2 0,0 0 0,0 1 0,0 0 0,2-1 0,1 2 0,1-1 0,1 2 0,0 0 0,1 4 0,0 3 0,1 2 0,-2-2 0,1-4 0,-1 1 0,-1-1 0,0 0 0,0-3 0,1 0 0,0 0 0,-1 1 0,0-1 0,1-3 0,-1-1 0,-1-2 0,1-2 0,-1 0 0,-1-1 0,1-2 0,-3 0 0,0-2 0,0-4 0,0-8 0,0 4 0,0-6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4"/>
    </inkml:context>
    <inkml:brush xml:id="br0">
      <inkml:brushProperty name="width" value="0.05" units="cm"/>
      <inkml:brushProperty name="height" value="0.05" units="cm"/>
      <inkml:brushProperty name="color" value="#00A0D7"/>
    </inkml:brush>
  </inkml:definitions>
  <inkml:trace contextRef="#ctx0" brushRef="#br0">1 0 24575,'16'0'0,"2"0"0,3 0 0,0 0 0,0 0 0,0 0 0,0 0 0,5 0 0,2 0 0,5 0 0,4 0 0,-2 0 0,-2 0 0,-6 0 0,-8 0 0,-6 0 0,-7 0 0,-4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5"/>
    </inkml:context>
    <inkml:brush xml:id="br0">
      <inkml:brushProperty name="width" value="0.05" units="cm"/>
      <inkml:brushProperty name="height" value="0.05" units="cm"/>
      <inkml:brushProperty name="color" value="#00A0D7"/>
    </inkml:brush>
  </inkml:definitions>
  <inkml:trace contextRef="#ctx0" brushRef="#br0">42 0 24575,'0'15'0,"-1"1"0,-1 4 0,-2 1 0,-1 2 0,0 3 0,3 1 0,0-2 0,0-1 0,-1-6 0,0-1 0,1-2 0,0-2 0,-1 0 0,0 1 0,1-1 0,2 1 0,0-1 0,0 1 0,0-2 0,0 0 0,0 0 0,0-1 0,0 0 0,0-2 0,0 0 0,0-1 0,0 0 0,0-1 0,0-1 0,0 0 0,0 0 0,0 2 0,0 1 0,0 0 0,1 1 0,1 0 0,2-1 0,0 1 0,2-2 0,-2 0 0,2-1 0,-1 1 0,0 1 0,-1-1 0,0-1 0,-1 1 0,1 0 0,0-1 0,1-1 0,0-2 0,-1-1 0,2 1 0,-1 1 0,2 1 0,0 2 0,0-2 0,-1-2 0,-3 0 0,2-1 0,-1 0 0,0 1 0,0 1 0,-2-3 0,-1 1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6"/>
    </inkml:context>
    <inkml:brush xml:id="br0">
      <inkml:brushProperty name="width" value="0.05" units="cm"/>
      <inkml:brushProperty name="height" value="0.05" units="cm"/>
      <inkml:brushProperty name="color" value="#00A0D7"/>
    </inkml:brush>
  </inkml:definitions>
  <inkml:trace contextRef="#ctx0" brushRef="#br0">1 0 24575,'23'24'0,"-4"-5"0,4 4 0,-7-6 0,0-1 0,-1 0 0,2 0 0,1 0 0,-1 0 0,1 2 0,-2-3 0,-2 1 0,-1-3 0,-1-2 0,0 1 0,0 0 0,-2-4 0,-3-1 0,-3-3 0,0-2 0,-2 1 0,2-1 0,1 0 0,2 0 0,3 0 0,-2 2 0,2 4 0,-1 1 0,1 2 0,0 0 0,-2-3 0,-1 0 0,-3-3 0,-1-3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2"/>
    </inkml:context>
    <inkml:brush xml:id="br0">
      <inkml:brushProperty name="width" value="0.025" units="cm"/>
      <inkml:brushProperty name="height" value="0.025" units="cm"/>
    </inkml:brush>
  </inkml:definitions>
  <inkml:trace contextRef="#ctx0" brushRef="#br0">245 0 24575,'0'3'0,"0"0"0,-1 0 0,0-1 0,0 1 0,0 0 0,1 0 0,-1 0 0,-3 2 0,-2 6 0,-49 117 0,-75 180 0,119-278 0,4-13 0,0 0 0,-13 23 0,21-42-1365</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7"/>
    </inkml:context>
    <inkml:brush xml:id="br0">
      <inkml:brushProperty name="width" value="0.05" units="cm"/>
      <inkml:brushProperty name="height" value="0.05" units="cm"/>
      <inkml:brushProperty name="color" value="#00A0D7"/>
    </inkml:brush>
  </inkml:definitions>
  <inkml:trace contextRef="#ctx0" brushRef="#br0">1 0 24575,'0'13'0,"1"2"0,4 4 0,2 2 0,4 2 0,-2 3 0,-1 0 0,-1 0 0,-2-2 0,1-3 0,-1 0 0,-2 0 0,-1 1 0,-2-3 0,0 0 0,0-3 0,0-3 0,0-1 0,0-2 0,0-1 0,0-1 0,0-1 0,0 1 0,0-2 0,0 0 0,0 0 0,0 0 0,0 0 0,0 0 0,0 1 0,0 0 0,0-1 0,0 0 0,0-1 0,0 1 0,-1-1 0,-2-1 0,0-1 0,0 0 0,0 1 0,0 2 0,1 0 0,0 1 0,-1-1 0,-1 0 0,0-1 0,1 0 0,0-1 0,-1 0 0,2 0 0,0 0 0,0 0 0,-1-1 0,0 0 0,1-1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8"/>
    </inkml:context>
    <inkml:brush xml:id="br0">
      <inkml:brushProperty name="width" value="0.05" units="cm"/>
      <inkml:brushProperty name="height" value="0.05" units="cm"/>
    </inkml:brush>
  </inkml:definitions>
  <inkml:trace contextRef="#ctx0" brushRef="#br0">269 93 24575,'0'-10'0,"0"-5"0,0-7 0,0 2 0,0 6 0,-5 6 0,-2 6 0,-6 0 0,-6 2 0,-2 0 0,-6 0 0,0 1 0,3 3 0,5 2 0,9 1 0,4 1 0,3-1 0,-2 2 0,-3 7 0,-5 4 0,0 2 0,1-1 0,4-5 0,2 1 0,0 6 0,0 3 0,0 4 0,2 5 0,3 3 0,1 4 0,0-4 0,0 1 0,0 3 0,2 0 0,2 2 0,3-5 0,1-7 0,0-1 0,-1-4 0,-2-1 0,0-3 0,-2-2 0,1-3 0,-1-2 0,0-1 0,-1-4 0,1-1 0,0-3 0,-2-4 0,0-2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59"/>
    </inkml:context>
    <inkml:brush xml:id="br0">
      <inkml:brushProperty name="width" value="0.05" units="cm"/>
      <inkml:brushProperty name="height" value="0.05" units="cm"/>
    </inkml:brush>
  </inkml:definitions>
  <inkml:trace contextRef="#ctx0" brushRef="#br0">0 6 24575,'7'-3'0,"0"1"0,2 2 0,2 0 0,3 0 0,4 0 0,6 0 0,3 0 0,-2 0 0,-5 0 0,-7 0 0,-4 0 0,0 0 0,1 0 0,2 0 0,1 0 0,-2 0 0,-2 0 0,0 0 0,3 0 0,5 0 0,2 0 0,-2 0 0,-4 0 0,-5 0 0,-4 0 0,-2 0 0,-1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0"/>
    </inkml:context>
    <inkml:brush xml:id="br0">
      <inkml:brushProperty name="width" value="0.05" units="cm"/>
      <inkml:brushProperty name="height" value="0.05" units="cm"/>
    </inkml:brush>
  </inkml:definitions>
  <inkml:trace contextRef="#ctx0" brushRef="#br0">0 1 24575,'2'10'0,"2"-2"0,1-2 0,3-3 0,-1-2 0,0-1 0,0 0 0,-1 0 0,0 0 0,0 0 0,-3 0 0,1 0 0,-2-2 0,1-2 0,0 0 0,-1-1 0,-1 2 0,-2 1 0,-2 1 0,-2 1 0,-1 0 0,-1 0 0,2 0 0,1 0 0,2 0 0,0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1"/>
    </inkml:context>
    <inkml:brush xml:id="br0">
      <inkml:brushProperty name="width" value="0.05" units="cm"/>
      <inkml:brushProperty name="height" value="0.05" units="cm"/>
    </inkml:brush>
  </inkml:definitions>
  <inkml:trace contextRef="#ctx0" brushRef="#br0">17 5 24575,'-2'5'0,"-1"1"0,-1-2 0,1 1 0,0-2 0,2 0 0,0-1 0,1 0 0,0 1 0,0-1 0,0 0 0,0 0 0,0 0 0,0 1 0,1-1 0,1 0 0,1-1 0,1-1 0,1 0 0,-1 0 0,1 0 0,1 0 0,-2 0 0,0 0 0,0 0 0,-2 0 0,0 0 0,1 0 0,-1 0 0,0 0 0,0 0 0,0-1 0,0 0 0,-1-1 0,1 0 0,-1 0 0,-1-1 0,0 1 0,0-2 0,0 1 0,0-1 0,0 0 0,0 0 0,0-1 0,0 0 0,0 2 0,0 0 0,-1 0 0,0 2 0,-1 0 0,-1 1 0,-1 0 0,0 0 0,0 0 0,1 0 0,-1 0 0,1 0 0,0 0 0,0 0 0,-1 0 0,2 0 0,-1 0 0,-1 0 0,1 2 0,2-1 0,0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2"/>
    </inkml:context>
    <inkml:brush xml:id="br0">
      <inkml:brushProperty name="width" value="0.05" units="cm"/>
      <inkml:brushProperty name="height" value="0.05" units="cm"/>
    </inkml:brush>
  </inkml:definitions>
  <inkml:trace contextRef="#ctx0" brushRef="#br0">125 0 24575,'-4'0'0,"-2"1"0,-1 3 0,-2 6 0,1 4 0,1 1 0,4 0 0,2-5 0,1-3 0,0-3 0,0-1 0,0 0 0,1-1 0,1 1 0,1 3 0,2 0 0,0 3 0,1 0 0,2-1 0,2 2 0,-1-1 0,1 0 0,0 0 0,0 0 0,-1 0 0,-1 0 0,0 1 0,-2 0 0,1 2 0,-1 4 0,-2 2 0,-1 1 0,-1-1 0,-2-3 0,-1 1 0,-6 4 0,-9 6 0,-15 11 0,-8 3 0,-1-1 0,6-7 0,11-11 0,8-7 0,9-8 0,8-3 0,9-5 0,-1 1 0,3-1 0,-5 2 0,0 0 0,-1 0 0,-1 0 0,1 0 0,-2 2 0,0 2 0,0 3 0,1 5 0,2 5 0,-1 5 0,1 1 0,-2 1 0,-3 1 0,-1 1 0,-2 2 0,0 0 0,0 2 0,0-1 0,0-4 0,2-4 0,1-4 0,0-4 0,3-1 0,1-2 0,-1-3 0,4-3 0,-2 0 0,2-1 0,3-1 0,4-1 0,2-1 0,-1 0 0,-2 0 0,-9 0 0,-1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3"/>
    </inkml:context>
    <inkml:brush xml:id="br0">
      <inkml:brushProperty name="width" value="0.05" units="cm"/>
      <inkml:brushProperty name="height" value="0.05" units="cm"/>
    </inkml:brush>
  </inkml:definitions>
  <inkml:trace contextRef="#ctx0" brushRef="#br0">0 0 24575,'11'0'0,"1"0"0,-1 0 0,1 0 0,-2 0 0,0 0 0,-1 0 0,-3 0 0,-2 2 0,-1-1 0,-1 0 0,1 0 0,1-1 0,-1 0 0,1 0 0,-1 0 0,1 0 0,-2 1 0,-1 0 0,0 0 0,-1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4"/>
    </inkml:context>
    <inkml:brush xml:id="br0">
      <inkml:brushProperty name="width" value="0.05" units="cm"/>
      <inkml:brushProperty name="height" value="0.05" units="cm"/>
    </inkml:brush>
  </inkml:definitions>
  <inkml:trace contextRef="#ctx0" brushRef="#br0">0 0 24575,'0'8'0,"0"0"0,2 6 0,2 7 0,2 4 0,0 6 0,1 4 0,-1 3 0,0 5 0,0 0 0,-1-3 0,-1-2 0,1-5 0,-2-3 0,1-3 0,-1-3 0,0 0 0,0-3 0,-1-3 0,0-2 0,-1-3 0,-1 0 0,0-1 0,0 2 0,0-3 0,0-2 0,0-2 0,0-5 0,0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5"/>
    </inkml:context>
    <inkml:brush xml:id="br0">
      <inkml:brushProperty name="width" value="0.05" units="cm"/>
      <inkml:brushProperty name="height" value="0.05" units="cm"/>
    </inkml:brush>
  </inkml:definitions>
  <inkml:trace contextRef="#ctx0" brushRef="#br0">218 3 24575,'-9'-3'0,"-1"4"0,-2 5 0,1 2 0,0 3 0,-1 1 0,1-1 0,-2 2 0,2 0 0,0 0 0,1 0 0,0 0 0,-2 0 0,-1 0 0,0 0 0,2 0 0,1 0 0,2 0 0,2-1 0,1-1 0,1-3 0,1 0 0,2 1 0,0 1 0,1 2 0,0 1 0,0 0 0,0 0 0,0 0 0,0 3 0,0 1 0,0 2 0,0 1 0,0 1 0,2 1 0,2 2 0,3 0 0,3 0 0,0-3 0,1 0 0,0-3 0,-2-2 0,2 0 0,-2-5 0,0 0 0,2-1 0,-1-3 0,1-1 0,-2-2 0,1 0 0,0-1 0,-1 0 0,0-2 0,-1 1 0,-1-2 0,-1 0 0,1 0 0,0 0 0,1 0 0,-1 0 0,-1 0 0,2 0 0,-1 0 0,2-2 0,-2-1 0,-2-3 0,0-2 0,0-1 0,2 0 0,1 1 0,0-1 0,1 0 0,-2 0 0,0 1 0,-1 0 0,0 1 0,-2-1 0,0 1 0,-1-2 0,0 0 0,0 0 0,-1-2 0,1-1 0,1-1 0,-1 0 0,0 0 0,-1 0 0,-1-2 0,0-4 0,-1 0 0,0-2 0,0 2 0,0 0 0,0 1 0,0 0 0,0-1 0,0-2 0,0-1 0,0 1 0,0 2 0,0 3 0,-2 0 0,-1 3 0,-2 0 0,0 1 0,-1 3 0,2 0 0,0 3 0,1 1 0,0 0 0,-1 2 0,0 0 0,0-1 0,0 0 0,0 0 0,-2-1 0,-1 2 0,1 0 0,1 0 0,1-1 0,1 1 0,0 0 0,0 1 0,0 1 0,-1 0 0,1-1 0,-1-1 0,2 2 0,0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6"/>
    </inkml:context>
    <inkml:brush xml:id="br0">
      <inkml:brushProperty name="width" value="0.05" units="cm"/>
      <inkml:brushProperty name="height" value="0.05" units="cm"/>
    </inkml:brush>
  </inkml:definitions>
  <inkml:trace contextRef="#ctx0" brushRef="#br0">105 0 24575,'-1'11'0,"-2"0"0,-2 1 0,-1 1 0,-2 0 0,-1 0 0,1 0 0,1 0 0,3 0 0,-1-1 0,1-1 0,-1-1 0,-1 0 0,0-1 0,1 1 0,0-2 0,0-1 0,1-1 0,0-3 0,1 1 0,2-3 0,0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3"/>
    </inkml:context>
    <inkml:brush xml:id="br0">
      <inkml:brushProperty name="width" value="0.025" units="cm"/>
      <inkml:brushProperty name="height" value="0.025" units="cm"/>
    </inkml:brush>
  </inkml:definitions>
  <inkml:trace contextRef="#ctx0" brushRef="#br0">1 0 24575,'0'0'0,"0"0"0,0 6 0,5 27 0,-2 2 0,-2-2 0,-2 37 0,-1-15 0,2-54 0,0-1 0,1 0 0,-1 0 0,0 0 0,0 1 0,0-1 0,0 0 0,1 0 0,-1 0 0,0 0 0,0 0 0,0 0 0,1 1 0,-1-1 0,0 0 0,0 0 0,0 0 0,1 0 0,-1 0 0,0 0 0,0 0 0,1 0 0,-1 0 0,0 0 0,0 0 0,0 0 0,0 0 0,0 0 0,0 0 0,1 0 0,-1 0 0,0 0 0,0-1 0,0 1 0,1 0 0,-1 0 0,0 0 0,0 0 0,1-1 0,13-5 0,-12 5 0,70-34 0,44-20 0,-104 50-1365</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7"/>
    </inkml:context>
    <inkml:brush xml:id="br0">
      <inkml:brushProperty name="width" value="0.05" units="cm"/>
      <inkml:brushProperty name="height" value="0.05" units="cm"/>
    </inkml:brush>
  </inkml:definitions>
  <inkml:trace contextRef="#ctx0" brushRef="#br0">0 0 24575,'23'0'0,"4"0"0,13 0 0,-8 2 0,-6 0 0,-10 1 0,-5 2 0,-2 2 0,-1 0 0,-1 1 0,0 0 0,0-1 0,-2 0 0,1 1 0,0-1 0,-1 1 0,0-2 0,-1-2 0,-1 1 0,-2 0 0,0 1 0,-1 1 0,0-1 0,0 0 0,0 1 0,0 1 0,-1 0 0,-2 2 0,-2-1 0,0 0 0,0 0 0,1 1 0,-1-1 0,1 0 0,2-2 0,-1-2 0,1 1 0,0 0 0,1 0 0,1 2 0,0-2 0,0-1 0,1 0 0,2 1 0,3 0 0,3-1 0,2 1 0,0 0 0,0-1 0,0 1 0,0-1 0,-1-2 0,-2-2 0,-2-1 0,1 0 0,2 0 0,-2 0 0,0 0 0,-2 0 0,-2 0 0,-2 0 0,-5 2 0,-6 2 0,-10 5 0,1 0 0,-6 5 0,8-4 0,2 1 0,5-1 0,2-1 0,3 1 0,1-2 0,0 0 0,0 1 0,2 1 0,0-1 0,2-1 0,0-1 0,0 0 0,0 0 0,0 2 0,0 1 0,0 2 0,1 1 0,2 2 0,2 3 0,3 4 0,1 2 0,-1 0 0,-1-3 0,0 0 0,-1-3 0,-1-2 0,-1 0 0,-1-5 0,0 0 0,-1-1 0,0-2 0,-1 1 0,-1-1 0,0-2 0,0 0 0,0-2 0,0 1 0,0 0 0,0 0 0,0 0 0,0 0 0,0 0 0,0 0 0,-1 0 0,-1-1 0,-1 0 0,0-1 0,0 0 0,-1 0 0,1 0 0,0-2 0,0 0 0,0 1 0,0-1 0,0 0 0,-2-1 0,0 0 0,1 1 0,0 0 0,1 1 0,0-1 0,1-1 0,-1 0 0,0 0 0,1 1 0,0 0 0,0 0 0,0 0 0,-1-1 0,1 0 0,0 0 0,-1 0 0,1 0 0,1 0 0,0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8"/>
    </inkml:context>
    <inkml:brush xml:id="br0">
      <inkml:brushProperty name="width" value="0.05" units="cm"/>
      <inkml:brushProperty name="height" value="0.05" units="cm"/>
    </inkml:brush>
  </inkml:definitions>
  <inkml:trace contextRef="#ctx0" brushRef="#br0">0 54 24575,'7'0'0,"9"0"0,15 0 0,12 0 0,11-3 0,3-2 0,-2-2 0,-8 0 0,-10 2 0,-11 3 0,-7 1 0,0-1 0,2 0 0,3-1 0,0-1 0,-2 2 0,-4-1 0,-4 2 0,-4 1 0,-2 0 0,-1-1 0,0-1 0,2 0 0,-2 1 0,-3 0 0,-1 1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69"/>
    </inkml:context>
    <inkml:brush xml:id="br0">
      <inkml:brushProperty name="width" value="0.05" units="cm"/>
      <inkml:brushProperty name="height" value="0.05" units="cm"/>
    </inkml:brush>
  </inkml:definitions>
  <inkml:trace contextRef="#ctx0" brushRef="#br0">33 1 24575,'2'19'0,"6"1"0,5 2 0,3-2 0,-2-4 0,-4-3 0,-2-4 0,-3-3 0,-2-2 0,0-2 0,-1 1 0,0-1 0,1 1 0,2 1 0,2 3 0,1 0 0,-1 0 0,0 0 0,-2-3 0,0-2 0,-2 1 0,1-1 0,-3 0 0,-1 1 0,-2 0 0,-4 1 0,-3 1 0,-1 2 0,-1 1 0,-3 3 0,-2 1 0,-3 3 0,0 2 0,2 3 0,2-1 0,3-2 0,3-3 0,3-3 0,1-3 0,2-2 0,2-3 0,1-1 0,0-1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0"/>
    </inkml:context>
    <inkml:brush xml:id="br0">
      <inkml:brushProperty name="width" value="0.05" units="cm"/>
      <inkml:brushProperty name="height" value="0.05" units="cm"/>
    </inkml:brush>
  </inkml:definitions>
  <inkml:trace contextRef="#ctx0" brushRef="#br0">0 0 24575,'0'8'0,"0"1"0,0 3 0,0 2 0,0-1 0,0-1 0,0 1 0,0 0 0,0-1 0,0-3 0,0-2 0,0-2 0,1 0 0,0 1 0,1 0 0,0 2 0,-2 1 0,0 0 0,0 0 0,2-2 0,0 0 0,-1-3 0,0 0 0,-1-1 0,0-2 0,0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1"/>
    </inkml:context>
    <inkml:brush xml:id="br0">
      <inkml:brushProperty name="width" value="0.05" units="cm"/>
      <inkml:brushProperty name="height" value="0.05" units="cm"/>
    </inkml:brush>
  </inkml:definitions>
  <inkml:trace contextRef="#ctx0" brushRef="#br0">0 92 24575,'3'-19'0,"3"0"0,4-1 0,2 3 0,-2 7 0,-4 4 0,-1 6 0,-2 0 0,1 0 0,-1 0 0,0 0 0,-1 0 0,0 0 0,1 0 0,0 0 0,0 0 0,1 0 0,0 0 0,-1 0 0,0 0 0,0 0 0,1 0 0,-1 0 0,0 1 0,0 1 0,1 1 0,0 0 0,2 0 0,-2 0 0,-1 0 0,0 0 0,-1 0 0,2 0 0,-1 1 0,1 0 0,1-1 0,-1 1 0,0-1 0,-1 0 0,0 1 0,-1-2 0,-1 1 0,0 0 0,-1 0 0,2 3 0,-1 0 0,1 2 0,0 0 0,0 0 0,1-1 0,0 1 0,-2 0 0,1 0 0,-2 0 0,0-1 0,0-1 0,2 0 0,-1-1 0,0-1 0,0 0 0,-1 0 0,0-2 0,0 0 0,0 0 0,0 1 0,0-1 0,0 0 0,0 0 0,0 1 0,0-1 0,0 2 0,0-1 0,0 0 0,0-1 0,0 1 0,0 0 0,0-1 0,0 1 0,0-2 0,0 1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2"/>
    </inkml:context>
    <inkml:brush xml:id="br0">
      <inkml:brushProperty name="width" value="0.05" units="cm"/>
      <inkml:brushProperty name="height" value="0.05" units="cm"/>
    </inkml:brush>
  </inkml:definitions>
  <inkml:trace contextRef="#ctx0" brushRef="#br0">125 0 24575,'-4'0'0,"-2"1"0,-1 3 0,-2 6 0,1 4 0,1 1 0,4 0 0,2-5 0,1-3 0,0-3 0,0-1 0,0 0 0,1-1 0,1 1 0,1 3 0,2 0 0,0 3 0,1 0 0,2-1 0,2 2 0,-1-1 0,1 0 0,0 0 0,0 0 0,-1 0 0,-1 0 0,0 1 0,-2 0 0,1 2 0,-1 4 0,-2 2 0,-1 1 0,-1-1 0,-2-3 0,-1 1 0,-6 4 0,-9 6 0,-15 11 0,-8 3 0,-1-1 0,6-7 0,11-11 0,8-7 0,9-8 0,8-3 0,9-5 0,-1 1 0,3-1 0,-5 2 0,0 0 0,-1 0 0,-1 0 0,1 0 0,-2 2 0,0 2 0,0 3 0,1 5 0,2 5 0,-1 5 0,1 1 0,-2 1 0,-3 1 0,-1 1 0,-2 2 0,0 0 0,0 2 0,0-1 0,0-4 0,2-4 0,1-4 0,0-4 0,3-1 0,1-2 0,-1-3 0,4-3 0,-2 0 0,2-1 0,3-1 0,4-1 0,2-1 0,-1 0 0,-2 0 0,-9 0 0,-1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3"/>
    </inkml:context>
    <inkml:brush xml:id="br0">
      <inkml:brushProperty name="width" value="0.05" units="cm"/>
      <inkml:brushProperty name="height" value="0.05" units="cm"/>
    </inkml:brush>
  </inkml:definitions>
  <inkml:trace contextRef="#ctx0" brushRef="#br0">0 0 24575,'11'0'0,"1"0"0,-1 0 0,1 0 0,-2 0 0,0 0 0,-1 0 0,-3 0 0,-2 2 0,-1-1 0,-1 0 0,1 0 0,1-1 0,-1 0 0,1 0 0,-1 0 0,1 0 0,-2 1 0,-1 0 0,0 0 0,-1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4"/>
    </inkml:context>
    <inkml:brush xml:id="br0">
      <inkml:brushProperty name="width" value="0.05" units="cm"/>
      <inkml:brushProperty name="height" value="0.05" units="cm"/>
    </inkml:brush>
  </inkml:definitions>
  <inkml:trace contextRef="#ctx0" brushRef="#br0">0 0 24575,'0'8'0,"0"0"0,2 6 0,2 7 0,2 4 0,0 6 0,1 4 0,-1 3 0,0 5 0,0 0 0,-1-3 0,-1-2 0,1-5 0,-2-3 0,1-3 0,-1-3 0,0 0 0,0-3 0,-1-3 0,0-2 0,-1-3 0,-1 0 0,0-1 0,0 2 0,0-3 0,0-2 0,0-2 0,0-5 0,0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5"/>
    </inkml:context>
    <inkml:brush xml:id="br0">
      <inkml:brushProperty name="width" value="0.05" units="cm"/>
      <inkml:brushProperty name="height" value="0.05" units="cm"/>
    </inkml:brush>
  </inkml:definitions>
  <inkml:trace contextRef="#ctx0" brushRef="#br0">218 3 24575,'-9'-3'0,"-1"4"0,-2 5 0,1 2 0,0 3 0,-1 1 0,1-1 0,-2 2 0,2 0 0,0 0 0,1 0 0,0 0 0,-2 0 0,-1 0 0,0 0 0,2 0 0,1 0 0,2 0 0,2-1 0,1-1 0,1-3 0,1 0 0,2 1 0,0 1 0,1 2 0,0 1 0,0 0 0,0 0 0,0 0 0,0 3 0,0 1 0,0 2 0,0 1 0,0 1 0,2 1 0,2 2 0,3 0 0,3 0 0,0-3 0,1 0 0,0-3 0,-2-2 0,2 0 0,-2-5 0,0 0 0,2-1 0,-1-3 0,1-1 0,-2-2 0,1 0 0,0-1 0,-1 0 0,0-2 0,-1 1 0,-1-2 0,-1 0 0,1 0 0,0 0 0,1 0 0,-1 0 0,-1 0 0,2 0 0,-1 0 0,2-2 0,-2-1 0,-2-3 0,0-2 0,0-1 0,2 0 0,1 1 0,0-1 0,1 0 0,-2 0 0,0 1 0,-1 0 0,0 1 0,-2-1 0,0 1 0,-1-2 0,0 0 0,0 0 0,-1-2 0,1-1 0,1-1 0,-1 0 0,0 0 0,-1 0 0,-1-2 0,0-4 0,-1 0 0,0-2 0,0 2 0,0 0 0,0 1 0,0 0 0,0-1 0,0-2 0,0-1 0,0 1 0,0 2 0,0 3 0,-2 0 0,-1 3 0,-2 0 0,0 1 0,-1 3 0,2 0 0,0 3 0,1 1 0,0 0 0,-1 2 0,0 0 0,0-1 0,0 0 0,0 0 0,-2-1 0,-1 2 0,1 0 0,1 0 0,1-1 0,1 1 0,0 0 0,0 1 0,0 1 0,-1 0 0,1-1 0,-1-1 0,2 2 0,0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6"/>
    </inkml:context>
    <inkml:brush xml:id="br0">
      <inkml:brushProperty name="width" value="0.05" units="cm"/>
      <inkml:brushProperty name="height" value="0.05" units="cm"/>
    </inkml:brush>
  </inkml:definitions>
  <inkml:trace contextRef="#ctx0" brushRef="#br0">105 0 24575,'-1'11'0,"-2"0"0,-2 1 0,-1 1 0,-2 0 0,-1 0 0,1 0 0,1 0 0,3 0 0,-1-1 0,1-1 0,-1-1 0,-1 0 0,0-1 0,1 1 0,0-2 0,0-1 0,1-1 0,0-3 0,1 1 0,2-3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77"/>
    </inkml:context>
    <inkml:brush xml:id="br0">
      <inkml:brushProperty name="width" value="0.025" units="cm"/>
      <inkml:brushProperty name="height" value="0.025" units="cm"/>
    </inkml:brush>
  </inkml:definitions>
  <inkml:trace contextRef="#ctx0" brushRef="#br0">1 1 24575,'0'0'0,"5"11"0,149 287 0,-151-293 0,18 37 0,14 32 0,-34-65-1365</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33:02.477"/>
    </inkml:context>
    <inkml:brush xml:id="br0">
      <inkml:brushProperty name="width" value="0.05" units="cm"/>
      <inkml:brushProperty name="height" value="0.05" units="cm"/>
    </inkml:brush>
  </inkml:definitions>
  <inkml:trace contextRef="#ctx0" brushRef="#br0">0 0 24575,'23'0'0,"4"0"0,13 0 0,-8 2 0,-6 0 0,-10 1 0,-5 2 0,-2 2 0,-1 0 0,-1 1 0,0 0 0,0-1 0,-2 0 0,1 1 0,0-1 0,-1 1 0,0-2 0,-1-2 0,-1 1 0,-2 0 0,0 1 0,-1 1 0,0-1 0,0 0 0,0 1 0,0 1 0,-1 0 0,-2 2 0,-2-1 0,0 0 0,0 0 0,1 1 0,-1-1 0,1 0 0,2-2 0,-1-2 0,1 1 0,0 0 0,1 0 0,1 2 0,0-2 0,0-1 0,1 0 0,2 1 0,3 0 0,3-1 0,2 1 0,0 0 0,0-1 0,0 1 0,0-1 0,-1-2 0,-2-2 0,-2-1 0,1 0 0,2 0 0,-2 0 0,0 0 0,-2 0 0,-2 0 0,-2 0 0,-5 2 0,-6 2 0,-10 5 0,1 0 0,-6 5 0,8-4 0,2 1 0,5-1 0,2-1 0,3 1 0,1-2 0,0 0 0,0 1 0,2 1 0,0-1 0,2-1 0,0-1 0,0 0 0,0 0 0,0 2 0,0 1 0,0 2 0,1 1 0,2 2 0,2 3 0,3 4 0,1 2 0,-1 0 0,-1-3 0,0 0 0,-1-3 0,-1-2 0,-1 0 0,-1-5 0,0 0 0,-1-1 0,0-2 0,-1 1 0,-1-1 0,0-2 0,0 0 0,0-2 0,0 1 0,0 0 0,0 0 0,0 0 0,0 0 0,0 0 0,0 0 0,-1 0 0,-1-1 0,-1 0 0,0-1 0,0 0 0,-1 0 0,1 0 0,0-2 0,0 0 0,0 1 0,0-1 0,0 0 0,-2-1 0,0 0 0,1 1 0,0 0 0,1 1 0,0-1 0,1-1 0,-1 0 0,0 0 0,1 1 0,0 0 0,0 0 0,0 0 0,-1-1 0,1 0 0,0 0 0,-1 0 0,1 0 0,1 0 0,0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3:56.089"/>
    </inkml:context>
    <inkml:brush xml:id="br0">
      <inkml:brushProperty name="width" value="0.1" units="cm"/>
      <inkml:brushProperty name="height" value="0.1" units="cm"/>
      <inkml:brushProperty name="color" value="#66CC00"/>
    </inkml:brush>
  </inkml:definitions>
  <inkml:trace contextRef="#ctx0" brushRef="#br0">124 173 24575,'-14'1'0,"-3"4"0,-3 10 0,-1 9 0,2 6 0,4 0 0,5-4 0,5-2 0,3-3 0,2 0 0,0 1 0,0-1 0,0 0 0,0 1 0,0-1 0,0 0 0,1 1 0,6-1 0,7 4 0,9 6 0,9 5 0,9 1 0,4-3 0,4-4 0,-1-10 0,-9-7 0,-3-8 0,-7-5 0,1 0 0,5-2 0,1-6 0,0-11 0,4-14 0,1-15 0,0-12 0,-3 1 0,-9 9 0,-11 14 0,-9 14 0,-5 1 0,-4-6 0,-3-6 0,-10-11 0,-17-8 0,-11 0 0,-6 7 0,5 14 0,4 15 0,4 9 0,5 4 0,0 6 0,-1 6 0,-5 7 0,-4 4 0,4 1 0,7-4 0,8-2 0,7-1 0,2-1 0,1 1 0,-1 2 0,2 1 0,1 2 0,-1 2 0,3 0 0,-1 0 0,1 6 0,4 5 0,-1 12 0,3 13 0,2 10 0,8 9 0,12-1 0,10-11 0,3-17 0,-4-19 0,-6-14 0,-3-6 0,-3-6 0,0-8 0,1-14 0,5-17 0,8-10 0,2-6 0,0 3 0,-5 4 0,-5-2 0,-7 3 0,-6-4 0,-7-5 0,-3-1 0,-2-7 0,-6-3 0,-12-6 0,-13 3 0,-9 13 0,-3 15 0,7 20 0,6 12 0,5 5 0,3 3 0,1 0 0,0 2 0,-6 9 0,-3 11 0,-4 14 0,-4 10 0,3 1 0,4-3 0,4-8 0,9-6 0,8-6 0,6 1 0,4 4 0,0 6 0,0 7 0,0 6 0,7 11 0,9 7 0,14 5 0,9 0 0,-2-12 0,-3-12 0,-9-18 0,-6-15 0,-4-8 0,0-5 0,2-1 0,1 0 0,7-7 0,7-11 0,12-20 0,16-22 0,-26 23 0,1-3 0,1-3 0,-2 0 0,25-36 0,-16 18 0,-15 19 0,-13 18 0,-7 5 0,-6-4 0,-3-12 0,-11-17 0,-11-8 0,-14 5 0,-11 13 0,-5 18 0,-3 12 0,-2 8 0,-1 4 0,6 0 0,8 0 0,13 0 0,13 4 0,7 4 0,4 7 0,2 12 0,2 11 0,1 15 0,2 16 0,1 14 0,0 1 0,1-11 0,2-18 0,4-25 0,1-14 0,1-10 0,-1-4 0,1-4 0,2-6 0,4-13 0,2-12 0,-3-12 0,-2-8 0,-6-2 0,-3-3 0,0 2 0,-3 9 0,0 12 0,0 17 0,0 21 0,0 14 0,0 10 0,0 21 0,6 7 0,7 18 0,3-15 0,5-10 0,-5-26 0,-2-12 0,-1-5 0,-4-9 0,-1-7 0,-1-13 0,-1-9 0,-1-6 0,-2 2 0,-2 7 0,-1 6 0,0 8 0,0 7 0,0 12 0,0 7 0,0 6 0,0 1 0,0-3 0,-3 1 0,-2 2 0,-3 3 0,-2 8 0,2 5 0,0 5 0,3-1 0,2-5 0,1-5 0,2-7 0,-2-6 0,-2-6 0,-1-6 0,-1-3 0,2-6 0,2-9 0,2-16 0,0-19 0,0-22 0,0-12 0,0-12 0,0 1 0,0 14 0,0 14 0,0 25 0,0 18 0,-2 13 0,0 9 0,-6 7 0,1 0 0,-3 5 0,5 0 0,-2 1 0,1 5 0,0 3 0,-1 0 0,3 0 0,0 0 0,2-2 0,2 2 0,0 0 0,-1 5 0,-2 7 0,-1 1 0,0-1 0,2-7 0,2-11 0,0-4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3:56.090"/>
    </inkml:context>
    <inkml:brush xml:id="br0">
      <inkml:brushProperty name="width" value="0.1" units="cm"/>
      <inkml:brushProperty name="height" value="0.1" units="cm"/>
      <inkml:brushProperty name="color" value="#66CC00"/>
    </inkml:brush>
  </inkml:definitions>
  <inkml:trace contextRef="#ctx0" brushRef="#br0">227 188 24575,'-13'-1'0,"-1"6"0,1 6 0,-4 8 0,1 7 0,1 0 0,0 0 0,5-2 0,1-3 0,3 1 0,2-4 0,1-1 0,3-2 0,0 0 0,0 4 0,0 1 0,0 1 0,0 0 0,0 0 0,0-3 0,2-2 0,4-3 0,3-2 0,6 2 0,5 0 0,5 2 0,6 1 0,0-2 0,1-3 0,-3-3 0,-3-3 0,-1-3 0,-5-1 0,-1-1 0,-1 0 0,-2 0 0,1 0 0,1 0 0,-1-2 0,-1-5 0,-1-5 0,2-6 0,-1-6 0,2-3 0,2-3 0,0-1 0,0 5 0,-2-1 0,-2 1 0,-2 0 0,-2-4 0,-2-2 0,-4 1 0,0-3 0,-1 3 0,-2 0 0,-1-3 0,-2-1 0,0 0 0,0 1 0,0 4 0,-4 3 0,-6 4 0,-5 9 0,-6 5 0,0 6 0,-5 3 0,-1 0 0,-4 0 0,-3 0 0,3 0 0,-2 1 0,3 4 0,0 3 0,-4 6 0,-1 6 0,-8 0 0,-2 2 0,0-2 0,2 0 0,8 1 0,6-1 0,6 0 0,5-3 0,4-1 0,6-3 0,1 0 0,3 1 0,1 1 0,1 2 0,2 2 0,0 5 0,0 10 0,2 9 0,7 6 0,7 1 0,7-5 0,6-4 0,3-8 0,0-5 0,-2-6 0,-4-6 0,-5-6 0,1-6 0,3-3 0,1-1 0,4 0 0,0 0 0,-3 0 0,-2 0 0,-3 0 0,-1-2 0,0-4 0,1-4 0,-1-4 0,-1-1 0,-2-2 0,1-5 0,3-10 0,4-13 0,1-5 0,-2 1 0,-5 6 0,-8 5 0,-6 2 0,-4 2 0,-2 4 0,0 4 0,0-1 0,0 0 0,-5 3 0,-10 1 0,-9 3 0,-6 1 0,-3 1 0,3 1 0,3 6 0,7 4 0,5 3 0,3 4 0,-3 5 0,-4 5 0,-1 8 0,-6 8 0,-4 6 0,-3 2 0,0 2 0,8-5 0,5-5 0,9-3 0,4-1 0,4-3 0,3 0 0,0-2 0,0-1 0,0 0 0,0 0 0,4-1 0,5 3 0,6 2 0,6 1 0,0 0 0,0-4 0,1-7 0,-2-5 0,-2-5 0,-2-1 0,-1-5 0,2-6 0,0-6 0,1-3 0,-2 0 0,-2-5 0,2-4 0,-1-6 0,0-5 0,-1 1 0,-6 3 0,-2 5 0,-4 3 0,-2 5 0,0 4 0,0 5 0,-2 6 0,-1 5 0,-5 6 0,-5 7 0,-4 9 0,-5 6 0,-4 3 0,1 0 0,3-4 0,5 0 0,6-2 0,0 0 0,4 1 0,2-1 0,3 0 0,0-5 0,-1-1 0,0-4 0,1-2 0,1-1 0,1-1 0,0 1 0,0 1 0,0 0 0,0 1 0,0-2 0,0-1 0,0-1 0,-1-2 0,-9 2 0,-6 1 0,-6 1 0,-3 0 0,6-3 0,3-3 0,4-1 0,5-1 0,0 0 0,1 0 0,-1 0 0,-1 0 0,-2 0 0,0 0 0,-1 0 0,1 0 0,-1 0 0,1 0 0,0 0 0,3-3 0,4-5 0,2-8 0,1-11 0,0-37 0,0 13 0,0-16 0,0 33 0,0 12 0,0 8 0,0 5 0,1 5 0,1 3 0,1 0 0,1 1 0,-1 0 0,1 0 0,-1 0 0,0-1 0,0-2 0,0 0 0,-1 0 0,0 2 0,2-1 0,-3 0 0,1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7:58.173"/>
    </inkml:context>
    <inkml:brush xml:id="br0">
      <inkml:brushProperty name="width" value="0.1" units="cm"/>
      <inkml:brushProperty name="height" value="0.1" units="cm"/>
    </inkml:brush>
  </inkml:definitions>
  <inkml:trace contextRef="#ctx0" brushRef="#br0">27 198 24575,'0'33'0,"0"16"0,0 19 0,0 16 0,0 9 0,0 2 0,0 0 0,0-10 0,0-10 0,0-4 0,3-8 0,1-3 0,1-6 0,0-9 0,0-3 0,1-7 0,0-4 0,-3-5 0,-2-2 0,-1 2 0,3 1 0,-1 0 0,1-3 0,-1-9 0,-2-4 0,2-6 0,0-2 0,1 0 0,-1-1 0,-2 1 0,1 1 0,1-2 0,1 0 0,2-2 0,-1 0 0,2 0 0,2 0 0,3 1 0,5 2 0,3 1 0,3 1 0,3 2 0,6-1 0,5-1 0,4 1 0,1-1 0,-4 0 0,0 1 0,0-2 0,1 0 0,4-2 0,-1-2 0,-2 0 0,-2 0 0,0 0 0,-4 0 0,6 0 0,-1 0 0,-2 0 0,2 0 0,-6 0 0,-3 0 0,-3 0 0,-4 0 0,-1 0 0,1 0 0,0 0 0,0 0 0,5 0 0,1 0 0,4 0 0,-1 0 0,-5 0 0,-2 0 0,-3 0 0,-4 0 0,-3 0 0,-4-3 0,0 0 0,-1 1 0,-1-1 0,0 2 0,-1-2 0,-2 0 0,0 1 0,-1-1 0,-1 0 0,0 1 0,-1 0 0,2 2 0,1-2 0,1 0 0,2 0 0,1-3 0,0 2 0,-1 0 0,-3-1 0,-2 2 0,-3-2 0,0-1 0,0-3 0,0-1 0,0-2 0,0-3 0,3-6 0,1-9 0,-1-17 0,1-12 0,-4-16 0,0-11 0,0-2 0,0 0 0,0 8 0,0 10 0,0 8 0,0 3 0,0 2 0,0-4 0,0 4 0,0 2 0,0 0 0,0 4 0,0 4 0,0 7 0,0 8 0,0 7 0,0 4 0,0 4 0,0 3 0,0 1 0,-3 1 0,0 0 0,0 0 0,-1 1 0,1 1 0,0 1 0,0 0 0,1 2 0,0 1 0,-2 1 0,1 2 0,-2 1 0,-1 1 0,-1 0 0,-4 0 0,-2 0 0,-8 0 0,-4 0 0,-6 0 0,0-1 0,2-1 0,-1-1 0,-1-3 0,-3 0 0,-5-1 0,-4-1 0,-1 4 0,-6-1 0,-3 1 0,-3 0 0,-5 0 0,5 3 0,1-3 0,6 0 0,6 1 0,4 0 0,10 3 0,3 0 0,4 0 0,0 0 0,0 0 0,1 0 0,2 0 0,1 0 0,-1 0 0,-6 0 0,-2 0 0,0 3 0,0 2 0,5 3 0,0 2 0,0-1 0,0-1 0,3-1 0,-1 1 0,4 0 0,1-1 0,2-2 0,4 0 0,1 1 0,3-1 0,0-1 0,1 0 0,-2-1 0,0 0 0,0 2 0,-1 0 0,3 0 0,2-1 0,1 1 0,1 0 0,0 0 0,0-3 0,-1-13 0,-3-4 0,2 0 0,-1 5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8:32.074"/>
    </inkml:context>
    <inkml:brush xml:id="br0">
      <inkml:brushProperty name="width" value="0.1" units="cm"/>
      <inkml:brushProperty name="height" value="0.1" units="cm"/>
    </inkml:brush>
  </inkml:definitions>
  <inkml:trace contextRef="#ctx0" brushRef="#br0">1220 1679 24575,'-68'-3'0,"-1"-5"0,-15-8 0,-2-7 0,-5-6 0,44 11 0,0 0 0,1-2 0,-1 0 0,1-1 0,0-1 0,-40-24 0,13 1 0,7-3 0,7-1 0,5-2 0,4-1 0,8 2 0,7 0 0,6 1 0,7-2 0,7-2 0,6-3 0,6-4 0,3-6 0,0 0 0,0 3 0,0 10 0,5 10 0,5 9 0,8 2 0,4 1 0,6 3 0,7-4 0,7 1 0,9-2 0,9-3 0,6 1 0,16-2 0,7 1 0,4 5 0,-44 17 0,2 0 0,-1 3 0,0 0 0,3 1 0,2 1 0,0 1 0,2 1 0,0 0 0,-1 1 0,-2 1 0,0 1 0,-1 1 0,0 1 0,0-2 0,0 0 0,0 1 0,1 1 0,0-1 0,0 1 0,-1-1 0,1 2 0,-2 0 0,2 2 0,3-1 0,1 0 0,3 0 0,0 0 0,4 0 0,0 0 0,0 0 0,0 0 0,-3 0 0,-1 0 0,0 0 0,-1 0 0,-4 0 0,0 0 0,-2 0 0,0 0 0,-4 0 0,0 0 0,43 0 0,-10 0 0,-2 0 0,-1 0 0,-5 0 0,-2 0 0,-10 0 0,-9 0 0,-4 0 0,-5 0 0,0 0 0,2 0 0,0 0 0,4 0 0,-1 0 0,1 0 0,-1 0 0,-4 0 0,0 0 0,-4 0 0,-4 0 0,0 0 0,0 0 0,3 0 0,4 0 0,1 0 0,-1 0 0,-3 0 0,2 0 0,2 0 0,0 0 0,2 0 0,-4 0 0,-1 0 0,-2 0 0,-5 0 0,-1 0 0,-4 0 0,-4 0 0,-5 0 0,-7 0 0,-4 0 0,-3 0 0,-2 0 0,0 0 0,-2 0 0,-2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8:56.031"/>
    </inkml:context>
    <inkml:brush xml:id="br0">
      <inkml:brushProperty name="width" value="0.1" units="cm"/>
      <inkml:brushProperty name="height" value="0.1" units="cm"/>
    </inkml:brush>
  </inkml:definitions>
  <inkml:trace contextRef="#ctx0" brushRef="#br0">1302 1728 24575,'-37'0'0,"-1"0"0,-5 0 0,-2 0 0,-6 0 0,1 0 0,7 0 0,4-2 0,7-1 0,0-2 0,2-3 0,3 0 0,3-2 0,-2 2 0,0 1 0,-5-1 0,-1-1 0,4-2 0,-2 0 0,2 0 0,-3 0 0,1 0 0,3 0 0,1 1 0,4 0 0,0 2 0,-1-1 0,1 0 0,0 0 0,3-1 0,0-1 0,-1 2 0,3 1 0,-2 1 0,3-1 0,2 0 0,-1 0 0,1 1 0,0-1 0,1-1 0,2-2 0,0 2 0,1-1 0,-3 0 0,0 0 0,1 0 0,2-2 0,1 1 0,-1-1 0,1-3 0,-2 2 0,2-1 0,1-1 0,0-2 0,0 1 0,2-3 0,-1 3 0,1-1 0,0 1 0,0 0 0,1 1 0,2 0 0,0 0 0,3 3 0,0-1 0,0 1 0,-2 1 0,-1-2 0,0-2 0,1-1 0,2 0 0,0 0 0,0 2 0,0-2 0,0-3 0,0 0 0,0-3 0,0 3 0,0 0 0,0 1 0,0-3 0,0-1 0,0 2 0,0 1 0,0 0 0,0 0 0,0 0 0,0 3 0,0 2 0,1 2 0,1 0 0,3-3 0,2 1 0,1-1 0,0 1 0,-1 2 0,0 0 0,0 1 0,1 1 0,1 0 0,0 0 0,-3 0 0,2 0 0,0-2 0,2-2 0,3 0 0,0-1 0,1-2 0,-2-1 0,0-2 0,-1 4 0,-2 2 0,-1 2 0,1 1 0,2-2 0,1 0 0,1-1 0,-1 1 0,1 0 0,2 0 0,-1 2 0,-1 1 0,-1 0 0,0 0 0,-1-1 0,3 0 0,-1 1 0,4-1 0,-1-1 0,0 1 0,0 1 0,-2 1 0,-2 1 0,0 1 0,-1 0 0,0 1 0,1 2 0,-1 0 0,0 0 0,2 0 0,1 0 0,0 0 0,1 1 0,0-2 0,1 1 0,1 1 0,-2 1 0,0-1 0,1 0 0,2 0 0,1-1 0,0 1 0,-1 0 0,1 1 0,1 0 0,2-2 0,4-1 0,1 0 0,4 1 0,2-1 0,-2 2 0,2-1 0,-1-2 0,-3 2 0,-3 1 0,-3-1 0,-1 1 0,0 0 0,0 1 0,0 2 0,0 0 0,0 0 0,-1 0 0,-2 0 0,9 0 0,-9 0 0,10 0 0,-8 0 0,2 0 0,2 0 0,-4-1 0,1-2 0,0 0 0,0 0 0,0 2 0,-1 1 0,1 0 0,0 0 0,4 0 0,2 0 0,-2 0 0,0 0 0,-4 0 0,0 0 0,0 0 0,-3 0 0,-3 0 0,-2 0 0,-2 0 0,1 0 0,3 0 0,1 0 0,2 0 0,3 0 0,0 0 0,0 0 0,0 0 0,0 0 0,8 0 0,6 0 0,2 0 0,1 0 0,-4 0 0,-3 0 0,0 0 0,-1 0 0,-5 0 0,1 0 0,-4 0 0,-1 0 0,0 0 0,4 0 0,1 0 0,3 0 0,1 0 0,0 0 0,0 0 0,0 0 0,0 0 0,-1 0 0,2 0 0,-5 0 0,-1 0 0,-4 0 0,0 0 0,2 0 0,3 0 0,0 0 0,-1 0 0,-3 0 0,-1 0 0,0 1 0,4 1 0,2 1 0,6 0 0,4-1 0,1-2 0,2 2 0,1 1 0,3 0 0,2-1 0,0 1 0,2 1 0,-3 0 0,1 1 0,-2-2 0,-1 0 0,0-1 0,-2 1 0,0 1 0,-6 0 0,-2-1 0,-2-3 0,0 0 0,-1 3 0,0 0 0,-1-1 0,-3 1 0,2-1 0,-3 2 0,1 0 0,4-1 0,1-2 0,4-1 0,4 3 0,0-1 0,-5 1 0,0-1 0,-4-1 0,-4 2 0,-1 0 0,-4 0 0,0 0 0,-3 0 0,-3-1 0,-3 1 0,-2-3 0,0 0 0,-1 0 0,0 0 0,2 0 0,0 0 0,3 0 0,1 0 0,0 0 0,2 0 0,-1 0 0,0 1 0,2 1 0,0 1 0,2 0 0,0-2 0,-4-1 0,-4 0 0,-4 0 0,-2 0 0,0 1 0,0 1 0,1 0 0,1 0 0,3-1 0,3-1 0,0 0 0,2 2 0,-2 1 0,0 0 0,-2-1 0,-1-2 0,0 0 0,1 0 0,-1 0 0,3 0 0,-1 0 0,-1 3 0,0-1 0,-6 1 0,-1 0 0,-2-3 0,-2-2 0,-9-9-1696,-16-10 0,8 6 0,-5-1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49:43.865"/>
    </inkml:context>
    <inkml:brush xml:id="br0">
      <inkml:brushProperty name="width" value="0.1" units="cm"/>
      <inkml:brushProperty name="height" value="0.1" units="cm"/>
    </inkml:brush>
  </inkml:definitions>
  <inkml:trace contextRef="#ctx0" brushRef="#br0">1 2217 24575,'63'0'0,"3"0"0,23 0 0,3 0 0,4 0 0,-1 0 0,-9 0 0,-1 0 0,0 0 0,-2 0 0,-3 0 0,-2 0 0,-6 0 0,0 0 0,1 0 0,-1 0 0,7 0 0,1 0 0,4 0 0,5 0 0,0 0 0,3 0 0,4 0 0,0 0 0,-2 0 0,-2 0 0,-4 0 0,-1 0 0,-1 0 0,-2 0 0,-6 0 0,-10 0 0,-11 0 0,-15 0 0,-9 0 0,-7 0 0,-3 0 0,3 0 0,2 0 0,5 0 0,2 0 0,1 0 0,1 0 0,0 0 0,-1 0 0,-1 0 0,6 0 0,1 0 0,3 0 0,-1 0 0,-3 0 0,1 0 0,0 0 0,-1 0 0,-3 0 0,-4 0 0,-6 0 0,-2 0 0,0 0 0,1 0 0,4 0 0,6 0 0,1 0 0,9 0 0,1 0 0,3 0 0,-1-2 0,-3-1 0,2 0 0,-3-2 0,-3 2 0,-3-2 0,-4 0 0,-5 2 0,1-2 0,-3 2 0,2-1 0,1 0 0,0 0 0,-1 0 0,-3-1 0,2-1 0,-3 1 0,0-2 0,-2 2 0,-3 0 0,0 0 0,0 1 0,-1-2 0,1 1 0,0-3 0,0 2 0,4-3 0,3 0 0,2 0 0,4-4 0,-4 1 0,-1 0 0,-4 2 0,-4 3 0,0-1 0,-2 2 0,-1 0 0,-1-1 0,1 0 0,1-1 0,-1-2 0,0 2 0,-2 0 0,1 0 0,-2-1 0,1-2 0,2 1 0,1-1 0,2 2 0,-2 0 0,0-1 0,-2 1 0,-2 0 0,1 1 0,0-1 0,0-3 0,2-1 0,1-1 0,2-2 0,-1 2 0,1-3 0,1-5 0,0-3 0,4-3 0,1 0 0,-1 6 0,-1 2 0,-6 2 0,-3 3 0,-4 1 0,-5 1 0,-1 3 0,-1-2 0,0 1 0,-1-1 0,0 0 0,0-1 0,-2-3 0,2-3 0,0-4 0,1-3 0,1-1 0,-2 0 0,0 2 0,0 0 0,-2-2 0,-1-4 0,2-5 0,0 3 0,0 2 0,1 5 0,-2 4 0,0 0 0,-1 0 0,-2 0 0,0 0 0,0 0 0,0 0 0,0 3 0,0 0 0,0 0 0,0 0 0,0-3 0,0 0 0,0 3 0,0 2 0,0 2 0,0 2 0,0 0 0,0 2 0,0 0 0,-3 0 0,-2-1 0,-4-4 0,-3-4 0,-3-5 0,-5-5 0,-2-5 0,-4-5 0,1 4 0,0 2 0,1 6 0,3 4 0,1 3 0,1 5 0,-1 1 0,-2 0 0,0-1 0,0 2 0,0-2 0,2 2 0,1 0 0,0 1 0,2 2 0,-2 2 0,3 1 0,-1-1 0,-2 1 0,-2-2 0,1 0 0,1 1 0,2 1 0,0 2 0,0 1 0,2 1 0,1-1 0,2-1 0,0 0 0,0 2 0,0-1 0,-1 1 0,1 1 0,-1-2 0,0 2 0,1 0 0,-2 0 0,-2 0 0,0 0 0,-1 1 0,-2-2 0,0 1 0,0 0 0,0 1 0,3-1 0,-2 0 0,1 0 0,0 1 0,1 2 0,0-2 0,0-1 0,1 0 0,-3 1 0,-2 2 0,0 0 0,1 0 0,1 0 0,1 0 0,-1 0 0,2-3 0,0 0 0,-2 0 0,2 1 0,-2 1 0,2-1 0,-1-1 0,1 1 0,1-1 0,2 0 0,0 0 0,0 1 0,0 2 0,1 0 0,1 0 0,-1 0 0,2-3 0,-2 0 0,-1 0 0,1 1 0,1 1 0,1-2 0,1 0 0,0 1 0,2 0 0,1 1 0,1-1 0,0 0 0,0 0 0,-2 0 0,-1 2 0,0 0 0,2 0 0,2 2 0,2 0 0,-1 0 0,0 0 0,0 0 0,-1 0 0,0 0 0,-1-1 0,1-1 0,0-1 0,2-4 0,-2-7 0,3 5 0,-2-2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32.293"/>
    </inkml:context>
    <inkml:brush xml:id="br0">
      <inkml:brushProperty name="width" value="0.1" units="cm"/>
      <inkml:brushProperty name="height" value="0.1" units="cm"/>
    </inkml:brush>
  </inkml:definitions>
  <inkml:trace contextRef="#ctx0" brushRef="#br0">0 0 24575,'53'0'0,"29"0"0,-21 0 0,5 0 0,16 0 0,5 0 0,11 0 0,2 0 0,0 0 0,-1 0 0,-3 0 0,-4 0 0,-15 0 0,-6 0 0,-16 0 0,-4 0 0,21 0 0,-30 0 0,-15 0 0,-13 0 0,-6 0 0,-4 0 0,-3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37.193"/>
    </inkml:context>
    <inkml:brush xml:id="br0">
      <inkml:brushProperty name="width" value="0.1" units="cm"/>
      <inkml:brushProperty name="height" value="0.1" units="cm"/>
    </inkml:brush>
  </inkml:definitions>
  <inkml:trace contextRef="#ctx0" brushRef="#br0">0 0 24575,'60'0'0,"14"0"0,-25 0 0,3 0 0,7 0 0,2 0 0,-3 0 0,1 0 0,2 0 0,0 0 0,-6 0 0,0 0 0,44 0 0,-14 0 0,-17 0 0,-10 0 0,-8 0 0,-3 0 0,-1 0 0,-6 0 0,-3 0 0,-4 0 0,-5 0 0,2 0 0,-3 0 0,0 0 0,-2 0 0,-3 0 0,-3 0 0,-5 0 0,-3 0 0,-1 0 0,2 0 0,4 0 0,0 2 0,-1 0 0,-1 1 0,-4-1 0,-1-2 0,-4 0 0,0 0 0,-2 0 0,0 0 0,-2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39.843"/>
    </inkml:context>
    <inkml:brush xml:id="br0">
      <inkml:brushProperty name="width" value="0.1" units="cm"/>
      <inkml:brushProperty name="height" value="0.1"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4:59:16.508"/>
    </inkml:context>
    <inkml:brush xml:id="br0">
      <inkml:brushProperty name="width" value="0.025" units="cm"/>
      <inkml:brushProperty name="height" value="0.025" units="cm"/>
    </inkml:brush>
  </inkml:definitions>
  <inkml:trace contextRef="#ctx0" brushRef="#br0">1 1 24575,'0'2'0,"1"7"0,4 6 0,5 6 0,5 0 0,1-2 0,-2-3 0,-2-2 0,0-4 0,1 0 0,3 1 0,0-1 0,-2 0 0,1 0 0,0 0 0,2 0 0,0-1 0,-2-1 0,0-2 0,-2 0 0,-1-1 0,-2 0 0,-1-3 0,1 2 0,0-1 0,0 0 0,-3-1 0,-1-2 0,-2 0 0,4 0 0,0 0 0,2 0 0,1 0 0,-3 1 0,1 1 0,2 1 0,-1-1 0,1-1 0,-1 1 0,-1 0 0,1 2 0,2 1 0,1 0 0,1 0 0,0 0 0,-2 1 0,0 3 0,1 0 0,2 0 0,1 0 0,-2-2 0,-2-1 0,-4 1 0,1-1 0,1 2 0,2 3 0,2-2 0,-4 1 0,-1-6 0,-4-1 0,-2 0 0,0 1 0,1 1 0,4 6 0,1-2 0,0 2 0,-2-3 0,-1-1 0,0 1 0,0 0 0,2-1 0,1 2 0,-2 0 0,0 1 0,-1 1 0,1-2 0,2 1 0,-2 0 0,0 0 0,0 0 0,-1 0 0,0 0 0,1-2 0,-2 1 0,1-2 0,-2-3 0,-1 2 0,-1-3 0,-1 0 0,-1 0 0,0 1 0,0 1 0,0-1 0,0 1 0,0-2 0,0 1 0,0 1 0,0-1 0,0 2 0,0-2 0,0 0 0,0 1 0,0-1 0,0 1 0,0-1 0,0 0 0,0 1 0,0 1 0,3 2 0,0-1 0,-1-1 0,3 1 0,-3 0 0,0-2 0,0 0 0,-2-1 0,2-1 0,0 1 0,0-3 0,-1 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78"/>
    </inkml:context>
    <inkml:brush xml:id="br0">
      <inkml:brushProperty name="width" value="0.025" units="cm"/>
      <inkml:brushProperty name="height" value="0.025" units="cm"/>
    </inkml:brush>
  </inkml:definitions>
  <inkml:trace contextRef="#ctx0" brushRef="#br0">287 0 24575,'0'0'0,"-2"4"0,-113 175 0,66-105 0,14-22 0,-45 90 0,79-140-120,0 0-18,0-1-1,1 0 1,-1 1 0,1-1-1,-1 1 1,1-1 0,0 0-1,-1 3 1</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40.793"/>
    </inkml:context>
    <inkml:brush xml:id="br0">
      <inkml:brushProperty name="width" value="0.1" units="cm"/>
      <inkml:brushProperty name="height" value="0.1" units="cm"/>
    </inkml:brush>
  </inkml:definitions>
  <inkml:trace contextRef="#ctx0" brushRef="#br0">0 0 24575,'0'0'0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0:41.893"/>
    </inkml:context>
    <inkml:brush xml:id="br0">
      <inkml:brushProperty name="width" value="0.1" units="cm"/>
      <inkml:brushProperty name="height" value="0.1" units="cm"/>
    </inkml:brush>
  </inkml:definitions>
  <inkml:trace contextRef="#ctx0" brushRef="#br0">1 1 24575,'0'0'0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2:58.462"/>
    </inkml:context>
    <inkml:brush xml:id="br0">
      <inkml:brushProperty name="width" value="0.1" units="cm"/>
      <inkml:brushProperty name="height" value="0.1" units="cm"/>
    </inkml:brush>
  </inkml:definitions>
  <inkml:trace contextRef="#ctx0" brushRef="#br0">1 1 24575,'0'0'0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00.229"/>
    </inkml:context>
    <inkml:brush xml:id="br0">
      <inkml:brushProperty name="width" value="0.1" units="cm"/>
      <inkml:brushProperty name="height" value="0.1" units="cm"/>
    </inkml:brush>
  </inkml:definitions>
  <inkml:trace contextRef="#ctx0" brushRef="#br0">1 0 24575,'0'0'0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01.613"/>
    </inkml:context>
    <inkml:brush xml:id="br0">
      <inkml:brushProperty name="width" value="0.1" units="cm"/>
      <inkml:brushProperty name="height" value="0.1" units="cm"/>
    </inkml:brush>
  </inkml:definitions>
  <inkml:trace contextRef="#ctx0" brushRef="#br0">0 0 24575,'0'0'0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09.886"/>
    </inkml:context>
    <inkml:brush xml:id="br0">
      <inkml:brushProperty name="width" value="0.1" units="cm"/>
      <inkml:brushProperty name="height" value="0.1" units="cm"/>
    </inkml:brush>
  </inkml:definitions>
  <inkml:trace contextRef="#ctx0" brushRef="#br0">268 229 24575,'0'-13'0,"0"-3"0,0-3 0,0-6 0,-1-2 0,-2 0 0,-2 4 0,-2 7 0,-2 5 0,0 5 0,0 0 0,-2-1 0,-1 0 0,1 0 0,1 2 0,1 3 0,2 1 0,0-1 0,-2-1 0,-2 0 0,0 0 0,0 3 0,3 0 0,0 0 0,0 0 0,0 0 0,-1 1 0,-1 5 0,1 3 0,0 3 0,-1 1 0,3-1 0,1-2 0,4 0 0,2-3 0,0 0 0,0 3 0,-1 4 0,-2 5 0,0 3 0,1 2 0,-2 3 0,1 0 0,0-1 0,1-3 0,1-1 0,1 0 0,0-3 0,0-4 0,0-4 0,0-1 0,0 3 0,0 4 0,0 2 0,0 7 0,0 1 0,0 4 0,0 0 0,0 0 0,0-1 0,3-3 0,0-1 0,0-4 0,1 0 0,-1 0 0,0-1 0,-1 1 0,-1 1 0,1-1 0,1-2 0,0-2 0,-2-3 0,0-4 0,1 1 0,0-2 0,1-2 0,0-2 0,-1-1 0,1-4 0,-2 2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0:53:11.780"/>
    </inkml:context>
    <inkml:brush xml:id="br0">
      <inkml:brushProperty name="width" value="0.1" units="cm"/>
      <inkml:brushProperty name="height" value="0.1" units="cm"/>
    </inkml:brush>
  </inkml:definitions>
  <inkml:trace contextRef="#ctx0" brushRef="#br0">0 1 24575,'21'0'0,"10"0"0,13 0 0,11 0 0,1 0 0,0 0 0,-3 0 0,-2 0 0,-4 0 0,-4 0 0,-7 0 0,-8 0 0,-5 0 0,-1 0 0,-3 0 0,-4 0 0,-4 0 0,-4 0 0,-2 0 0,-2 0 0,-1 0 0,0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40:41.060"/>
    </inkml:context>
    <inkml:brush xml:id="br0">
      <inkml:brushProperty name="width" value="0.035" units="cm"/>
      <inkml:brushProperty name="height" value="0.035" units="cm"/>
    </inkml:brush>
  </inkml:definitions>
  <inkml:trace contextRef="#ctx0" brushRef="#br0">21161 1 24575,'-10'0'0,"-10"6"0,-60 39 0,27-14 0,-4 4 0,-7 5 0,-2 2 0,-4 1 0,3-1 0,14-12 0,2-2 0,0-1 0,-1-1 0,1-3 0,1 0 0,-37 16 0,7 0 0,7-2 0,13-3 0,2 1 0,5-2 0,-1-2 0,-1-2 0,-4-2 0,0-4 0,0-1 0,2-8 0,4-1 0,0-3 0,0-1 0,0 3 0,0-2 0,0 2 0,0-2 0,-6-1 0,-1 1 0,-5-4 0,-13 2 0,-3-3 0,-4 0 0,7 2 0,8-2 0,2 4 0,0 0 0,-3-4 0,-7 5 0,-6-4 0,-10 6 0,1 0 0,-1-5 0,0 2 0,0-4 0,44 0 0,-1 1 0,1-1 0,-1 0 0,-4-1 0,0-1 0,-3 0 0,-1-1 0,0-2 0,-2 0 0,-2 0 0,-1 0 0,0 0 0,-1 0 0,2 0 0,-1 0 0,-1 0 0,1 0 0,2 0 0,0 0 0,3 1 0,1 0 0,3 1 0,1 1 0,2-1 0,0 1 0,-47 1 0,0-2 0,6-2 0,-5 0 0,48 0 0,0 0 0,-47 0 0,44 0 0,-1 0 0,2 0 0,0 0 0,0 0 0,0 0 0,-2 0 0,-1 0 0,3 0 0,0 0 0,-3 0 0,0 0 0,2 0 0,0 0 0,-1 0 0,-1 0 0,-1 0 0,-1 0 0,-3 0 0,-2 0 0,-6 0 0,-1 0 0,-2 0 0,-2 0 0,-11 0 0,-3 0 0,-8 0 0,-5 0 0,26 0 0,-1 0 0,-2 0-355,-4 1 0,-2-1 0,-1-1 355,-1 0 0,-1-2 0,1 0 0,3 0 0,0 0 0,1 0-107,5-2 0,0-1 0,3 1 107,-27-3 0,4 0 0,11 4 0,2 0 0,8 1 0,1 0 0,5 2 0,1 2 0,0-1 0,0 0 0,0 0 0,-1 0 523,-7 0 1,-2 0-524,0 0 0,-1 0 169,0 0 1,0 0-170,0 0 0,3 0 0,6 0 0,1 0 0,2 0 0,1 0 0,1 0 0,1 0 0,2 0 0,1 0 0,-3 0 0,0 0 0,1 0 0,-1 0 0,-1 0 0,0 0 0,-3 0 0,0 0 0,3 0 0,1 0 0,-2 0 0,0 0 0,-2 0 0,-1 0 0,1 0 0,-2 0 0,-2 0 0,-1 0 0,2 0 0,2 0 0,4 0 0,0 0 0,5 0 0,0 0 0,4 0 0,1 0 0,3 0 0,1 0 0,-3 0 0,-2 0 0,-3 0 0,-2 0 0,-4 0 0,-2 0 0,-2 0 0,0 0 0,2 0 0,0 0 0,3 0 0,0 0 0,3 0 0,1 0 0,-1 2 0,1 0 0,3 0 0,0 1 0,-2 2 0,-1 0 0,-4 1 0,-1-1 0,0-2 0,0 0 0,-1 3 0,0-1 0,2-2 0,0 0 0,0 1 0,0-1 0,-5 0 0,0-1 0,-6-2 0,-1 0 0,-6 3 0,-2 0 0,-4-1 0,-2 2 0,-5 2 0,0 0 0,-1 0 0,0 0 0,0-3 0,2 0 0,3 0 0,1 0 0,5-3 0,1 0 0,1 0 0,0 0 0,4 0 0,0 0 0,-4 0 0,-1 1 0,1 2 0,0 0 0,4 0 0,0 0 0,1 0 0,1 0 0,7 1 0,2 0 0,3-1 0,-2-1 0,-27 3 0,-6 0 0,32-2 0,-1 0 0,0 0 0,1-1 0,0-1 0,1 1 0,-25 0 0,8 0 0,30-2 0,4 0 0,-44 0 0,-1-4 0,45 1 0,0 1 0,-5-1 0,-2 1 0,-6-1 0,-2 1 0,-3 2 0,-2 0 0,-2 0 0,0 0 0,3-2 0,0-1 0,1 0 0,-1-1 0,2 0 0,0 0 0,1-2 0,0 0 0,0 0 0,-1 0 0,2-3 0,2-1 0,1-2 0,0 0 0,-1-1 0,0 1 0,-2 0 0,-1 1 0,-3 0 0,0 2 0,0 1 0,0 0 0,3-1 0,2-1 0,7 1 0,1-1 0,-41-10 0,9 0 0,9 5 0,8-3 0,1 1 0,5 3 0,0 1 0,7 0 0,6 0 0,7-3 0,10 0 0,2-2 0,8-6 0,5-5 0,4-2 0,5-1 0,5 6 0,3 2 0,3 0 0,0-1 0,0-2 0,0-1 0,0-1 0,0 1 0,0 0 0,0 3 0,3 2 0,4 1 0,4 4 0,0-2 0,0 0 0,-1-1 0,0 0 0,2 1 0,0 1 0,1-2 0,1 1 0,1 0 0,1 0 0,2 4 0,1 1 0,2 4 0,0 1 0,-3 3 0,-1 3 0,-7 1 0,-2 3 0,-3 0 0,0 0 0,2 0 0,-1 0 0,1 0 0,-4 0 0,-1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40:42.136"/>
    </inkml:context>
    <inkml:brush xml:id="br0">
      <inkml:brushProperty name="width" value="0.035" units="cm"/>
      <inkml:brushProperty name="height" value="0.035" units="cm"/>
    </inkml:brush>
  </inkml:definitions>
  <inkml:trace contextRef="#ctx0" brushRef="#br0">539 1 24575,'-21'0'0,"-15"0"0,-17 2 0,-5 4 0,4 4 0,8 1 0,8 1 0,1-4 0,1 0 0,1-1 0,4-2 0,8 1 0,5-2 0,5 3 0,0 0 0,4-3 0,1 0 0,2-2 0,3 0 0,3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41:06.968"/>
    </inkml:context>
    <inkml:brush xml:id="br0">
      <inkml:brushProperty name="width" value="0.035" units="cm"/>
      <inkml:brushProperty name="height" value="0.035" units="cm"/>
    </inkml:brush>
  </inkml:definitions>
  <inkml:trace contextRef="#ctx0" brushRef="#br0">0 1 24575,'0'20'0,"0"41"0,0-20 0,0 27 0,0-40 0,0 1 0,0-3 0,0-2 0,4-3 0,1-3 0,4-1 0,2 0 0,1 1 0,-1 1 0,0-5 0,-4-6 0,-3-5 0,-2-3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7"/>
    </inkml:context>
    <inkml:brush xml:id="br0">
      <inkml:brushProperty name="width" value="0.025" units="cm"/>
      <inkml:brushProperty name="height" value="0.025" units="cm"/>
    </inkml:brush>
  </inkml:definitions>
  <inkml:trace contextRef="#ctx0" brushRef="#br0">158 53 24575,'0'0'0,"-4"-8"0,1 4 0,0-1 0,0 2 0,-1-1 0,0 0 0,0 0 0,0 0 0,0 1 0,-5-2 0,7 4 0,1 0 0,-1-1 0,0 2 0,0-1 0,0 0 0,0 0 0,0 1 0,0-1 0,0 1 0,0 0 0,0-1 0,-1 1 0,1 0 0,0 0 0,0 1 0,0-1 0,1 0 0,-2 1 0,1-1 0,0 1 0,0 0 0,0 0 0,-2 1 0,-1 1 0,2-1 0,-1 2 0,-1 0 0,1 0 0,0 0 0,1 0 0,0 0 0,0 0 0,0 1 0,0 0 0,0 0 0,1-1 0,0 1 0,-3 9 0,3-2 0,-2 1 0,2 0 0,0-1 0,-1 27 0,3-33 0,0 1 0,1 0 0,0 1 0,0-2 0,0 1 0,1 0 0,3 6 0,-5-10 0,1-1 0,0 0 0,0 0 0,0-1 0,0 1 0,0-1 0,1 1 0,-1 0 0,1-1 0,-1 1 0,1-1 0,-1 1 0,1-1 0,0 0 0,0 0 0,0 1 0,-1-1 0,1 0 0,0-1 0,0 1 0,0 0 0,0-1 0,0 1 0,0-1 0,0 1 0,1-1 0,1 0 0,0-1 0,1 1 0,-1-1 0,0-1 0,1 1 0,-2-1 0,1 1 0,0-1 0,0 0 0,0 0 0,0-1 0,-2 1 0,2 0 0,-1-1 0,0 0 0,6-7 0,-1 1 0,0-1 0,-1-1 0,-1 1 0,8-14 0,-9 12 0,0 0 0,7-20 0,-11 28 0,0 0 0,0-1 0,0 1 0,-1-1 0,1 2 0,-1-2 0,0 1 0,-1-1 0,1 1 0,-1-1 0,-1-5 0,51 168 0,-40-120 0,-1 0 0,2 55 0,-9-77 0,-1 0 0,-1 1 0,-1-1 0,1 0 0,-8 24 0,7-32 0,-1 0 0,1-2 0,-2 2 0,2-1 0,-2 0 0,0-1 0,0 1 0,-1-1 0,0 0 0,1 0 0,-2 0 0,1 0 0,-11 7 0,14-12 0,0 0 0,0 1 0,0-1 0,0 0 0,0 0 0,-1 0 0,2 0 0,-1-1 0,-1 1 0,1 0 0,0-1 0,-1 0 0,1 1 0,-1-1 0,1 0 0,0-1 0,0 1 0,0 0 0,-1-1 0,1 1 0,-4-2 0,4 1 0,-1 0 0,1-1 0,-1 0 0,2 1 0,-1-1 0,-1 0 0,1 0 0,0 0 0,0 0 0,1 0 0,-1 0 0,0 0 0,1-1 0,-1 0 0,1 1 0,0-1 0,-1-4 0,0-2-170,0 0-1,0-1 0,1 0 1,0 1-1,0-1 0,1 0 1,3-15-1,1-4-6655</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35.468"/>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47.240"/>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56.884"/>
    </inkml:context>
    <inkml:brush xml:id="br0">
      <inkml:brushProperty name="width" value="0.05" units="cm"/>
      <inkml:brushProperty name="height" value="0.05" units="cm"/>
      <inkml:brushProperty name="color" value="#ECFEB1"/>
    </inkml:brush>
  </inkml:definitions>
  <inkml:trace contextRef="#ctx0" brushRef="#br0">460 36 24575,'-40'17'0,"-6"15"0,-8 14 0,-1 9 0,5-4 0,10-8 0,10-2 0,5-2 0,1 4 0,2 2 0,2-4 0,6-3 0,2-5 0,2 1 0,2 3 0,2 2 0,3-1 0,2 0 0,1-4 0,3 1 0,15 14 0,22 15 0,15 8 0,5-8 0,-8-18 0,-11-17 0,-3-8 0,-1-7 0,6-3 0,1 1 0,-3-2 0,-3-1 0,-4-3 0,0-4 0,6 1 0,2-3 0,0 0 0,-1 0 0,-2 0 0,-3 0 0,0-1 0,3-6 0,3-8 0,3-11 0,1-9 0,-6-4 0,-5 0 0,-6 2 0,-5 5 0,-4 1 0,-2 1 0,-3-1 0,-2-7 0,-3-2 0,0-2 0,-4 0 0,-2 3 0,-1 1 0,-3-4 0,0-5 0,-3-5 0,-8-5 0,-8-6 0,-10-2 0,-8 1 0,-3 5 0,0 11 0,3 9 0,6 12 0,1 8 0,3 6 0,-7 4 0,-4-2 0,-2-2 0,0 1 0,6 0 0,7 5 0,7 4 0,2 0 0,5 3 0,0 0 0,2 0 0,3 0 0,1 3 0,-2 3 0,-5 4 0,-1 1 0,0-2 0,4-2 0,2-3 0,0 3 0,-7 3 0,-6 4 0,-2 0 0,4 0 0,7-5 0,7-2 0,3-1 0,1-1 0,2-2 0,0-1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7"/>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8"/>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2.102"/>
    </inkml:context>
    <inkml:brush xml:id="br0">
      <inkml:brushProperty name="width" value="0.05" units="cm"/>
      <inkml:brushProperty name="height" value="0.05" units="cm"/>
      <inkml:brushProperty name="color" value="#FFFFFF"/>
    </inkml:brush>
  </inkml:definitions>
  <inkml:trace contextRef="#ctx0" brushRef="#br0">24 0 24575,'0'38'0,"0"24"0,0 29 0,0-36 0,0 1 0,0-2 0,0 0 0,0 46 0,0-11 0,0-10 0,0-2 0,0 2 0,0 3 0,0 5 0,0-7 0,0-11 0,0-11 0,0-13 0,0-5 0,0-7 0,0-7 0,0-6 0,0-9 0,0-3 0,0-1 0,0 5 0,0 13 0,0 9 0,0 1 0,0-1 0,0-9 0,0-8 0,0-4 0,0-1 0,0 1 0,-1 4 0,-2 10 0,0 12 0,1 10 0,1 4 0,1 0 0,0-11 0,0-9 0,0-11 0,0-11 0,0-4 0,0-3 0,0-1 0,0 2 0,0 3 0,0 6 0,0 11 0,0 9 0,-3 6 0,-1 3 0,0-8 0,1-5 0,3-6 0,0-8 0,0-5 0,0-5 0,0-4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4.668"/>
    </inkml:context>
    <inkml:brush xml:id="br0">
      <inkml:brushProperty name="width" value="0.05" units="cm"/>
      <inkml:brushProperty name="height" value="0.05" units="cm"/>
      <inkml:brushProperty name="color" value="#FFFFFF"/>
    </inkml:brush>
  </inkml:definitions>
  <inkml:trace contextRef="#ctx0" brushRef="#br0">0 0 24575,'0'15'0,"0"-2"0,0-1 0,0-2 0,0-2 0,0 2 0,0 8 0,0 13 0,0 13 0,3 10 0,1-3 0,1-9 0,1-11 0,-3-10 0,-1-6 0,-1-4 0,-1-4 0,0-1 0,0 0 0,0-1 0,0 0 0,0 3 0,0 3 0,0 3 0,2 2 0,1-1 0,-1-5 0,0-3 0,-2-1 0,0-2 0,0 0 0,2 0 0,0-2 0,1 1 0,-1-1 0,-2 1 0,0 0 0,0 1 0,0 0 0,0-2 0,0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6.785"/>
    </inkml:context>
    <inkml:brush xml:id="br0">
      <inkml:brushProperty name="width" value="0.05" units="cm"/>
      <inkml:brushProperty name="height" value="0.05" units="cm"/>
      <inkml:brushProperty name="color" value="#FFFFFF"/>
    </inkml:brush>
  </inkml:definitions>
  <inkml:trace contextRef="#ctx0" brushRef="#br0">1 0 24575,'0'17'0,"0"6"0,0 7 0,0 11 0,0-1 0,0 3 0,0-5 0,0-7 0,3-3 0,2 0 0,2 2 0,0 3 0,-4 0 0,-1 0 0,0-4 0,1-4 0,0-2 0,-1-3 0,-2-1 0,0-5 0,1-5 0,1-5 0,0-1 0,0-1 0,-2-1 0,0 1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8.734"/>
    </inkml:context>
    <inkml:brush xml:id="br0">
      <inkml:brushProperty name="width" value="0.05" units="cm"/>
      <inkml:brushProperty name="height" value="0.05" units="cm"/>
      <inkml:brushProperty name="color" value="#FFFFFF"/>
    </inkml:brush>
  </inkml:definitions>
  <inkml:trace contextRef="#ctx0" brushRef="#br0">0 1 24575,'41'0'0,"13"0"0,17 0 0,0 0 0,-17 0 0,-14 0 0,-14 0 0,-6 2 0,5 1 0,11 3 0,8-1 0,4-1 0,-10 1 0,-11-2 0,-13 0 0,-8-1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32.669"/>
    </inkml:context>
    <inkml:brush xml:id="br0">
      <inkml:brushProperty name="width" value="0.05" units="cm"/>
      <inkml:brushProperty name="height" value="0.05" units="cm"/>
      <inkml:brushProperty name="color" value="#FFFFFF"/>
    </inkml:brush>
  </inkml:definitions>
  <inkml:trace contextRef="#ctx0" brushRef="#br0">1 0 24575,'12'0'0,"16"0"0,13 0 0,18 0 0,6 0 0,-11 0 0,-7 0 0,-14 3 0,-4-1 0,-4 1 0,-4 1 0,0-1 0,-2 0 0,-2-1 0,1-2 0,1 0 0,-1 1 0,-3 1 0,-5 0 0,-5 0 0,-3 0 0,2 0 0,1 0 0,5 0 0,5-2 0,-1 1 0,-2 1 0,-4 1 0,-3 0 0,2-3 0,5 0 0,7 0 0,2 0 0,-2 0 0,-9 0 0,-5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8"/>
    </inkml:context>
    <inkml:brush xml:id="br0">
      <inkml:brushProperty name="width" value="0.025" units="cm"/>
      <inkml:brushProperty name="height" value="0.025" units="cm"/>
    </inkml:brush>
  </inkml:definitions>
  <inkml:trace contextRef="#ctx0" brushRef="#br0">150 26 24575,'0'0'0,"-7"-11"0,6 10 0,-1-1 0,0 2 0,0-2 0,-1 1 0,1 0 0,0 0 0,0 0 0,1 0 0,-2 0 0,1 0 0,-1 0 0,1 1 0,-1-1 0,1 1 0,0 0 0,-1 0 0,1 0 0,0 0 0,0 0 0,-1 1 0,1-1 0,-1 1 0,-2 0 0,0 1 0,2 0 0,-1 0 0,0 0 0,-1-1 0,1 1 0,1 1 0,0 0 0,-1 0 0,1 0 0,-1 0 0,-3 5 0,3-2 0,-1 1 0,1 0 0,0 0 0,0 0 0,1 1 0,0-1 0,1 0 0,0 2 0,-3 13 0,4-18 0,1 1 0,-1 0 0,1 0 0,0 0 0,1-1 0,-1 1 0,1 0 0,0 0 0,0-1 0,0 0 0,1 1 0,0 0 0,0-1 0,-1 1 0,1-2 0,1 1 0,4 7 0,-5-9 0,-1 0 0,1-1 0,-1 0 0,1 0 0,0 1 0,-1-1 0,0 0 0,1 0 0,0 1 0,0-1 0,0-1 0,0 1 0,0 0 0,1 0 0,-1-1 0,0 0 0,3 1 0,-2-1 0,-1 0 0,1-1 0,0 1 0,-1-1 0,1 1 0,-1-1 0,0 0 0,0 0 0,1 0 0,-1-1 0,1 1 0,3-3 0,0-1 0,-1 0 0,1-1 0,0-1 0,-1 2 0,0-2 0,0 0 0,-1 1 0,5-10 0,-4 5 0,0-2 0,7-20 0,-11 27 0,1 1 0,-2 0 0,0 0 0,1 0 0,-1 0 0,0-1 0,0 2 0,0-2 0,-2-9 0,0 10 0,3 9 0,1 12 0,2-4 30,1 2 0,0-2 0,8 15 0,-9-20-216,0-2 1,0 1-1,1 0 0,-1 0 1,1-1-1,0 0 1,11 9-1,-2-6-6640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39.207"/>
    </inkml:context>
    <inkml:brush xml:id="br0">
      <inkml:brushProperty name="width" value="0.05" units="cm"/>
      <inkml:brushProperty name="height" value="0.05" units="cm"/>
      <inkml:brushProperty name="color" value="#FFFFFF"/>
    </inkml:brush>
  </inkml:definitions>
  <inkml:trace contextRef="#ctx0" brushRef="#br0">323 109 24575,'0'-4'0,"-2"-6"0,-6-4 0,-7-7 0,-7-1 0,0 3 0,4 7 0,9 7 0,3 3 0,1 2 0,-1 0 0,-1 0 0,-3 0 0,-2 0 0,-1 2 0,-2 1 0,-1 2 0,-3 3 0,-3 1 0,2 3 0,1 3 0,2 2 0,1 4 0,4 4 0,4 5 0,4 5 0,4 2 0,0 2 0,1-4 0,3-6 0,3-7 0,4-7 0,3-3 0,-1-5 0,2-3 0,1-1 0,0-3 0,4 0 0,0 0 0,0-1 0,-3-1 0,-4-2 0,-1-7 0,4-11 0,3-7 0,5-11 0,-1 1 0,-2 5 0,-7 6 0,-6 10 0,-5 8 0,-3 5 0,0 9 0,0 8 0,0 11 0,0 6 0,0 1 0,0-3 0,3-5 0,4-3 0,3-1 0,3-2 0,0-4 0,-2-1 0,1-3 0,-1 0 0,-2-2 0,0-2 0,-4-2 0,-1-1 0,-2-1 0,-1 1 0,-1-1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0.994"/>
    </inkml:context>
    <inkml:brush xml:id="br0">
      <inkml:brushProperty name="width" value="0.05" units="cm"/>
      <inkml:brushProperty name="height" value="0.05" units="cm"/>
      <inkml:brushProperty name="color" value="#FFFFFF"/>
    </inkml:brush>
  </inkml:definitions>
  <inkml:trace contextRef="#ctx0" brushRef="#br0">186 0 24575,'-8'0'0,"-2"1"0,-1 1 0,-3 3 0,0 2 0,0 1 0,0 2 0,3 0 0,-2 3 0,0 1 0,1-2 0,1-1 0,2 1 0,-1 1 0,2 0 0,1-2 0,2-1 0,4-4 0,0-1 0,1-2 0,0 1 0,0 5 0,1 6 0,4 6 0,8 4 0,5 1 0,5-3 0,1-4 0,-6-6 0,-2-5 0,-3-4 0,-1-3 0,-2-1 0,1 0 0,0 0 0,-1 0 0,-1 0 0,-2 0 0,-2 0 0,-3 0 0,0-1 0,-1-1 0,-1 1 0,0 1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6.657"/>
    </inkml:context>
    <inkml:brush xml:id="br0">
      <inkml:brushProperty name="width" value="0.05" units="cm"/>
      <inkml:brushProperty name="height" value="0.05" units="cm"/>
      <inkml:brushProperty name="color" value="#FFFFFF"/>
    </inkml:brush>
  </inkml:definitions>
  <inkml:trace contextRef="#ctx0" brushRef="#br0">0 0 24575,'9'0'0,"0"0"0,2 0 0,-1 0 0,1 0 0,-1 0 0,1 0 0,-2 0 0,-2 0 0,-3 0 0,0 0 0,1 0 0,3 0 0,-1 0 0,0 0 0,-3 0 0,-1 0 0,-1 0 0,2 0 0,1 0 0,1 0 0,0 0 0,-2 0 0,-1 0 0,-1 0 0,0 0 0,0 0 0,0 0 0,0 0 0,0 0 0,1 0 0,-1 0 0,0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0.042"/>
    </inkml:context>
    <inkml:brush xml:id="br0">
      <inkml:brushProperty name="width" value="0.05" units="cm"/>
      <inkml:brushProperty name="height" value="0.05" units="cm"/>
      <inkml:brushProperty name="color" value="#FFFFFF"/>
    </inkml:brush>
  </inkml:definitions>
  <inkml:trace contextRef="#ctx0" brushRef="#br0">174 0 24575,'-13'0'0,"-4"0"0,-4 0 0,-1 2 0,4 2 0,5 1 0,3 2 0,2-1 0,-3 4 0,2-1 0,-4 4 0,5-4 0,2 0 0,3-1 0,1-3 0,2-1 0,1-2 0,2 0 0,7 2 0,6 3 0,5 2 0,3 2 0,0 2 0,-2 0 0,-2 0 0,-4-2 0,-4-2 0,-5-1 0,-2 0 0,-3-1 0,-2 0 0,0-2 0,0-1 0,0 1 0,0-2 0,0 1 0,-1 0 0,-2 0 0,-5 1 0,-7 3 0,-5 1 0,-6 4 0,1-1 0,5-1 0,7-5 0,10-5 0,5-1 0,2 0 0,4 0 0,4 0 0,3 0 0,1 0 0,0 0 0,-3 0 0,-1 1 0,-1 2 0,0 2 0,0 1 0,-1 0 0,-1 1 0,-2 0 0,-1 1 0,-2-1 0,-2 1 0,0-2 0,-2 0 0,0-2 0,0 1 0,0 0 0,0 0 0,0 2 0,0-1 0,0 3 0,0 1 0,0-1 0,0 0 0,0-3 0,0-2 0,0-2 0,0 0 0,0 0 0,0 3 0,0 3 0,2 1 0,1 0 0,1-1 0,3-2 0,-1 1 0,1 0 0,0-1 0,-1-2 0,-1 0 0,-1-2 0,0 0 0,0 1 0,1-1 0,1 1 0,1-1 0,0 0 0,-2-1 0,0-1 0,-2 0 0,0 0 0,-1 0 0,0 0 0,0 0 0,-1 0 0,-1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5.090"/>
    </inkml:context>
    <inkml:brush xml:id="br0">
      <inkml:brushProperty name="width" value="0.05" units="cm"/>
      <inkml:brushProperty name="height" value="0.05" units="cm"/>
      <inkml:brushProperty name="color" value="#FFFFFF"/>
    </inkml:brush>
  </inkml:definitions>
  <inkml:trace contextRef="#ctx0" brushRef="#br0">72 53 24575,'-13'10'0,"1"3"0,-2 3 0,2 2 0,4-2 0,2 1 0,3-1 0,1 2 0,1 0 0,1-1 0,0 0 0,0-2 0,0-1 0,0-2 0,0-3 0,0 0 0,0 0 0,0 0 0,1 1 0,2 0 0,3 0 0,1 1 0,2 0 0,1 0 0,0 0 0,2 0 0,0 0 0,-1-3 0,-1-3 0,-1-3 0,-2-2 0,-2 0 0,-1 0 0,0 0 0,1 0 0,1 0 0,3 0 0,2 0 0,4 0 0,1-1 0,-3 0 0,-3-3 0,-2-2 0,0 0 0,1-2 0,-1 0 0,-1 2 0,-3 0 0,0-1 0,0-3 0,4-6 0,4-6 0,4-6 0,-1-2 0,-2-3 0,-2 2 0,-5 3 0,-2 5 0,-3 6 0,-1 4 0,0 1 0,0 1 0,-3-3 0,-6-2 0,-4-1 0,-4 2 0,0 4 0,4 2 0,0 5 0,2 1 0,0 2 0,0 1 0,1 0 0,0 0 0,-1 1 0,-1 1 0,-3 1 0,1 0 0,2 0 0,4-1 0,5-1 0,2 1 0,1 0 0,0 0 0,0 0 0,0 0 0,0 0 0,0 0 0,0 0 0,0 0 0,0-1 0,0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6.490"/>
    </inkml:context>
    <inkml:brush xml:id="br0">
      <inkml:brushProperty name="width" value="0.05" units="cm"/>
      <inkml:brushProperty name="height" value="0.05" units="cm"/>
      <inkml:brushProperty name="color" value="#FFFFFF"/>
    </inkml:brush>
  </inkml:definitions>
  <inkml:trace contextRef="#ctx0" brushRef="#br0">143 1 24575,'-2'7'0,"1"2"0,-2-1 0,0 1 0,1-4 0,-1-2 0,1-1 0,0-1 0,-2 2 0,-1 1 0,-3 3 0,-2 0 0,1-1 0,1 0 0,2-2 0,1-1 0,1 1 0,-3 0 0,-1 2 0,-2 0 0,0 0 0,-1 0 0,2-2 0,3-1 0,3-1 0,2-1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8.374"/>
    </inkml:context>
    <inkml:brush xml:id="br0">
      <inkml:brushProperty name="width" value="0.05" units="cm"/>
      <inkml:brushProperty name="height" value="0.05" units="cm"/>
      <inkml:brushProperty name="color" value="#FFFFFF"/>
    </inkml:brush>
  </inkml:definitions>
  <inkml:trace contextRef="#ctx0" brushRef="#br0">1 0 24575,'2'35'0,"6"5"0,6 12 0,1-4 0,-1-5 0,-6-9 0,-3-5 0,-2-1 0,1-1 0,-1-1 0,-1-4 0,1-5 0,-2-5 0,1-5 0,-1-3 0,-1-2 0,0 2 0,0 0 0,0 0 0,0 0 0,0-1 0,0-2 0,0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06.724"/>
    </inkml:context>
    <inkml:brush xml:id="br0">
      <inkml:brushProperty name="width" value="0.05" units="cm"/>
      <inkml:brushProperty name="height" value="0.05" units="cm"/>
      <inkml:brushProperty name="color" value="#FFFFFF"/>
    </inkml:brush>
  </inkml:definitions>
  <inkml:trace contextRef="#ctx0" brushRef="#br0">1 0 24575,'10'0'0,"6"1"0,4 2 0,1 1 0,-4 2 0,-4 0 0,-3 0 0,-1-1 0,-3 1 0,-3-1 0,-1-1 0,-2 0 0,1-1 0,1 2 0,-1 0 0,0 1 0,-1 0 0,0-1 0,0 0 0,0-2 0,0 0 0,0-1 0,0-1 0,0 1 0,0 1 0,0-1 0,0 2 0,0 2 0,-3 4 0,-1 3 0,-1 1 0,0-1 0,2-3 0,2-1 0,1-2 0,0-2 0,0 0 0,0-3 0,0 1 0,0-2 0,1 1 0,2 2 0,3 0 0,4 2 0,0-1 0,0 1 0,0-2 0,-2-1 0,-1 0 0,0-1 0,0 0 0,0 0 0,-1-1 0,0 0 0,0 0 0,1-1 0,0 0 0,-2 0 0,-2 0 0,-3 0 0,-6 0 0,0 0 0,-3 0 0,2 0 0,-1 1 0,1 1 0,-2 1 0,1 0 0,0 0 0,-1 1 0,1 1 0,-2 0 0,0 2 0,0 0 0,-1 1 0,2-1 0,2 1 0,2-3 0,2-1 0,2-2 0,0-1 0,1 2 0,1 1 0,3 3 0,5 5 0,3 3 0,0 0 0,-2-3 0,-4-3 0,-2-4 0,-2-1 0,0-2 0,0 2 0,0 1 0,0 0 0,1 2 0,-1-1 0,0 0 0,-1-1 0,-1 1 0,0 0 0,0 0 0,0 0 0,0-1 0,0 1 0,0-1 0,0 1 0,0 0 0,0-2 0,0 0 0,0-2 0,0-1 0,0 1 0,-1-2 0,0 1 0,0 0 0,0 0 0,0-1 0,-1 1 0,0 0 0,0-1 0,-1 2 0,-1 0 0,0 1 0,1-1 0,1 0 0,-1 0 0,1-1 0,-2-1 0,1 0 0,0 0 0,0 0 0,2 0 0,-1 0 0,0 0 0,0 0 0,0 0 0,0 0 0,-1 0 0,0 0 0,0 0 0,0 0 0,-1 0 0,0 0 0,1 0 0,-1 0 0,1 0 0,1 0 0,1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35.468"/>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47.240"/>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9"/>
    </inkml:context>
    <inkml:brush xml:id="br0">
      <inkml:brushProperty name="width" value="0.025" units="cm"/>
      <inkml:brushProperty name="height" value="0.025" units="cm"/>
    </inkml:brush>
  </inkml:definitions>
  <inkml:trace contextRef="#ctx0" brushRef="#br0">0 53 24575,'0'0'0,"0"0"0,27 0 35,-1-2-1,46-10 0,48-20-1052,-103 28 568,-12 2-6376</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56.884"/>
    </inkml:context>
    <inkml:brush xml:id="br0">
      <inkml:brushProperty name="width" value="0.05" units="cm"/>
      <inkml:brushProperty name="height" value="0.05" units="cm"/>
      <inkml:brushProperty name="color" value="#ECFEB1"/>
    </inkml:brush>
  </inkml:definitions>
  <inkml:trace contextRef="#ctx0" brushRef="#br0">460 36 24575,'-40'17'0,"-6"15"0,-8 14 0,-1 9 0,5-4 0,10-8 0,10-2 0,5-2 0,1 4 0,2 2 0,2-4 0,6-3 0,2-5 0,2 1 0,2 3 0,2 2 0,3-1 0,2 0 0,1-4 0,3 1 0,15 14 0,22 15 0,15 8 0,5-8 0,-8-18 0,-11-17 0,-3-8 0,-1-7 0,6-3 0,1 1 0,-3-2 0,-3-1 0,-4-3 0,0-4 0,6 1 0,2-3 0,0 0 0,-1 0 0,-2 0 0,-3 0 0,0-1 0,3-6 0,3-8 0,3-11 0,1-9 0,-6-4 0,-5 0 0,-6 2 0,-5 5 0,-4 1 0,-2 1 0,-3-1 0,-2-7 0,-3-2 0,0-2 0,-4 0 0,-2 3 0,-1 1 0,-3-4 0,0-5 0,-3-5 0,-8-5 0,-8-6 0,-10-2 0,-8 1 0,-3 5 0,0 11 0,3 9 0,6 12 0,1 8 0,3 6 0,-7 4 0,-4-2 0,-2-2 0,0 1 0,6 0 0,7 5 0,7 4 0,2 0 0,5 3 0,0 0 0,2 0 0,3 0 0,1 3 0,-2 3 0,-5 4 0,-1 1 0,0-2 0,4-2 0,2-3 0,0 3 0,-7 3 0,-6 4 0,-2 0 0,4 0 0,7-5 0,7-2 0,3-1 0,1-1 0,2-2 0,0-1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7"/>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8"/>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2.102"/>
    </inkml:context>
    <inkml:brush xml:id="br0">
      <inkml:brushProperty name="width" value="0.05" units="cm"/>
      <inkml:brushProperty name="height" value="0.05" units="cm"/>
      <inkml:brushProperty name="color" value="#FFFFFF"/>
    </inkml:brush>
  </inkml:definitions>
  <inkml:trace contextRef="#ctx0" brushRef="#br0">24 0 24575,'0'38'0,"0"24"0,0 29 0,0-36 0,0 1 0,0-2 0,0 0 0,0 46 0,0-11 0,0-10 0,0-2 0,0 2 0,0 3 0,0 5 0,0-7 0,0-11 0,0-11 0,0-13 0,0-5 0,0-7 0,0-7 0,0-6 0,0-9 0,0-3 0,0-1 0,0 5 0,0 13 0,0 9 0,0 1 0,0-1 0,0-9 0,0-8 0,0-4 0,0-1 0,0 1 0,-1 4 0,-2 10 0,0 12 0,1 10 0,1 4 0,1 0 0,0-11 0,0-9 0,0-11 0,0-11 0,0-4 0,0-3 0,0-1 0,0 2 0,0 3 0,0 6 0,0 11 0,0 9 0,-3 6 0,-1 3 0,0-8 0,1-5 0,3-6 0,0-8 0,0-5 0,0-5 0,0-4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4.668"/>
    </inkml:context>
    <inkml:brush xml:id="br0">
      <inkml:brushProperty name="width" value="0.05" units="cm"/>
      <inkml:brushProperty name="height" value="0.05" units="cm"/>
      <inkml:brushProperty name="color" value="#FFFFFF"/>
    </inkml:brush>
  </inkml:definitions>
  <inkml:trace contextRef="#ctx0" brushRef="#br0">0 0 24575,'0'15'0,"0"-2"0,0-1 0,0-2 0,0-2 0,0 2 0,0 8 0,0 13 0,0 13 0,3 10 0,1-3 0,1-9 0,1-11 0,-3-10 0,-1-6 0,-1-4 0,-1-4 0,0-1 0,0 0 0,0-1 0,0 0 0,0 3 0,0 3 0,0 3 0,2 2 0,1-1 0,-1-5 0,0-3 0,-2-1 0,0-2 0,0 0 0,2 0 0,0-2 0,1 1 0,-1-1 0,-2 1 0,0 0 0,0 1 0,0 0 0,0-2 0,0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6.785"/>
    </inkml:context>
    <inkml:brush xml:id="br0">
      <inkml:brushProperty name="width" value="0.05" units="cm"/>
      <inkml:brushProperty name="height" value="0.05" units="cm"/>
      <inkml:brushProperty name="color" value="#FFFFFF"/>
    </inkml:brush>
  </inkml:definitions>
  <inkml:trace contextRef="#ctx0" brushRef="#br0">1 0 24575,'0'17'0,"0"6"0,0 7 0,0 11 0,0-1 0,0 3 0,0-5 0,0-7 0,3-3 0,2 0 0,2 2 0,0 3 0,-4 0 0,-1 0 0,0-4 0,1-4 0,0-2 0,-1-3 0,-2-1 0,0-5 0,1-5 0,1-5 0,0-1 0,0-1 0,-2-1 0,0 1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8.734"/>
    </inkml:context>
    <inkml:brush xml:id="br0">
      <inkml:brushProperty name="width" value="0.05" units="cm"/>
      <inkml:brushProperty name="height" value="0.05" units="cm"/>
      <inkml:brushProperty name="color" value="#FFFFFF"/>
    </inkml:brush>
  </inkml:definitions>
  <inkml:trace contextRef="#ctx0" brushRef="#br0">0 1 24575,'41'0'0,"13"0"0,17 0 0,0 0 0,-17 0 0,-14 0 0,-14 0 0,-6 2 0,5 1 0,11 3 0,8-1 0,4-1 0,-10 1 0,-11-2 0,-13 0 0,-8-1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32.669"/>
    </inkml:context>
    <inkml:brush xml:id="br0">
      <inkml:brushProperty name="width" value="0.05" units="cm"/>
      <inkml:brushProperty name="height" value="0.05" units="cm"/>
      <inkml:brushProperty name="color" value="#FFFFFF"/>
    </inkml:brush>
  </inkml:definitions>
  <inkml:trace contextRef="#ctx0" brushRef="#br0">1 0 24575,'12'0'0,"16"0"0,13 0 0,18 0 0,6 0 0,-11 0 0,-7 0 0,-14 3 0,-4-1 0,-4 1 0,-4 1 0,0-1 0,-2 0 0,-2-1 0,1-2 0,1 0 0,-1 1 0,-3 1 0,-5 0 0,-5 0 0,-3 0 0,2 0 0,1 0 0,5 0 0,5-2 0,-1 1 0,-2 1 0,-4 1 0,-3 0 0,2-3 0,5 0 0,7 0 0,2 0 0,-2 0 0,-9 0 0,-5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39.207"/>
    </inkml:context>
    <inkml:brush xml:id="br0">
      <inkml:brushProperty name="width" value="0.05" units="cm"/>
      <inkml:brushProperty name="height" value="0.05" units="cm"/>
      <inkml:brushProperty name="color" value="#FFFFFF"/>
    </inkml:brush>
  </inkml:definitions>
  <inkml:trace contextRef="#ctx0" brushRef="#br0">323 109 24575,'0'-4'0,"-2"-6"0,-6-4 0,-7-7 0,-7-1 0,0 3 0,4 7 0,9 7 0,3 3 0,1 2 0,-1 0 0,-1 0 0,-3 0 0,-2 0 0,-1 2 0,-2 1 0,-1 2 0,-3 3 0,-3 1 0,2 3 0,1 3 0,2 2 0,1 4 0,4 4 0,4 5 0,4 5 0,4 2 0,0 2 0,1-4 0,3-6 0,3-7 0,4-7 0,3-3 0,-1-5 0,2-3 0,1-1 0,0-3 0,4 0 0,0 0 0,0-1 0,-3-1 0,-4-2 0,-1-7 0,4-11 0,3-7 0,5-11 0,-1 1 0,-2 5 0,-7 6 0,-6 10 0,-5 8 0,-3 5 0,0 9 0,0 8 0,0 11 0,0 6 0,0 1 0,0-3 0,3-5 0,4-3 0,3-1 0,3-2 0,0-4 0,-2-1 0,1-3 0,-1 0 0,-2-2 0,0-2 0,-4-2 0,-1-1 0,-2-1 0,-1 1 0,-1-1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0.994"/>
    </inkml:context>
    <inkml:brush xml:id="br0">
      <inkml:brushProperty name="width" value="0.05" units="cm"/>
      <inkml:brushProperty name="height" value="0.05" units="cm"/>
      <inkml:brushProperty name="color" value="#FFFFFF"/>
    </inkml:brush>
  </inkml:definitions>
  <inkml:trace contextRef="#ctx0" brushRef="#br0">186 0 24575,'-8'0'0,"-2"1"0,-1 1 0,-3 3 0,0 2 0,0 1 0,0 2 0,3 0 0,-2 3 0,0 1 0,1-2 0,1-1 0,2 1 0,-1 1 0,2 0 0,1-2 0,2-1 0,4-4 0,0-1 0,1-2 0,0 1 0,0 5 0,1 6 0,4 6 0,8 4 0,5 1 0,5-3 0,1-4 0,-6-6 0,-2-5 0,-3-4 0,-1-3 0,-2-1 0,1 0 0,0 0 0,-1 0 0,-1 0 0,-2 0 0,-2 0 0,-3 0 0,0-1 0,-1-1 0,-1 1 0,0 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0"/>
    </inkml:context>
    <inkml:brush xml:id="br0">
      <inkml:brushProperty name="width" value="0.025" units="cm"/>
      <inkml:brushProperty name="height" value="0.025" units="cm"/>
    </inkml:brush>
  </inkml:definitions>
  <inkml:trace contextRef="#ctx0" brushRef="#br0">1 0 24575,'0'3'0,"0"0"0,1 0 0,-1-1 0,1 0 0,2 6 0,0 3 0,65 231 0,-27-99 0,-38-131-118,-1-4-61,0 0 1,0-2 0,0 1 0,1 1 0,0-2 0,8 14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6.657"/>
    </inkml:context>
    <inkml:brush xml:id="br0">
      <inkml:brushProperty name="width" value="0.05" units="cm"/>
      <inkml:brushProperty name="height" value="0.05" units="cm"/>
      <inkml:brushProperty name="color" value="#FFFFFF"/>
    </inkml:brush>
  </inkml:definitions>
  <inkml:trace contextRef="#ctx0" brushRef="#br0">0 0 24575,'9'0'0,"0"0"0,2 0 0,-1 0 0,1 0 0,-1 0 0,1 0 0,-2 0 0,-2 0 0,-3 0 0,0 0 0,1 0 0,3 0 0,-1 0 0,0 0 0,-3 0 0,-1 0 0,-1 0 0,2 0 0,1 0 0,1 0 0,0 0 0,-2 0 0,-1 0 0,-1 0 0,0 0 0,0 0 0,0 0 0,0 0 0,0 0 0,1 0 0,-1 0 0,0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0.042"/>
    </inkml:context>
    <inkml:brush xml:id="br0">
      <inkml:brushProperty name="width" value="0.05" units="cm"/>
      <inkml:brushProperty name="height" value="0.05" units="cm"/>
      <inkml:brushProperty name="color" value="#FFFFFF"/>
    </inkml:brush>
  </inkml:definitions>
  <inkml:trace contextRef="#ctx0" brushRef="#br0">174 0 24575,'-13'0'0,"-4"0"0,-4 0 0,-1 2 0,4 2 0,5 1 0,3 2 0,2-1 0,-3 4 0,2-1 0,-4 4 0,5-4 0,2 0 0,3-1 0,1-3 0,2-1 0,1-2 0,2 0 0,7 2 0,6 3 0,5 2 0,3 2 0,0 2 0,-2 0 0,-2 0 0,-4-2 0,-4-2 0,-5-1 0,-2 0 0,-3-1 0,-2 0 0,0-2 0,0-1 0,0 1 0,0-2 0,0 1 0,-1 0 0,-2 0 0,-5 1 0,-7 3 0,-5 1 0,-6 4 0,1-1 0,5-1 0,7-5 0,10-5 0,5-1 0,2 0 0,4 0 0,4 0 0,3 0 0,1 0 0,0 0 0,-3 0 0,-1 1 0,-1 2 0,0 2 0,0 1 0,-1 0 0,-1 1 0,-2 0 0,-1 1 0,-2-1 0,-2 1 0,0-2 0,-2 0 0,0-2 0,0 1 0,0 0 0,0 0 0,0 2 0,0-1 0,0 3 0,0 1 0,0-1 0,0 0 0,0-3 0,0-2 0,0-2 0,0 0 0,0 0 0,0 3 0,0 3 0,2 1 0,1 0 0,1-1 0,3-2 0,-1 1 0,1 0 0,0-1 0,-1-2 0,-1 0 0,-1-2 0,0 0 0,0 1 0,1-1 0,1 1 0,1-1 0,0 0 0,-2-1 0,0-1 0,-2 0 0,0 0 0,-1 0 0,0 0 0,0 0 0,-1 0 0,-1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5.090"/>
    </inkml:context>
    <inkml:brush xml:id="br0">
      <inkml:brushProperty name="width" value="0.05" units="cm"/>
      <inkml:brushProperty name="height" value="0.05" units="cm"/>
      <inkml:brushProperty name="color" value="#FFFFFF"/>
    </inkml:brush>
  </inkml:definitions>
  <inkml:trace contextRef="#ctx0" brushRef="#br0">72 53 24575,'-13'10'0,"1"3"0,-2 3 0,2 2 0,4-2 0,2 1 0,3-1 0,1 2 0,1 0 0,1-1 0,0 0 0,0-2 0,0-1 0,0-2 0,0-3 0,0 0 0,0 0 0,0 0 0,1 1 0,2 0 0,3 0 0,1 1 0,2 0 0,1 0 0,0 0 0,2 0 0,0 0 0,-1-3 0,-1-3 0,-1-3 0,-2-2 0,-2 0 0,-1 0 0,0 0 0,1 0 0,1 0 0,3 0 0,2 0 0,4 0 0,1-1 0,-3 0 0,-3-3 0,-2-2 0,0 0 0,1-2 0,-1 0 0,-1 2 0,-3 0 0,0-1 0,0-3 0,4-6 0,4-6 0,4-6 0,-1-2 0,-2-3 0,-2 2 0,-5 3 0,-2 5 0,-3 6 0,-1 4 0,0 1 0,0 1 0,-3-3 0,-6-2 0,-4-1 0,-4 2 0,0 4 0,4 2 0,0 5 0,2 1 0,0 2 0,0 1 0,1 0 0,0 0 0,-1 1 0,-1 1 0,-3 1 0,1 0 0,2 0 0,4-1 0,5-1 0,2 1 0,1 0 0,0 0 0,0 0 0,0 0 0,0 0 0,0 0 0,0 0 0,0 0 0,0-1 0,0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6.490"/>
    </inkml:context>
    <inkml:brush xml:id="br0">
      <inkml:brushProperty name="width" value="0.05" units="cm"/>
      <inkml:brushProperty name="height" value="0.05" units="cm"/>
      <inkml:brushProperty name="color" value="#FFFFFF"/>
    </inkml:brush>
  </inkml:definitions>
  <inkml:trace contextRef="#ctx0" brushRef="#br0">143 1 24575,'-2'7'0,"1"2"0,-2-1 0,0 1 0,1-4 0,-1-2 0,1-1 0,0-1 0,-2 2 0,-1 1 0,-3 3 0,-2 0 0,1-1 0,1 0 0,2-2 0,1-1 0,1 1 0,-3 0 0,-1 2 0,-2 0 0,0 0 0,-1 0 0,2-2 0,3-1 0,3-1 0,2-1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8.374"/>
    </inkml:context>
    <inkml:brush xml:id="br0">
      <inkml:brushProperty name="width" value="0.05" units="cm"/>
      <inkml:brushProperty name="height" value="0.05" units="cm"/>
      <inkml:brushProperty name="color" value="#FFFFFF"/>
    </inkml:brush>
  </inkml:definitions>
  <inkml:trace contextRef="#ctx0" brushRef="#br0">1 0 24575,'2'35'0,"6"5"0,6 12 0,1-4 0,-1-5 0,-6-9 0,-3-5 0,-2-1 0,1-1 0,-1-1 0,-1-4 0,1-5 0,-2-5 0,1-5 0,-1-3 0,-1-2 0,0 2 0,0 0 0,0 0 0,0 0 0,0-1 0,0-2 0,0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06.724"/>
    </inkml:context>
    <inkml:brush xml:id="br0">
      <inkml:brushProperty name="width" value="0.05" units="cm"/>
      <inkml:brushProperty name="height" value="0.05" units="cm"/>
      <inkml:brushProperty name="color" value="#FFFFFF"/>
    </inkml:brush>
  </inkml:definitions>
  <inkml:trace contextRef="#ctx0" brushRef="#br0">1 0 24575,'10'0'0,"6"1"0,4 2 0,1 1 0,-4 2 0,-4 0 0,-3 0 0,-1-1 0,-3 1 0,-3-1 0,-1-1 0,-2 0 0,1-1 0,1 2 0,-1 0 0,0 1 0,-1 0 0,0-1 0,0 0 0,0-2 0,0 0 0,0-1 0,0-1 0,0 1 0,0 1 0,0-1 0,0 2 0,0 2 0,-3 4 0,-1 3 0,-1 1 0,0-1 0,2-3 0,2-1 0,1-2 0,0-2 0,0 0 0,0-3 0,0 1 0,0-2 0,1 1 0,2 2 0,3 0 0,4 2 0,0-1 0,0 1 0,0-2 0,-2-1 0,-1 0 0,0-1 0,0 0 0,0 0 0,-1-1 0,0 0 0,0 0 0,1-1 0,0 0 0,-2 0 0,-2 0 0,-3 0 0,-6 0 0,0 0 0,-3 0 0,2 0 0,-1 1 0,1 1 0,-2 1 0,1 0 0,0 0 0,-1 1 0,1 1 0,-2 0 0,0 2 0,0 0 0,-1 1 0,2-1 0,2 1 0,2-3 0,2-1 0,2-2 0,0-1 0,1 2 0,1 1 0,3 3 0,5 5 0,3 3 0,0 0 0,-2-3 0,-4-3 0,-2-4 0,-2-1 0,0-2 0,0 2 0,0 1 0,0 0 0,1 2 0,-1-1 0,0 0 0,-1-1 0,-1 1 0,0 0 0,0 0 0,0 0 0,0-1 0,0 1 0,0-1 0,0 1 0,0 0 0,0-2 0,0 0 0,0-2 0,0-1 0,0 1 0,-1-2 0,0 1 0,0 0 0,0 0 0,0-1 0,-1 1 0,0 0 0,0-1 0,-1 2 0,-1 0 0,0 1 0,1-1 0,1 0 0,-1 0 0,1-1 0,-2-1 0,1 0 0,0 0 0,0 0 0,2 0 0,-1 0 0,0 0 0,0 0 0,0 0 0,0 0 0,-1 0 0,0 0 0,0 0 0,0 0 0,-1 0 0,0 0 0,1 0 0,-1 0 0,1 0 0,1 0 0,1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24.129"/>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36.944"/>
    </inkml:context>
    <inkml:brush xml:id="br0">
      <inkml:brushProperty name="width" value="0.05" units="cm"/>
      <inkml:brushProperty name="height" value="0.05" units="cm"/>
      <inkml:brushProperty name="color" value="#ECFEB1"/>
    </inkml:brush>
  </inkml:definitions>
  <inkml:trace contextRef="#ctx0" brushRef="#br0">59 102 24575,'0'10'0,"-3"5"0,-1 3 0,0 4 0,-1-3 0,3 0 0,-1 1 0,0 2 0,1-1 0,2-3 0,0-6 0,0-3 0,0-4 0,0 0 0,0 0 0,1 4 0,2 4 0,4 1 0,5 1 0,6 0 0,6 0 0,5 1 0,1-1 0,0-3 0,-4-3 0,-3-4 0,-2-3 0,-4-1 0,0-1 0,-2-1 0,-1-2 0,3-7 0,11-11 0,11-15 0,9-12 0,-3-3 0,-11 6 0,-14 10 0,-12 7 0,-4 3 0,-7 0 0,-7 0 0,-12 1 0,-11 0 0,-4 3 0,-1 3 0,2 6 0,3 5 0,-3 4 0,-2 2 0,-3 2 0,0 3 0,-1 8 0,5 5 0,-1 13 0,4 2 0,12-5 0,6 0 0,12-6 0,3 8 0,1 7 0,2 10 0,4 3 0,4-2 0,5-7 0,0-12 0,0-10 0,-1-7 0,1-5 0,2-3 0,5-1 0,4-2 0,6 0 0,6-2 0,1-2 0,-4-2 0,-12 0 0,-9-2 0,-6-1 0,0-6 0,1-9 0,-2-12 0,-2-5 0,-2-2 0,-3 2 0,0 6 0,-1 4 0,-2 7 0,-2 5 0,-3 5 0,-3 5 0,-1 2 0,-2 1 0,-3 0 0,1 2 0,0 2 0,1 1 0,0 1 0,-2 0 0,0 1 0,1 2 0,2 3 0,2 2 0,0 4 0,3 3 0,-1 2 0,3 1 0,3-1 0,1-1 0,3 2 0,1 3 0,5 6 0,5 1 0,6-2 0,4-4 0,1-7 0,1-3 0,-3-5 0,-1-3 0,-2-2 0,2-3 0,3-4 0,5-5 0,-2-1 0,-6 0 0,-4 2 0,-5-1 0,0-5 0,1-7 0,-3-7 0,-3-8 0,-3-5 0,-2 1 0,-3 4 0,-4 9 0,-6 8 0,-7 7 0,-2 5 0,0 3 0,1 3 0,2 1 0,0 4 0,-3 5 0,-1 6 0,-3 9 0,-1 5 0,1 3 0,-1 1 0,4 0 0,4-4 0,4-4 0,7-2 0,2-1 0,4 0 0,1-1 0,2 3 0,6 0 0,6 0 0,7-2 0,2-3 0,-2-5 0,-1-5 0,1-4 0,2-2 0,0-2 0,-1 0 0,-5 0 0,-4-1 0,0-2 0,2-4 0,3-5 0,1-3 0,0-2 0,-2-1 0,-3-1 0,-3-2 0,-3-2 0,-3-2 0,-2-2 0,-2-1 0,-2-1 0,-3 2 0,-4 4 0,-5 3 0,-2 7 0,0 5 0,-1 4 0,-2 3 0,-5 1 0,-3 0 0,-2 0 0,2 1 0,5 1 0,5 2 0,4 1 0,3 1 0,1 1 0,0 5 0,-1 6 0,-1 5 0,3 2 0,4-2 0,2-4 0,4-2 0,6-2 0,9 3 0,8 0 0,7 0 0,-2-4 0,-7-6 0,-7-5 0,-8-2 0,-2-5 0,-2-6 0,-1-10 0,2-12 0,-1-11 0,-1-7 0,-1 0 0,-2 8 0,0 13 0,-1 14 0,-1 8 0,0 5 0,-2 3 0,-1 4 0,-1 6 0,-1 8 0,2 7 0,2 1 0,2 1 0,5-4 0,4-5 0,4-4 0,2-6 0,-3-4 0,-4-4 0,-3-1 0,-3-1 0,0-2 0,-1-2 0,-2-3 0,-6-3 0,-6-1 0,-6 3 0,-1 3 0,4 5 0,4 1 0,6 0 0,4 1 0,1 2 0,2 2 0,0 5 0,3 9 0,3 3 0,5 1 0,2-4 0,-2-9 0,-1-3 0,-4-5 0,-1-2 0,-3-1 0,-2-2 0,1 0 0,-1 0 0,0 1 0,0 1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43.128"/>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1.177"/>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91"/>
    </inkml:context>
    <inkml:brush xml:id="br0">
      <inkml:brushProperty name="width" value="0.025" units="cm"/>
      <inkml:brushProperty name="height" value="0.025" units="cm"/>
    </inkml:brush>
  </inkml:definitions>
  <inkml:trace contextRef="#ctx0" brushRef="#br0">1 126 24575,'0'0'0,"6"0"0,-1 0 0,1-1 0,0-1 0,0 0 0,-1 0 0,10-4 0,-5 1 0,1 0 0,-1 1 0,1-1 0,17-13 0,-24 16 0,-1 0 0,-1-1 0,1 0 0,0 0 0,0 1 0,0-2 0,-1 2 0,0-1 0,1 0 0,-1-1 0,-1 1 0,0-1 0,1 0 0,-1 1 0,2-6 0,-3 8 0,0 1 0,0-1 0,0 0 0,0 1 0,0-1 0,0 0 0,-1 0 0,1 1 0,0-1 0,0 0 0,-1 1 0,1-1 0,0 0 0,-1 1 0,1-1 0,-1 1 0,1 0 0,-1-1 0,1 1 0,-1-1 0,1 1 0,-1-1 0,0 1 0,1-1 0,0 1 0,-1 0 0,1-1 0,-1 1 0,0 0 0,1 0 0,-1 0 0,0-1 0,-1 1 0,-3-1 0,-1 0 0,1 0 0,-7 0 0,9 1 0,-4-1 0,1 1 0,0 0 0,-13 2 0,16-2 0,1 1 0,0 0 0,-1-1 0,1 1 0,0 0 0,0 0 0,1 1 0,-1-1 0,0 0 0,0 0 0,0 0 0,0 1 0,0 0 0,-2 3 0,-1 2 0,1-1 0,-1 2 0,1 0 0,0-1 0,1 1 0,-1 0 0,3 0 0,-2 0 0,1 1 0,0-1 0,1 1 0,-1 12 0,2-15 0,1-1 0,-1 0 0,1 0 0,0 1 0,0-1 0,0-1 0,1 2 0,0-1 0,3 6 0,-3-7 0,0-1 0,0 1 0,1-1 0,-1 0 0,1 0 0,0 0 0,0-1 0,-1 1 0,2-1 0,-1 1 0,1-1 0,-1 0 0,6 3 0,-5-4 11,1 1 0,-1-1 0,1-1 0,-2 1 0,2 0 0,0-1-1,-1 0 1,1 0 0,-1 0 0,8-1 0,-2 0-382,-1-1-1,1-1 1,15-7 0,-6 2-6455</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4.744"/>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6.928"/>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8.744"/>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04.945"/>
    </inkml:context>
    <inkml:brush xml:id="br0">
      <inkml:brushProperty name="width" value="0.05" units="cm"/>
      <inkml:brushProperty name="height" value="0.05" units="cm"/>
      <inkml:brushProperty name="color" value="#FFFFFF"/>
    </inkml:brush>
  </inkml:definitions>
  <inkml:trace contextRef="#ctx0" brushRef="#br0">10 0 24575,'0'12'0,"0"4"0,0 6 0,0 6 0,0 2 0,0-2 0,0-2 0,0-4 0,0-4 0,0-2 0,0 0 0,0 1 0,0 0 0,0-1 0,0-4 0,0-2 0,0-5 0,0-1 0,0-2 0,0-1 0,0 1 0,0 3 0,-2 6 0,1 6 0,-1 4 0,0-2 0,1-5 0,0-5 0,0-5 0,1-2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35.468"/>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47.240"/>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56.884"/>
    </inkml:context>
    <inkml:brush xml:id="br0">
      <inkml:brushProperty name="width" value="0.05" units="cm"/>
      <inkml:brushProperty name="height" value="0.05" units="cm"/>
      <inkml:brushProperty name="color" value="#ECFEB1"/>
    </inkml:brush>
  </inkml:definitions>
  <inkml:trace contextRef="#ctx0" brushRef="#br0">460 36 24575,'-40'17'0,"-6"15"0,-8 14 0,-1 9 0,5-4 0,10-8 0,10-2 0,5-2 0,1 4 0,2 2 0,2-4 0,6-3 0,2-5 0,2 1 0,2 3 0,2 2 0,3-1 0,2 0 0,1-4 0,3 1 0,15 14 0,22 15 0,15 8 0,5-8 0,-8-18 0,-11-17 0,-3-8 0,-1-7 0,6-3 0,1 1 0,-3-2 0,-3-1 0,-4-3 0,0-4 0,6 1 0,2-3 0,0 0 0,-1 0 0,-2 0 0,-3 0 0,0-1 0,3-6 0,3-8 0,3-11 0,1-9 0,-6-4 0,-5 0 0,-6 2 0,-5 5 0,-4 1 0,-2 1 0,-3-1 0,-2-7 0,-3-2 0,0-2 0,-4 0 0,-2 3 0,-1 1 0,-3-4 0,0-5 0,-3-5 0,-8-5 0,-8-6 0,-10-2 0,-8 1 0,-3 5 0,0 11 0,3 9 0,6 12 0,1 8 0,3 6 0,-7 4 0,-4-2 0,-2-2 0,0 1 0,6 0 0,7 5 0,7 4 0,2 0 0,5 3 0,0 0 0,2 0 0,3 0 0,1 3 0,-2 3 0,-5 4 0,-1 1 0,0-2 0,4-2 0,2-3 0,0 3 0,-7 3 0,-6 4 0,-2 0 0,4 0 0,7-5 0,7-2 0,3-1 0,1-1 0,2-2 0,0-1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7"/>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8"/>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2.102"/>
    </inkml:context>
    <inkml:brush xml:id="br0">
      <inkml:brushProperty name="width" value="0.05" units="cm"/>
      <inkml:brushProperty name="height" value="0.05" units="cm"/>
      <inkml:brushProperty name="color" value="#FFFFFF"/>
    </inkml:brush>
  </inkml:definitions>
  <inkml:trace contextRef="#ctx0" brushRef="#br0">24 0 24575,'0'38'0,"0"24"0,0 29 0,0-36 0,0 1 0,0-2 0,0 0 0,0 46 0,0-11 0,0-10 0,0-2 0,0 2 0,0 3 0,0 5 0,0-7 0,0-11 0,0-11 0,0-13 0,0-5 0,0-7 0,0-7 0,0-6 0,0-9 0,0-3 0,0-1 0,0 5 0,0 13 0,0 9 0,0 1 0,0-1 0,0-9 0,0-8 0,0-4 0,0-1 0,0 1 0,-1 4 0,-2 10 0,0 12 0,1 10 0,1 4 0,1 0 0,0-11 0,0-9 0,0-11 0,0-11 0,0-4 0,0-3 0,0-1 0,0 2 0,0 3 0,0 6 0,0 11 0,0 9 0,-3 6 0,-1 3 0,0-8 0,1-5 0,3-6 0,0-8 0,0-5 0,0-5 0,0-4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5"/>
    </inkml:context>
    <inkml:brush xml:id="br0">
      <inkml:brushProperty name="width" value="0.025" units="cm"/>
      <inkml:brushProperty name="height" value="0.025" units="cm"/>
    </inkml:brush>
  </inkml:definitions>
  <inkml:trace contextRef="#ctx0" brushRef="#br0">245 0 24575,'0'3'0,"0"0"0,-1 0 0,0-1 0,0 1 0,0 0 0,1 0 0,-1 0 0,-3 2 0,-2 6 0,-49 117 0,-75 180 0,119-278 0,4-13 0,0 0 0,-13 23 0,21-42-1365</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4.668"/>
    </inkml:context>
    <inkml:brush xml:id="br0">
      <inkml:brushProperty name="width" value="0.05" units="cm"/>
      <inkml:brushProperty name="height" value="0.05" units="cm"/>
      <inkml:brushProperty name="color" value="#FFFFFF"/>
    </inkml:brush>
  </inkml:definitions>
  <inkml:trace contextRef="#ctx0" brushRef="#br0">0 0 24575,'0'15'0,"0"-2"0,0-1 0,0-2 0,0-2 0,0 2 0,0 8 0,0 13 0,0 13 0,3 10 0,1-3 0,1-9 0,1-11 0,-3-10 0,-1-6 0,-1-4 0,-1-4 0,0-1 0,0 0 0,0-1 0,0 0 0,0 3 0,0 3 0,0 3 0,2 2 0,1-1 0,-1-5 0,0-3 0,-2-1 0,0-2 0,0 0 0,2 0 0,0-2 0,1 1 0,-1-1 0,-2 1 0,0 0 0,0 1 0,0 0 0,0-2 0,0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6.785"/>
    </inkml:context>
    <inkml:brush xml:id="br0">
      <inkml:brushProperty name="width" value="0.05" units="cm"/>
      <inkml:brushProperty name="height" value="0.05" units="cm"/>
      <inkml:brushProperty name="color" value="#FFFFFF"/>
    </inkml:brush>
  </inkml:definitions>
  <inkml:trace contextRef="#ctx0" brushRef="#br0">1 0 24575,'0'17'0,"0"6"0,0 7 0,0 11 0,0-1 0,0 3 0,0-5 0,0-7 0,3-3 0,2 0 0,2 2 0,0 3 0,-4 0 0,-1 0 0,0-4 0,1-4 0,0-2 0,-1-3 0,-2-1 0,0-5 0,1-5 0,1-5 0,0-1 0,0-1 0,-2-1 0,0 1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8.734"/>
    </inkml:context>
    <inkml:brush xml:id="br0">
      <inkml:brushProperty name="width" value="0.05" units="cm"/>
      <inkml:brushProperty name="height" value="0.05" units="cm"/>
      <inkml:brushProperty name="color" value="#FFFFFF"/>
    </inkml:brush>
  </inkml:definitions>
  <inkml:trace contextRef="#ctx0" brushRef="#br0">0 1 24575,'41'0'0,"13"0"0,17 0 0,0 0 0,-17 0 0,-14 0 0,-14 0 0,-6 2 0,5 1 0,11 3 0,8-1 0,4-1 0,-10 1 0,-11-2 0,-13 0 0,-8-1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32.669"/>
    </inkml:context>
    <inkml:brush xml:id="br0">
      <inkml:brushProperty name="width" value="0.05" units="cm"/>
      <inkml:brushProperty name="height" value="0.05" units="cm"/>
      <inkml:brushProperty name="color" value="#FFFFFF"/>
    </inkml:brush>
  </inkml:definitions>
  <inkml:trace contextRef="#ctx0" brushRef="#br0">1 0 24575,'12'0'0,"16"0"0,13 0 0,18 0 0,6 0 0,-11 0 0,-7 0 0,-14 3 0,-4-1 0,-4 1 0,-4 1 0,0-1 0,-2 0 0,-2-1 0,1-2 0,1 0 0,-1 1 0,-3 1 0,-5 0 0,-5 0 0,-3 0 0,2 0 0,1 0 0,5 0 0,5-2 0,-1 1 0,-2 1 0,-4 1 0,-3 0 0,2-3 0,5 0 0,7 0 0,2 0 0,-2 0 0,-9 0 0,-5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39.207"/>
    </inkml:context>
    <inkml:brush xml:id="br0">
      <inkml:brushProperty name="width" value="0.05" units="cm"/>
      <inkml:brushProperty name="height" value="0.05" units="cm"/>
      <inkml:brushProperty name="color" value="#FFFFFF"/>
    </inkml:brush>
  </inkml:definitions>
  <inkml:trace contextRef="#ctx0" brushRef="#br0">323 109 24575,'0'-4'0,"-2"-6"0,-6-4 0,-7-7 0,-7-1 0,0 3 0,4 7 0,9 7 0,3 3 0,1 2 0,-1 0 0,-1 0 0,-3 0 0,-2 0 0,-1 2 0,-2 1 0,-1 2 0,-3 3 0,-3 1 0,2 3 0,1 3 0,2 2 0,1 4 0,4 4 0,4 5 0,4 5 0,4 2 0,0 2 0,1-4 0,3-6 0,3-7 0,4-7 0,3-3 0,-1-5 0,2-3 0,1-1 0,0-3 0,4 0 0,0 0 0,0-1 0,-3-1 0,-4-2 0,-1-7 0,4-11 0,3-7 0,5-11 0,-1 1 0,-2 5 0,-7 6 0,-6 10 0,-5 8 0,-3 5 0,0 9 0,0 8 0,0 11 0,0 6 0,0 1 0,0-3 0,3-5 0,4-3 0,3-1 0,3-2 0,0-4 0,-2-1 0,1-3 0,-1 0 0,-2-2 0,0-2 0,-4-2 0,-1-1 0,-2-1 0,-1 1 0,-1-1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0.994"/>
    </inkml:context>
    <inkml:brush xml:id="br0">
      <inkml:brushProperty name="width" value="0.05" units="cm"/>
      <inkml:brushProperty name="height" value="0.05" units="cm"/>
      <inkml:brushProperty name="color" value="#FFFFFF"/>
    </inkml:brush>
  </inkml:definitions>
  <inkml:trace contextRef="#ctx0" brushRef="#br0">186 0 24575,'-8'0'0,"-2"1"0,-1 1 0,-3 3 0,0 2 0,0 1 0,0 2 0,3 0 0,-2 3 0,0 1 0,1-2 0,1-1 0,2 1 0,-1 1 0,2 0 0,1-2 0,2-1 0,4-4 0,0-1 0,1-2 0,0 1 0,0 5 0,1 6 0,4 6 0,8 4 0,5 1 0,5-3 0,1-4 0,-6-6 0,-2-5 0,-3-4 0,-1-3 0,-2-1 0,1 0 0,0 0 0,-1 0 0,-1 0 0,-2 0 0,-2 0 0,-3 0 0,0-1 0,-1-1 0,-1 1 0,0 1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6.657"/>
    </inkml:context>
    <inkml:brush xml:id="br0">
      <inkml:brushProperty name="width" value="0.05" units="cm"/>
      <inkml:brushProperty name="height" value="0.05" units="cm"/>
      <inkml:brushProperty name="color" value="#FFFFFF"/>
    </inkml:brush>
  </inkml:definitions>
  <inkml:trace contextRef="#ctx0" brushRef="#br0">0 0 24575,'9'0'0,"0"0"0,2 0 0,-1 0 0,1 0 0,-1 0 0,1 0 0,-2 0 0,-2 0 0,-3 0 0,0 0 0,1 0 0,3 0 0,-1 0 0,0 0 0,-3 0 0,-1 0 0,-1 0 0,2 0 0,1 0 0,1 0 0,0 0 0,-2 0 0,-1 0 0,-1 0 0,0 0 0,0 0 0,0 0 0,0 0 0,0 0 0,1 0 0,-1 0 0,0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0.042"/>
    </inkml:context>
    <inkml:brush xml:id="br0">
      <inkml:brushProperty name="width" value="0.05" units="cm"/>
      <inkml:brushProperty name="height" value="0.05" units="cm"/>
      <inkml:brushProperty name="color" value="#FFFFFF"/>
    </inkml:brush>
  </inkml:definitions>
  <inkml:trace contextRef="#ctx0" brushRef="#br0">174 0 24575,'-13'0'0,"-4"0"0,-4 0 0,-1 2 0,4 2 0,5 1 0,3 2 0,2-1 0,-3 4 0,2-1 0,-4 4 0,5-4 0,2 0 0,3-1 0,1-3 0,2-1 0,1-2 0,2 0 0,7 2 0,6 3 0,5 2 0,3 2 0,0 2 0,-2 0 0,-2 0 0,-4-2 0,-4-2 0,-5-1 0,-2 0 0,-3-1 0,-2 0 0,0-2 0,0-1 0,0 1 0,0-2 0,0 1 0,-1 0 0,-2 0 0,-5 1 0,-7 3 0,-5 1 0,-6 4 0,1-1 0,5-1 0,7-5 0,10-5 0,5-1 0,2 0 0,4 0 0,4 0 0,3 0 0,1 0 0,0 0 0,-3 0 0,-1 1 0,-1 2 0,0 2 0,0 1 0,-1 0 0,-1 1 0,-2 0 0,-1 1 0,-2-1 0,-2 1 0,0-2 0,-2 0 0,0-2 0,0 1 0,0 0 0,0 0 0,0 2 0,0-1 0,0 3 0,0 1 0,0-1 0,0 0 0,0-3 0,0-2 0,0-2 0,0 0 0,0 0 0,0 3 0,0 3 0,2 1 0,1 0 0,1-1 0,3-2 0,-1 1 0,1 0 0,0-1 0,-1-2 0,-1 0 0,-1-2 0,0 0 0,0 1 0,1-1 0,1 1 0,1-1 0,0 0 0,-2-1 0,0-1 0,-2 0 0,0 0 0,-1 0 0,0 0 0,0 0 0,-1 0 0,-1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5.090"/>
    </inkml:context>
    <inkml:brush xml:id="br0">
      <inkml:brushProperty name="width" value="0.05" units="cm"/>
      <inkml:brushProperty name="height" value="0.05" units="cm"/>
      <inkml:brushProperty name="color" value="#FFFFFF"/>
    </inkml:brush>
  </inkml:definitions>
  <inkml:trace contextRef="#ctx0" brushRef="#br0">72 53 24575,'-13'10'0,"1"3"0,-2 3 0,2 2 0,4-2 0,2 1 0,3-1 0,1 2 0,1 0 0,1-1 0,0 0 0,0-2 0,0-1 0,0-2 0,0-3 0,0 0 0,0 0 0,0 0 0,1 1 0,2 0 0,3 0 0,1 1 0,2 0 0,1 0 0,0 0 0,2 0 0,0 0 0,-1-3 0,-1-3 0,-1-3 0,-2-2 0,-2 0 0,-1 0 0,0 0 0,1 0 0,1 0 0,3 0 0,2 0 0,4 0 0,1-1 0,-3 0 0,-3-3 0,-2-2 0,0 0 0,1-2 0,-1 0 0,-1 2 0,-3 0 0,0-1 0,0-3 0,4-6 0,4-6 0,4-6 0,-1-2 0,-2-3 0,-2 2 0,-5 3 0,-2 5 0,-3 6 0,-1 4 0,0 1 0,0 1 0,-3-3 0,-6-2 0,-4-1 0,-4 2 0,0 4 0,4 2 0,0 5 0,2 1 0,0 2 0,0 1 0,1 0 0,0 0 0,-1 1 0,-1 1 0,-3 1 0,1 0 0,2 0 0,4-1 0,5-1 0,2 1 0,1 0 0,0 0 0,0 0 0,0 0 0,0 0 0,0 0 0,0 0 0,0 0 0,0-1 0,0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6.490"/>
    </inkml:context>
    <inkml:brush xml:id="br0">
      <inkml:brushProperty name="width" value="0.05" units="cm"/>
      <inkml:brushProperty name="height" value="0.05" units="cm"/>
      <inkml:brushProperty name="color" value="#FFFFFF"/>
    </inkml:brush>
  </inkml:definitions>
  <inkml:trace contextRef="#ctx0" brushRef="#br0">143 1 24575,'-2'7'0,"1"2"0,-2-1 0,0 1 0,1-4 0,-1-2 0,1-1 0,0-1 0,-2 2 0,-1 1 0,-3 3 0,-2 0 0,1-1 0,1 0 0,2-2 0,1-1 0,1 1 0,-3 0 0,-1 2 0,-2 0 0,0 0 0,-1 0 0,2-2 0,3-1 0,3-1 0,2-1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6"/>
    </inkml:context>
    <inkml:brush xml:id="br0">
      <inkml:brushProperty name="width" value="0.025" units="cm"/>
      <inkml:brushProperty name="height" value="0.025" units="cm"/>
    </inkml:brush>
  </inkml:definitions>
  <inkml:trace contextRef="#ctx0" brushRef="#br0">1 0 24575,'0'0'0,"0"0"0,0 6 0,5 27 0,-2 2 0,-2-2 0,-2 37 0,-1-15 0,2-54 0,0-1 0,1 0 0,-1 0 0,0 0 0,0 1 0,0-1 0,0 0 0,1 0 0,-1 0 0,0 0 0,0 0 0,0 0 0,1 1 0,-1-1 0,0 0 0,0 0 0,0 0 0,1 0 0,-1 0 0,0 0 0,0 0 0,1 0 0,-1 0 0,0 0 0,0 0 0,0 0 0,0 0 0,0 0 0,0 0 0,1 0 0,-1 0 0,0 0 0,0-1 0,0 1 0,1 0 0,-1 0 0,0 0 0,0 0 0,1-1 0,13-5 0,-12 5 0,70-34 0,44-20 0,-104 50-1365</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8.374"/>
    </inkml:context>
    <inkml:brush xml:id="br0">
      <inkml:brushProperty name="width" value="0.05" units="cm"/>
      <inkml:brushProperty name="height" value="0.05" units="cm"/>
      <inkml:brushProperty name="color" value="#FFFFFF"/>
    </inkml:brush>
  </inkml:definitions>
  <inkml:trace contextRef="#ctx0" brushRef="#br0">1 0 24575,'2'35'0,"6"5"0,6 12 0,1-4 0,-1-5 0,-6-9 0,-3-5 0,-2-1 0,1-1 0,-1-1 0,-1-4 0,1-5 0,-2-5 0,1-5 0,-1-3 0,-1-2 0,0 2 0,0 0 0,0 0 0,0 0 0,0-1 0,0-2 0,0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06.724"/>
    </inkml:context>
    <inkml:brush xml:id="br0">
      <inkml:brushProperty name="width" value="0.05" units="cm"/>
      <inkml:brushProperty name="height" value="0.05" units="cm"/>
      <inkml:brushProperty name="color" value="#FFFFFF"/>
    </inkml:brush>
  </inkml:definitions>
  <inkml:trace contextRef="#ctx0" brushRef="#br0">1 0 24575,'10'0'0,"6"1"0,4 2 0,1 1 0,-4 2 0,-4 0 0,-3 0 0,-1-1 0,-3 1 0,-3-1 0,-1-1 0,-2 0 0,1-1 0,1 2 0,-1 0 0,0 1 0,-1 0 0,0-1 0,0 0 0,0-2 0,0 0 0,0-1 0,0-1 0,0 1 0,0 1 0,0-1 0,0 2 0,0 2 0,-3 4 0,-1 3 0,-1 1 0,0-1 0,2-3 0,2-1 0,1-2 0,0-2 0,0 0 0,0-3 0,0 1 0,0-2 0,1 1 0,2 2 0,3 0 0,4 2 0,0-1 0,0 1 0,0-2 0,-2-1 0,-1 0 0,0-1 0,0 0 0,0 0 0,-1-1 0,0 0 0,0 0 0,1-1 0,0 0 0,-2 0 0,-2 0 0,-3 0 0,-6 0 0,0 0 0,-3 0 0,2 0 0,-1 1 0,1 1 0,-2 1 0,1 0 0,0 0 0,-1 1 0,1 1 0,-2 0 0,0 2 0,0 0 0,-1 1 0,2-1 0,2 1 0,2-3 0,2-1 0,2-2 0,0-1 0,1 2 0,1 1 0,3 3 0,5 5 0,3 3 0,0 0 0,-2-3 0,-4-3 0,-2-4 0,-2-1 0,0-2 0,0 2 0,0 1 0,0 0 0,1 2 0,-1-1 0,0 0 0,-1-1 0,-1 1 0,0 0 0,0 0 0,0 0 0,0-1 0,0 1 0,0-1 0,0 1 0,0 0 0,0-2 0,0 0 0,0-2 0,0-1 0,0 1 0,-1-2 0,0 1 0,0 0 0,0 0 0,0-1 0,-1 1 0,0 0 0,0-1 0,-1 2 0,-1 0 0,0 1 0,1-1 0,1 0 0,-1 0 0,1-1 0,-2-1 0,1 0 0,0 0 0,0 0 0,2 0 0,-1 0 0,0 0 0,0 0 0,0 0 0,0 0 0,-1 0 0,0 0 0,0 0 0,0 0 0,-1 0 0,0 0 0,1 0 0,-1 0 0,1 0 0,1 0 0,1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1.041"/>
    </inkml:context>
    <inkml:brush xml:id="br0">
      <inkml:brushProperty name="width" value="0.05" units="cm"/>
      <inkml:brushProperty name="height" value="0.05" units="cm"/>
      <inkml:brushProperty name="color" value="#FFFFFF"/>
    </inkml:brush>
  </inkml:definitions>
  <inkml:trace contextRef="#ctx0" brushRef="#br0">1 4520 24575,'11'0'0,"14"0"0,19 0 0,23 0 0,13 0 0,9 0 0,-42 0 0,0 0 0,-1 0 0,0 0 0,0 0 0,1 0 0,40 0 0,-10 0 0,-17 0 0,-20 0 0,-16 0 0,-11 0 0,-6 0 0,-3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2.625"/>
    </inkml:context>
    <inkml:brush xml:id="br0">
      <inkml:brushProperty name="width" value="0.05" units="cm"/>
      <inkml:brushProperty name="height" value="0.05" units="cm"/>
      <inkml:brushProperty name="color" value="#FFFFFF"/>
    </inkml:brush>
  </inkml:definitions>
  <inkml:trace contextRef="#ctx0" brushRef="#br0">0 4522 24575,'25'0'0,"8"0"0,17 0 0,10 0 0,6 0 0,-1 0 0,-5 0 0,-1 0 0,-5 0 0,-5 0 0,-7 0 0,-8 0 0,0 0 0,0 0 0,4 0 0,1 0 0,-4 0 0,-6 0 0,-8 0 0,-11 0 0,-5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24.129"/>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36.944"/>
    </inkml:context>
    <inkml:brush xml:id="br0">
      <inkml:brushProperty name="width" value="0.05" units="cm"/>
      <inkml:brushProperty name="height" value="0.05" units="cm"/>
      <inkml:brushProperty name="color" value="#ECFEB1"/>
    </inkml:brush>
  </inkml:definitions>
  <inkml:trace contextRef="#ctx0" brushRef="#br0">59 102 24575,'0'10'0,"-3"5"0,-1 3 0,0 4 0,-1-3 0,3 0 0,-1 1 0,0 2 0,1-1 0,2-3 0,0-6 0,0-3 0,0-4 0,0 0 0,0 0 0,1 4 0,2 4 0,4 1 0,5 1 0,6 0 0,6 0 0,5 1 0,1-1 0,0-3 0,-4-3 0,-3-4 0,-2-3 0,-4-1 0,0-1 0,-2-1 0,-1-2 0,3-7 0,11-11 0,11-15 0,9-12 0,-3-3 0,-11 6 0,-14 10 0,-12 7 0,-4 3 0,-7 0 0,-7 0 0,-12 1 0,-11 0 0,-4 3 0,-1 3 0,2 6 0,3 5 0,-3 4 0,-2 2 0,-3 2 0,0 3 0,-1 8 0,5 5 0,-1 13 0,4 2 0,12-5 0,6 0 0,12-6 0,3 8 0,1 7 0,2 10 0,4 3 0,4-2 0,5-7 0,0-12 0,0-10 0,-1-7 0,1-5 0,2-3 0,5-1 0,4-2 0,6 0 0,6-2 0,1-2 0,-4-2 0,-12 0 0,-9-2 0,-6-1 0,0-6 0,1-9 0,-2-12 0,-2-5 0,-2-2 0,-3 2 0,0 6 0,-1 4 0,-2 7 0,-2 5 0,-3 5 0,-3 5 0,-1 2 0,-2 1 0,-3 0 0,1 2 0,0 2 0,1 1 0,0 1 0,-2 0 0,0 1 0,1 2 0,2 3 0,2 2 0,0 4 0,3 3 0,-1 2 0,3 1 0,3-1 0,1-1 0,3 2 0,1 3 0,5 6 0,5 1 0,6-2 0,4-4 0,1-7 0,1-3 0,-3-5 0,-1-3 0,-2-2 0,2-3 0,3-4 0,5-5 0,-2-1 0,-6 0 0,-4 2 0,-5-1 0,0-5 0,1-7 0,-3-7 0,-3-8 0,-3-5 0,-2 1 0,-3 4 0,-4 9 0,-6 8 0,-7 7 0,-2 5 0,0 3 0,1 3 0,2 1 0,0 4 0,-3 5 0,-1 6 0,-3 9 0,-1 5 0,1 3 0,-1 1 0,4 0 0,4-4 0,4-4 0,7-2 0,2-1 0,4 0 0,1-1 0,2 3 0,6 0 0,6 0 0,7-2 0,2-3 0,-2-5 0,-1-5 0,1-4 0,2-2 0,0-2 0,-1 0 0,-5 0 0,-4-1 0,0-2 0,2-4 0,3-5 0,1-3 0,0-2 0,-2-1 0,-3-1 0,-3-2 0,-3-2 0,-3-2 0,-2-2 0,-2-1 0,-2-1 0,-3 2 0,-4 4 0,-5 3 0,-2 7 0,0 5 0,-1 4 0,-2 3 0,-5 1 0,-3 0 0,-2 0 0,2 1 0,5 1 0,5 2 0,4 1 0,3 1 0,1 1 0,0 5 0,-1 6 0,-1 5 0,3 2 0,4-2 0,2-4 0,4-2 0,6-2 0,9 3 0,8 0 0,7 0 0,-2-4 0,-7-6 0,-7-5 0,-8-2 0,-2-5 0,-2-6 0,-1-10 0,2-12 0,-1-11 0,-1-7 0,-1 0 0,-2 8 0,0 13 0,-1 14 0,-1 8 0,0 5 0,-2 3 0,-1 4 0,-1 6 0,-1 8 0,2 7 0,2 1 0,2 1 0,5-4 0,4-5 0,4-4 0,2-6 0,-3-4 0,-4-4 0,-3-1 0,-3-1 0,0-2 0,-1-2 0,-2-3 0,-6-3 0,-6-1 0,-6 3 0,-1 3 0,4 5 0,4 1 0,6 0 0,4 1 0,1 2 0,2 2 0,0 5 0,3 9 0,3 3 0,5 1 0,2-4 0,-2-9 0,-1-3 0,-4-5 0,-1-2 0,-3-1 0,-2-2 0,1 0 0,-1 0 0,0 1 0,0 1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43.128"/>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1.177"/>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4.744"/>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6.928"/>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0"/>
    </inkml:context>
    <inkml:brush xml:id="br0">
      <inkml:brushProperty name="width" value="0.025" units="cm"/>
      <inkml:brushProperty name="height" value="0.025" units="cm"/>
    </inkml:brush>
  </inkml:definitions>
  <inkml:trace contextRef="#ctx0" brushRef="#br0">158 53 24575,'0'0'0,"-4"-8"0,1 4 0,0-1 0,0 2 0,-1-1 0,0 0 0,0 0 0,0 0 0,0 1 0,-5-2 0,7 4 0,1 0 0,-1-1 0,0 2 0,0-1 0,0 0 0,0 0 0,0 1 0,0-1 0,0 1 0,0 0 0,0-1 0,-1 1 0,1 0 0,0 0 0,0 1 0,0-1 0,1 0 0,-2 1 0,1-1 0,0 1 0,0 0 0,0 0 0,-2 1 0,-1 1 0,2-1 0,-1 2 0,-1 0 0,1 0 0,0 0 0,1 0 0,0 0 0,0 0 0,0 1 0,0 0 0,0 0 0,1-1 0,0 1 0,-3 9 0,3-2 0,-2 1 0,2 0 0,0-1 0,-1 27 0,3-33 0,0 1 0,1 0 0,0 1 0,0-2 0,0 1 0,1 0 0,3 6 0,-5-10 0,1-1 0,0 0 0,0 0 0,0-1 0,0 1 0,0-1 0,1 1 0,-1 0 0,1-1 0,-1 1 0,1-1 0,-1 1 0,1-1 0,0 0 0,0 0 0,0 1 0,-1-1 0,1 0 0,0-1 0,0 1 0,0 0 0,0-1 0,0 1 0,0-1 0,0 1 0,1-1 0,1 0 0,0-1 0,1 1 0,-1-1 0,0-1 0,1 1 0,-2-1 0,1 1 0,0-1 0,0 0 0,0 0 0,0-1 0,-2 1 0,2 0 0,-1-1 0,0 0 0,6-7 0,-1 1 0,0-1 0,-1-1 0,-1 1 0,8-14 0,-9 12 0,0 0 0,7-20 0,-11 28 0,0 0 0,0-1 0,0 1 0,-1-1 0,1 2 0,-1-2 0,0 1 0,-1-1 0,1 1 0,-1-1 0,-1-5 0,51 168 0,-40-120 0,-1 0 0,2 55 0,-9-77 0,-1 0 0,-1 1 0,-1-1 0,1 0 0,-8 24 0,7-32 0,-1 0 0,1-2 0,-2 2 0,2-1 0,-2 0 0,0-1 0,0 1 0,-1-1 0,0 0 0,1 0 0,-2 0 0,1 0 0,-11 7 0,14-12 0,0 0 0,0 1 0,0-1 0,0 0 0,0 0 0,-1 0 0,2 0 0,-1-1 0,-1 1 0,1 0 0,0-1 0,-1 0 0,1 1 0,-1-1 0,1 0 0,0-1 0,0 1 0,0 0 0,-1-1 0,1 1 0,-4-2 0,4 1 0,-1 0 0,1-1 0,-1 0 0,2 1 0,-1-1 0,-1 0 0,1 0 0,0 0 0,0 0 0,1 0 0,-1 0 0,0 0 0,1-1 0,-1 0 0,1 1 0,0-1 0,-1-4 0,0-2-170,0 0-1,0-1 0,1 0 1,0 1-1,0-1 0,1 0 1,3-15-1,1-4-6655</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8.744"/>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04.945"/>
    </inkml:context>
    <inkml:brush xml:id="br0">
      <inkml:brushProperty name="width" value="0.05" units="cm"/>
      <inkml:brushProperty name="height" value="0.05" units="cm"/>
      <inkml:brushProperty name="color" value="#FFFFFF"/>
    </inkml:brush>
  </inkml:definitions>
  <inkml:trace contextRef="#ctx0" brushRef="#br0">10 0 24575,'0'12'0,"0"4"0,0 6 0,0 6 0,0 2 0,0-2 0,0-2 0,0-4 0,0-4 0,0-2 0,0 0 0,0 1 0,0 0 0,0-1 0,0-4 0,0-2 0,0-5 0,0-1 0,0-2 0,0-1 0,0 1 0,0 3 0,-2 6 0,1 6 0,-1 4 0,0-2 0,1-5 0,0-5 0,0-5 0,1-2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2"/>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3"/>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 0 0,-2 0 0,-2 5 0,-1 5 0,0 8 0,0 5 0,0 4 0,0 3 0,0 1 0,0 2 0,0 2 0,0 8 0,0 7 0,1 7 0,3 5 0,4 0 0,5-3 0,3-5 0,0-6 0,-3-5 0,-3-6 0,-4-4 0,-2-2 0,-1-2 0,0 0 0,0 1 0,2 0 0,-2-1 0,1-1 0,-2 0 0,-1-1 0,-1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5.622"/>
    </inkml:context>
    <inkml:brush xml:id="br0">
      <inkml:brushProperty name="width" value="0.05" units="cm"/>
      <inkml:brushProperty name="height" value="0.05" units="cm"/>
      <inkml:brushProperty name="color" value="#ECFEB1"/>
    </inkml:brush>
  </inkml:definitions>
  <inkml:trace contextRef="#ctx0" brushRef="#br0">0 1 24575,'9'0'0,"2"0"0,1 0 0,4 0 0,-1 0 0,-2 0 0,-1 0 0,-3 0 0,-2 0 0,-3 0 0,-1 0 0,-1 0 0,0 0 0,0 0 0,1 0 0,1 0 0,2 0 0,1 0 0,3 0 0,0 0 0,0 0 0,-3 0 0,-1 0 0,0 0 0,2 0 0,1 0 0,-4 0 0,-1 0 0,-3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7.913"/>
    </inkml:context>
    <inkml:brush xml:id="br0">
      <inkml:brushProperty name="width" value="0.05" units="cm"/>
      <inkml:brushProperty name="height" value="0.05" units="cm"/>
      <inkml:brushProperty name="color" value="#ECFEB1"/>
    </inkml:brush>
  </inkml:definitions>
  <inkml:trace contextRef="#ctx0" brushRef="#br0">0 1 24575,'0'8'0,"0"3"0,0 1 0,0 2 0,0-2 0,1-2 0,0-1 0,1-3 0,-1-2 0,0-1 0,1-1 0,-1 1 0,1 1 0,0 3 0,0 1 0,0 0 0,-1-1 0,-1-2 0,1-2 0,0-1 0,-1-1 0,1 0 0,0 0 0,0 0 0,0 0 0,-1 0 0,1 0 0,0 0 0,0 1 0,0-1 0,0 0 0,-1 0 0,0 0 0,1 1 0,0-1 0,0 1 0,0 0 0,0 0 0,0-1 0,0 1 0,0-1 0,-1-1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1"/>
    </inkml:context>
    <inkml:brush xml:id="br0">
      <inkml:brushProperty name="width" value="0.025" units="cm"/>
      <inkml:brushProperty name="height" value="0.025" units="cm"/>
    </inkml:brush>
  </inkml:definitions>
  <inkml:trace contextRef="#ctx0" brushRef="#br0">150 26 24575,'0'0'0,"-7"-11"0,6 10 0,-1-1 0,0 2 0,0-2 0,-1 1 0,1 0 0,0 0 0,0 0 0,1 0 0,-2 0 0,1 0 0,-1 0 0,1 1 0,-1-1 0,1 1 0,0 0 0,-1 0 0,1 0 0,0 0 0,0 0 0,-1 1 0,1-1 0,-1 1 0,-2 0 0,0 1 0,2 0 0,-1 0 0,0 0 0,-1-1 0,1 1 0,1 1 0,0 0 0,-1 0 0,1 0 0,-1 0 0,-3 5 0,3-2 0,-1 1 0,1 0 0,0 0 0,0 0 0,1 1 0,0-1 0,1 0 0,0 2 0,-3 13 0,4-18 0,1 1 0,-1 0 0,1 0 0,0 0 0,1-1 0,-1 1 0,1 0 0,0 0 0,0-1 0,0 0 0,1 1 0,0 0 0,0-1 0,-1 1 0,1-2 0,1 1 0,4 7 0,-5-9 0,-1 0 0,1-1 0,-1 0 0,1 0 0,0 1 0,-1-1 0,0 0 0,1 0 0,0 1 0,0-1 0,0-1 0,0 1 0,0 0 0,1 0 0,-1-1 0,0 0 0,3 1 0,-2-1 0,-1 0 0,1-1 0,0 1 0,-1-1 0,1 1 0,-1-1 0,0 0 0,0 0 0,1 0 0,-1-1 0,1 1 0,3-3 0,0-1 0,-1 0 0,1-1 0,0-1 0,-1 2 0,0-2 0,0 0 0,-1 1 0,5-10 0,-4 5 0,0-2 0,7-20 0,-11 27 0,1 1 0,-2 0 0,0 0 0,1 0 0,-1 0 0,0-1 0,0 2 0,0-2 0,-2-9 0,0 10 0,3 9 0,1 12 0,2-4 30,1 2 0,0-2 0,8 15 0,-9-20-216,0-2 1,0 1-1,1 0 0,-1 0 1,1-1-1,0 0 1,11 9-1,-2-6-6640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35.468"/>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47.240"/>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56.884"/>
    </inkml:context>
    <inkml:brush xml:id="br0">
      <inkml:brushProperty name="width" value="0.05" units="cm"/>
      <inkml:brushProperty name="height" value="0.05" units="cm"/>
      <inkml:brushProperty name="color" value="#ECFEB1"/>
    </inkml:brush>
  </inkml:definitions>
  <inkml:trace contextRef="#ctx0" brushRef="#br0">460 36 24575,'-40'17'0,"-6"15"0,-8 14 0,-1 9 0,5-4 0,10-8 0,10-2 0,5-2 0,1 4 0,2 2 0,2-4 0,6-3 0,2-5 0,2 1 0,2 3 0,2 2 0,3-1 0,2 0 0,1-4 0,3 1 0,15 14 0,22 15 0,15 8 0,5-8 0,-8-18 0,-11-17 0,-3-8 0,-1-7 0,6-3 0,1 1 0,-3-2 0,-3-1 0,-4-3 0,0-4 0,6 1 0,2-3 0,0 0 0,-1 0 0,-2 0 0,-3 0 0,0-1 0,3-6 0,3-8 0,3-11 0,1-9 0,-6-4 0,-5 0 0,-6 2 0,-5 5 0,-4 1 0,-2 1 0,-3-1 0,-2-7 0,-3-2 0,0-2 0,-4 0 0,-2 3 0,-1 1 0,-3-4 0,0-5 0,-3-5 0,-8-5 0,-8-6 0,-10-2 0,-8 1 0,-3 5 0,0 11 0,3 9 0,6 12 0,1 8 0,3 6 0,-7 4 0,-4-2 0,-2-2 0,0 1 0,6 0 0,7 5 0,7 4 0,2 0 0,5 3 0,0 0 0,2 0 0,3 0 0,1 3 0,-2 3 0,-5 4 0,-1 1 0,0-2 0,4-2 0,2-3 0,0 3 0,-7 3 0,-6 4 0,-2 0 0,4 0 0,7-5 0,7-2 0,3-1 0,1-1 0,2-2 0,0-1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7"/>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8"/>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2.102"/>
    </inkml:context>
    <inkml:brush xml:id="br0">
      <inkml:brushProperty name="width" value="0.05" units="cm"/>
      <inkml:brushProperty name="height" value="0.05" units="cm"/>
      <inkml:brushProperty name="color" value="#FFFFFF"/>
    </inkml:brush>
  </inkml:definitions>
  <inkml:trace contextRef="#ctx0" brushRef="#br0">24 0 24575,'0'38'0,"0"24"0,0 29 0,0-36 0,0 1 0,0-2 0,0 0 0,0 46 0,0-11 0,0-10 0,0-2 0,0 2 0,0 3 0,0 5 0,0-7 0,0-11 0,0-11 0,0-13 0,0-5 0,0-7 0,0-7 0,0-6 0,0-9 0,0-3 0,0-1 0,0 5 0,0 13 0,0 9 0,0 1 0,0-1 0,0-9 0,0-8 0,0-4 0,0-1 0,0 1 0,-1 4 0,-2 10 0,0 12 0,1 10 0,1 4 0,1 0 0,0-11 0,0-9 0,0-11 0,0-11 0,0-4 0,0-3 0,0-1 0,0 2 0,0 3 0,0 6 0,0 11 0,0 9 0,-3 6 0,-1 3 0,0-8 0,1-5 0,3-6 0,0-8 0,0-5 0,0-5 0,0-4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4.668"/>
    </inkml:context>
    <inkml:brush xml:id="br0">
      <inkml:brushProperty name="width" value="0.05" units="cm"/>
      <inkml:brushProperty name="height" value="0.05" units="cm"/>
      <inkml:brushProperty name="color" value="#FFFFFF"/>
    </inkml:brush>
  </inkml:definitions>
  <inkml:trace contextRef="#ctx0" brushRef="#br0">0 0 24575,'0'15'0,"0"-2"0,0-1 0,0-2 0,0-2 0,0 2 0,0 8 0,0 13 0,0 13 0,3 10 0,1-3 0,1-9 0,1-11 0,-3-10 0,-1-6 0,-1-4 0,-1-4 0,0-1 0,0 0 0,0-1 0,0 0 0,0 3 0,0 3 0,0 3 0,2 2 0,1-1 0,-1-5 0,0-3 0,-2-1 0,0-2 0,0 0 0,2 0 0,0-2 0,1 1 0,-1-1 0,-2 1 0,0 0 0,0 1 0,0 0 0,0-2 0,0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6.785"/>
    </inkml:context>
    <inkml:brush xml:id="br0">
      <inkml:brushProperty name="width" value="0.05" units="cm"/>
      <inkml:brushProperty name="height" value="0.05" units="cm"/>
      <inkml:brushProperty name="color" value="#FFFFFF"/>
    </inkml:brush>
  </inkml:definitions>
  <inkml:trace contextRef="#ctx0" brushRef="#br0">1 0 24575,'0'17'0,"0"6"0,0 7 0,0 11 0,0-1 0,0 3 0,0-5 0,0-7 0,3-3 0,2 0 0,2 2 0,0 3 0,-4 0 0,-1 0 0,0-4 0,1-4 0,0-2 0,-1-3 0,-2-1 0,0-5 0,1-5 0,1-5 0,0-1 0,0-1 0,-2-1 0,0 1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8.734"/>
    </inkml:context>
    <inkml:brush xml:id="br0">
      <inkml:brushProperty name="width" value="0.05" units="cm"/>
      <inkml:brushProperty name="height" value="0.05" units="cm"/>
      <inkml:brushProperty name="color" value="#FFFFFF"/>
    </inkml:brush>
  </inkml:definitions>
  <inkml:trace contextRef="#ctx0" brushRef="#br0">0 1 24575,'41'0'0,"13"0"0,17 0 0,0 0 0,-17 0 0,-14 0 0,-14 0 0,-6 2 0,5 1 0,11 3 0,8-1 0,4-1 0,-10 1 0,-11-2 0,-13 0 0,-8-1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32.669"/>
    </inkml:context>
    <inkml:brush xml:id="br0">
      <inkml:brushProperty name="width" value="0.05" units="cm"/>
      <inkml:brushProperty name="height" value="0.05" units="cm"/>
      <inkml:brushProperty name="color" value="#FFFFFF"/>
    </inkml:brush>
  </inkml:definitions>
  <inkml:trace contextRef="#ctx0" brushRef="#br0">1 0 24575,'12'0'0,"16"0"0,13 0 0,18 0 0,6 0 0,-11 0 0,-7 0 0,-14 3 0,-4-1 0,-4 1 0,-4 1 0,0-1 0,-2 0 0,-2-1 0,1-2 0,1 0 0,-1 1 0,-3 1 0,-5 0 0,-5 0 0,-3 0 0,2 0 0,1 0 0,5 0 0,5-2 0,-1 1 0,-2 1 0,-4 1 0,-3 0 0,2-3 0,5 0 0,7 0 0,2 0 0,-2 0 0,-9 0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0:15.342"/>
    </inkml:context>
    <inkml:brush xml:id="br0">
      <inkml:brushProperty name="width" value="0.025" units="cm"/>
      <inkml:brushProperty name="height" value="0.025" units="cm"/>
    </inkml:brush>
  </inkml:definitions>
  <inkml:trace contextRef="#ctx0" brushRef="#br0">2036 1 24575,'-4'3'0,"-1"4"0,-2 4 0,-2 3 0,-2 0 0,-2-1 0,2-2 0,2-2 0,1-2 0,1 3 0,0 0 0,-2 2 0,-2 0 0,-1 2 0,0 2 0,0-2 0,3-1 0,-1-4 0,3-3 0,-1-1 0,0 1 0,2 0 0,0 0 0,-2-1 0,-2-1 0,-2 1 0,-2 0 0,1 2 0,-2-1 0,2 0 0,1-1 0,0-1 0,1 0 0,-1 1 0,-2 3 0,0-2 0,-1 1 0,1-1 0,0 0 0,2 1 0,1 0 0,1-1 0,1 1 0,0-2 0,1 1 0,2 1 0,-1 0 0,0 0 0,0 1 0,0-1 0,1 0 0,0 0 0,1-2 0,1-1 0,0-1 0,0 0 0,-1-1 0,-1-1 0,0 1 0,0 1 0,0 2 0,-3-1 0,-3 1 0,-3 2 0,-4 2 0,1 0 0,-1-2 0,3 0 0,0 0 0,0 1 0,-1 0 0,-1-1 0,2-1 0,-1-1 0,1 0 0,-1 1 0,-2-1 0,2 0 0,-1 0 0,2 0 0,0 0 0,-1-1 0,0 1 0,-1-3 0,1 3 0,0-2 0,-2 2 0,0 0 0,-1 0 0,-2 0 0,1-2 0,2 2 0,1-3 0,-1 2 0,0 0 0,-2 0 0,3 0 0,3 0 0,2 0 0,1 0 0,-1 0 0,0 0 0,2 0 0,1 0 0,1 0 0,0 0 0,-1 0 0,0 1 0,1-1 0,0-1 0,1 0 0,0-1 0,0 2 0,-3 1 0,0 0 0,0 0 0,0 0 0,0-1 0,1 0 0,-1 0 0,2 0 0,0 1 0,1 2 0,-1-1 0,-1 0 0,-1-1 0,0-2 0,1 1 0,1-1 0,-1 1 0,0 1 0,0-3 0,1 2 0,0-2 0,0 1 0,0-1 0,-1 0 0,-2 1 0,-1 0 0,-3-1 0,1-2 0,0 1 0,-1 1 0,2 0 0,0 1 0,2 0 0,0 0 0,2 0 0,1 0 0,0-1 0,1 3 0,-3-1 0,0-1 0,-1 1 0,2-2 0,2 2 0,2 0 0,0-2 0,2 1 0,-1 0 0,-2-1 0,2 3 0,-1-2 0,3 1 0,-1 0 0,-3-2 0,2 2 0,-2-2 0,1 1 0,-1-1 0,0-2 0,0 2 0,1 1 0,0 2 0,-1 0 0,0-2 0,0 1 0,1-2 0,3 2 0,1-2 0,0 1 0,0-1 0,0 0 0,0 2 0,0 0 0,0 0 0,0 0 0,0 0 0,1 0 0,1-1 0,-2 1 0,-1 1 0,0 1 0,1 1 0,2 0 0,0-1 0,0 0 0,-2-2 0,0 0 0,-1-1 0,1 1 0,1 0 0,-1 0 0,-1 0 0,1 0 0,0 0 0,0 0 0,-2 1 0,0-1 0,2 2 0,-2 0 0,1 0 0,1 0 0,-1-1 0,1-1 0,0 0 0,0 0 0,2-1 0,0 1 0,0 0 0,0 1 0,0 0 0,-2-2 0,1-1 0,-2-1 0,2 2 0,0 1 0,1 1 0,0-2 0,0 1 0,0-1 0,0 1 0,0-1 0,0 0 0,0 2 0,0-1 0,0-1 0,0-1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2"/>
    </inkml:context>
    <inkml:brush xml:id="br0">
      <inkml:brushProperty name="width" value="0.025" units="cm"/>
      <inkml:brushProperty name="height" value="0.025" units="cm"/>
    </inkml:brush>
  </inkml:definitions>
  <inkml:trace contextRef="#ctx0" brushRef="#br0">0 53 24575,'0'0'0,"0"0"0,27 0 35,-1-2-1,46-10 0,48-20-1052,-103 28 568,-12 2-6376</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39.207"/>
    </inkml:context>
    <inkml:brush xml:id="br0">
      <inkml:brushProperty name="width" value="0.05" units="cm"/>
      <inkml:brushProperty name="height" value="0.05" units="cm"/>
      <inkml:brushProperty name="color" value="#FFFFFF"/>
    </inkml:brush>
  </inkml:definitions>
  <inkml:trace contextRef="#ctx0" brushRef="#br0">323 109 24575,'0'-4'0,"-2"-6"0,-6-4 0,-7-7 0,-7-1 0,0 3 0,4 7 0,9 7 0,3 3 0,1 2 0,-1 0 0,-1 0 0,-3 0 0,-2 0 0,-1 2 0,-2 1 0,-1 2 0,-3 3 0,-3 1 0,2 3 0,1 3 0,2 2 0,1 4 0,4 4 0,4 5 0,4 5 0,4 2 0,0 2 0,1-4 0,3-6 0,3-7 0,4-7 0,3-3 0,-1-5 0,2-3 0,1-1 0,0-3 0,4 0 0,0 0 0,0-1 0,-3-1 0,-4-2 0,-1-7 0,4-11 0,3-7 0,5-11 0,-1 1 0,-2 5 0,-7 6 0,-6 10 0,-5 8 0,-3 5 0,0 9 0,0 8 0,0 11 0,0 6 0,0 1 0,0-3 0,3-5 0,4-3 0,3-1 0,3-2 0,0-4 0,-2-1 0,1-3 0,-1 0 0,-2-2 0,0-2 0,-4-2 0,-1-1 0,-2-1 0,-1 1 0,-1-1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0.994"/>
    </inkml:context>
    <inkml:brush xml:id="br0">
      <inkml:brushProperty name="width" value="0.05" units="cm"/>
      <inkml:brushProperty name="height" value="0.05" units="cm"/>
      <inkml:brushProperty name="color" value="#FFFFFF"/>
    </inkml:brush>
  </inkml:definitions>
  <inkml:trace contextRef="#ctx0" brushRef="#br0">186 0 24575,'-8'0'0,"-2"1"0,-1 1 0,-3 3 0,0 2 0,0 1 0,0 2 0,3 0 0,-2 3 0,0 1 0,1-2 0,1-1 0,2 1 0,-1 1 0,2 0 0,1-2 0,2-1 0,4-4 0,0-1 0,1-2 0,0 1 0,0 5 0,1 6 0,4 6 0,8 4 0,5 1 0,5-3 0,1-4 0,-6-6 0,-2-5 0,-3-4 0,-1-3 0,-2-1 0,1 0 0,0 0 0,-1 0 0,-1 0 0,-2 0 0,-2 0 0,-3 0 0,0-1 0,-1-1 0,-1 1 0,0 1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6.657"/>
    </inkml:context>
    <inkml:brush xml:id="br0">
      <inkml:brushProperty name="width" value="0.05" units="cm"/>
      <inkml:brushProperty name="height" value="0.05" units="cm"/>
      <inkml:brushProperty name="color" value="#FFFFFF"/>
    </inkml:brush>
  </inkml:definitions>
  <inkml:trace contextRef="#ctx0" brushRef="#br0">0 0 24575,'9'0'0,"0"0"0,2 0 0,-1 0 0,1 0 0,-1 0 0,1 0 0,-2 0 0,-2 0 0,-3 0 0,0 0 0,1 0 0,3 0 0,-1 0 0,0 0 0,-3 0 0,-1 0 0,-1 0 0,2 0 0,1 0 0,1 0 0,0 0 0,-2 0 0,-1 0 0,-1 0 0,0 0 0,0 0 0,0 0 0,0 0 0,0 0 0,1 0 0,-1 0 0,0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0.042"/>
    </inkml:context>
    <inkml:brush xml:id="br0">
      <inkml:brushProperty name="width" value="0.05" units="cm"/>
      <inkml:brushProperty name="height" value="0.05" units="cm"/>
      <inkml:brushProperty name="color" value="#FFFFFF"/>
    </inkml:brush>
  </inkml:definitions>
  <inkml:trace contextRef="#ctx0" brushRef="#br0">174 0 24575,'-13'0'0,"-4"0"0,-4 0 0,-1 2 0,4 2 0,5 1 0,3 2 0,2-1 0,-3 4 0,2-1 0,-4 4 0,5-4 0,2 0 0,3-1 0,1-3 0,2-1 0,1-2 0,2 0 0,7 2 0,6 3 0,5 2 0,3 2 0,0 2 0,-2 0 0,-2 0 0,-4-2 0,-4-2 0,-5-1 0,-2 0 0,-3-1 0,-2 0 0,0-2 0,0-1 0,0 1 0,0-2 0,0 1 0,-1 0 0,-2 0 0,-5 1 0,-7 3 0,-5 1 0,-6 4 0,1-1 0,5-1 0,7-5 0,10-5 0,5-1 0,2 0 0,4 0 0,4 0 0,3 0 0,1 0 0,0 0 0,-3 0 0,-1 1 0,-1 2 0,0 2 0,0 1 0,-1 0 0,-1 1 0,-2 0 0,-1 1 0,-2-1 0,-2 1 0,0-2 0,-2 0 0,0-2 0,0 1 0,0 0 0,0 0 0,0 2 0,0-1 0,0 3 0,0 1 0,0-1 0,0 0 0,0-3 0,0-2 0,0-2 0,0 0 0,0 0 0,0 3 0,0 3 0,2 1 0,1 0 0,1-1 0,3-2 0,-1 1 0,1 0 0,0-1 0,-1-2 0,-1 0 0,-1-2 0,0 0 0,0 1 0,1-1 0,1 1 0,1-1 0,0 0 0,-2-1 0,0-1 0,-2 0 0,0 0 0,-1 0 0,0 0 0,0 0 0,-1 0 0,-1 0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5.090"/>
    </inkml:context>
    <inkml:brush xml:id="br0">
      <inkml:brushProperty name="width" value="0.05" units="cm"/>
      <inkml:brushProperty name="height" value="0.05" units="cm"/>
      <inkml:brushProperty name="color" value="#FFFFFF"/>
    </inkml:brush>
  </inkml:definitions>
  <inkml:trace contextRef="#ctx0" brushRef="#br0">72 53 24575,'-13'10'0,"1"3"0,-2 3 0,2 2 0,4-2 0,2 1 0,3-1 0,1 2 0,1 0 0,1-1 0,0 0 0,0-2 0,0-1 0,0-2 0,0-3 0,0 0 0,0 0 0,0 0 0,1 1 0,2 0 0,3 0 0,1 1 0,2 0 0,1 0 0,0 0 0,2 0 0,0 0 0,-1-3 0,-1-3 0,-1-3 0,-2-2 0,-2 0 0,-1 0 0,0 0 0,1 0 0,1 0 0,3 0 0,2 0 0,4 0 0,1-1 0,-3 0 0,-3-3 0,-2-2 0,0 0 0,1-2 0,-1 0 0,-1 2 0,-3 0 0,0-1 0,0-3 0,4-6 0,4-6 0,4-6 0,-1-2 0,-2-3 0,-2 2 0,-5 3 0,-2 5 0,-3 6 0,-1 4 0,0 1 0,0 1 0,-3-3 0,-6-2 0,-4-1 0,-4 2 0,0 4 0,4 2 0,0 5 0,2 1 0,0 2 0,0 1 0,1 0 0,0 0 0,-1 1 0,-1 1 0,-3 1 0,1 0 0,2 0 0,4-1 0,5-1 0,2 1 0,1 0 0,0 0 0,0 0 0,0 0 0,0 0 0,0 0 0,0 0 0,0 0 0,0-1 0,0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6.490"/>
    </inkml:context>
    <inkml:brush xml:id="br0">
      <inkml:brushProperty name="width" value="0.05" units="cm"/>
      <inkml:brushProperty name="height" value="0.05" units="cm"/>
      <inkml:brushProperty name="color" value="#FFFFFF"/>
    </inkml:brush>
  </inkml:definitions>
  <inkml:trace contextRef="#ctx0" brushRef="#br0">143 1 24575,'-2'7'0,"1"2"0,-2-1 0,0 1 0,1-4 0,-1-2 0,1-1 0,0-1 0,-2 2 0,-1 1 0,-3 3 0,-2 0 0,1-1 0,1 0 0,2-2 0,1-1 0,1 1 0,-3 0 0,-1 2 0,-2 0 0,0 0 0,-1 0 0,2-2 0,3-1 0,3-1 0,2-1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8.374"/>
    </inkml:context>
    <inkml:brush xml:id="br0">
      <inkml:brushProperty name="width" value="0.05" units="cm"/>
      <inkml:brushProperty name="height" value="0.05" units="cm"/>
      <inkml:brushProperty name="color" value="#FFFFFF"/>
    </inkml:brush>
  </inkml:definitions>
  <inkml:trace contextRef="#ctx0" brushRef="#br0">1 0 24575,'2'35'0,"6"5"0,6 12 0,1-4 0,-1-5 0,-6-9 0,-3-5 0,-2-1 0,1-1 0,-1-1 0,-1-4 0,1-5 0,-2-5 0,1-5 0,-1-3 0,-1-2 0,0 2 0,0 0 0,0 0 0,0 0 0,0-1 0,0-2 0,0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06.724"/>
    </inkml:context>
    <inkml:brush xml:id="br0">
      <inkml:brushProperty name="width" value="0.05" units="cm"/>
      <inkml:brushProperty name="height" value="0.05" units="cm"/>
      <inkml:brushProperty name="color" value="#FFFFFF"/>
    </inkml:brush>
  </inkml:definitions>
  <inkml:trace contextRef="#ctx0" brushRef="#br0">1 0 24575,'10'0'0,"6"1"0,4 2 0,1 1 0,-4 2 0,-4 0 0,-3 0 0,-1-1 0,-3 1 0,-3-1 0,-1-1 0,-2 0 0,1-1 0,1 2 0,-1 0 0,0 1 0,-1 0 0,0-1 0,0 0 0,0-2 0,0 0 0,0-1 0,0-1 0,0 1 0,0 1 0,0-1 0,0 2 0,0 2 0,-3 4 0,-1 3 0,-1 1 0,0-1 0,2-3 0,2-1 0,1-2 0,0-2 0,0 0 0,0-3 0,0 1 0,0-2 0,1 1 0,2 2 0,3 0 0,4 2 0,0-1 0,0 1 0,0-2 0,-2-1 0,-1 0 0,0-1 0,0 0 0,0 0 0,-1-1 0,0 0 0,0 0 0,1-1 0,0 0 0,-2 0 0,-2 0 0,-3 0 0,-6 0 0,0 0 0,-3 0 0,2 0 0,-1 1 0,1 1 0,-2 1 0,1 0 0,0 0 0,-1 1 0,1 1 0,-2 0 0,0 2 0,0 0 0,-1 1 0,2-1 0,2 1 0,2-3 0,2-1 0,2-2 0,0-1 0,1 2 0,1 1 0,3 3 0,5 5 0,3 3 0,0 0 0,-2-3 0,-4-3 0,-2-4 0,-2-1 0,0-2 0,0 2 0,0 1 0,0 0 0,1 2 0,-1-1 0,0 0 0,-1-1 0,-1 1 0,0 0 0,0 0 0,0 0 0,0-1 0,0 1 0,0-1 0,0 1 0,0 0 0,0-2 0,0 0 0,0-2 0,0-1 0,0 1 0,-1-2 0,0 1 0,0 0 0,0 0 0,0-1 0,-1 1 0,0 0 0,0-1 0,-1 2 0,-1 0 0,0 1 0,1-1 0,1 0 0,-1 0 0,1-1 0,-2-1 0,1 0 0,0 0 0,0 0 0,2 0 0,-1 0 0,0 0 0,0 0 0,0 0 0,0 0 0,-1 0 0,0 0 0,0 0 0,0 0 0,-1 0 0,0 0 0,1 0 0,-1 0 0,1 0 0,1 0 0,1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1.041"/>
    </inkml:context>
    <inkml:brush xml:id="br0">
      <inkml:brushProperty name="width" value="0.05" units="cm"/>
      <inkml:brushProperty name="height" value="0.05" units="cm"/>
      <inkml:brushProperty name="color" value="#FFFFFF"/>
    </inkml:brush>
  </inkml:definitions>
  <inkml:trace contextRef="#ctx0" brushRef="#br0">1 4520 24575,'11'0'0,"14"0"0,19 0 0,23 0 0,13 0 0,9 0 0,-42 0 0,0 0 0,-1 0 0,0 0 0,0 0 0,1 0 0,40 0 0,-10 0 0,-17 0 0,-20 0 0,-16 0 0,-11 0 0,-6 0 0,-3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2.625"/>
    </inkml:context>
    <inkml:brush xml:id="br0">
      <inkml:brushProperty name="width" value="0.05" units="cm"/>
      <inkml:brushProperty name="height" value="0.05" units="cm"/>
      <inkml:brushProperty name="color" value="#FFFFFF"/>
    </inkml:brush>
  </inkml:definitions>
  <inkml:trace contextRef="#ctx0" brushRef="#br0">0 4522 24575,'25'0'0,"8"0"0,17 0 0,10 0 0,6 0 0,-1 0 0,-5 0 0,-1 0 0,-5 0 0,-5 0 0,-7 0 0,-8 0 0,0 0 0,0 0 0,4 0 0,1 0 0,-4 0 0,-6 0 0,-8 0 0,-11 0 0,-5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3"/>
    </inkml:context>
    <inkml:brush xml:id="br0">
      <inkml:brushProperty name="width" value="0.025" units="cm"/>
      <inkml:brushProperty name="height" value="0.025" units="cm"/>
    </inkml:brush>
  </inkml:definitions>
  <inkml:trace contextRef="#ctx0" brushRef="#br0">1 0 24575,'0'3'0,"0"0"0,1 0 0,-1-1 0,1 0 0,2 6 0,0 3 0,65 231 0,-27-99 0,-38-131-118,-1-4-61,0 0 1,0-2 0,0 1 0,1 1 0,0-2 0,8 14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24.129"/>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36.944"/>
    </inkml:context>
    <inkml:brush xml:id="br0">
      <inkml:brushProperty name="width" value="0.05" units="cm"/>
      <inkml:brushProperty name="height" value="0.05" units="cm"/>
      <inkml:brushProperty name="color" value="#ECFEB1"/>
    </inkml:brush>
  </inkml:definitions>
  <inkml:trace contextRef="#ctx0" brushRef="#br0">59 102 24575,'0'10'0,"-3"5"0,-1 3 0,0 4 0,-1-3 0,3 0 0,-1 1 0,0 2 0,1-1 0,2-3 0,0-6 0,0-3 0,0-4 0,0 0 0,0 0 0,1 4 0,2 4 0,4 1 0,5 1 0,6 0 0,6 0 0,5 1 0,1-1 0,0-3 0,-4-3 0,-3-4 0,-2-3 0,-4-1 0,0-1 0,-2-1 0,-1-2 0,3-7 0,11-11 0,11-15 0,9-12 0,-3-3 0,-11 6 0,-14 10 0,-12 7 0,-4 3 0,-7 0 0,-7 0 0,-12 1 0,-11 0 0,-4 3 0,-1 3 0,2 6 0,3 5 0,-3 4 0,-2 2 0,-3 2 0,0 3 0,-1 8 0,5 5 0,-1 13 0,4 2 0,12-5 0,6 0 0,12-6 0,3 8 0,1 7 0,2 10 0,4 3 0,4-2 0,5-7 0,0-12 0,0-10 0,-1-7 0,1-5 0,2-3 0,5-1 0,4-2 0,6 0 0,6-2 0,1-2 0,-4-2 0,-12 0 0,-9-2 0,-6-1 0,0-6 0,1-9 0,-2-12 0,-2-5 0,-2-2 0,-3 2 0,0 6 0,-1 4 0,-2 7 0,-2 5 0,-3 5 0,-3 5 0,-1 2 0,-2 1 0,-3 0 0,1 2 0,0 2 0,1 1 0,0 1 0,-2 0 0,0 1 0,1 2 0,2 3 0,2 2 0,0 4 0,3 3 0,-1 2 0,3 1 0,3-1 0,1-1 0,3 2 0,1 3 0,5 6 0,5 1 0,6-2 0,4-4 0,1-7 0,1-3 0,-3-5 0,-1-3 0,-2-2 0,2-3 0,3-4 0,5-5 0,-2-1 0,-6 0 0,-4 2 0,-5-1 0,0-5 0,1-7 0,-3-7 0,-3-8 0,-3-5 0,-2 1 0,-3 4 0,-4 9 0,-6 8 0,-7 7 0,-2 5 0,0 3 0,1 3 0,2 1 0,0 4 0,-3 5 0,-1 6 0,-3 9 0,-1 5 0,1 3 0,-1 1 0,4 0 0,4-4 0,4-4 0,7-2 0,2-1 0,4 0 0,1-1 0,2 3 0,6 0 0,6 0 0,7-2 0,2-3 0,-2-5 0,-1-5 0,1-4 0,2-2 0,0-2 0,-1 0 0,-5 0 0,-4-1 0,0-2 0,2-4 0,3-5 0,1-3 0,0-2 0,-2-1 0,-3-1 0,-3-2 0,-3-2 0,-3-2 0,-2-2 0,-2-1 0,-2-1 0,-3 2 0,-4 4 0,-5 3 0,-2 7 0,0 5 0,-1 4 0,-2 3 0,-5 1 0,-3 0 0,-2 0 0,2 1 0,5 1 0,5 2 0,4 1 0,3 1 0,1 1 0,0 5 0,-1 6 0,-1 5 0,3 2 0,4-2 0,2-4 0,4-2 0,6-2 0,9 3 0,8 0 0,7 0 0,-2-4 0,-7-6 0,-7-5 0,-8-2 0,-2-5 0,-2-6 0,-1-10 0,2-12 0,-1-11 0,-1-7 0,-1 0 0,-2 8 0,0 13 0,-1 14 0,-1 8 0,0 5 0,-2 3 0,-1 4 0,-1 6 0,-1 8 0,2 7 0,2 1 0,2 1 0,5-4 0,4-5 0,4-4 0,2-6 0,-3-4 0,-4-4 0,-3-1 0,-3-1 0,0-2 0,-1-2 0,-2-3 0,-6-3 0,-6-1 0,-6 3 0,-1 3 0,4 5 0,4 1 0,6 0 0,4 1 0,1 2 0,2 2 0,0 5 0,3 9 0,3 3 0,5 1 0,2-4 0,-2-9 0,-1-3 0,-4-5 0,-1-2 0,-3-1 0,-2-2 0,1 0 0,-1 0 0,0 1 0,0 1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43.128"/>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1.177"/>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4.744"/>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6.928"/>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8.744"/>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04.945"/>
    </inkml:context>
    <inkml:brush xml:id="br0">
      <inkml:brushProperty name="width" value="0.05" units="cm"/>
      <inkml:brushProperty name="height" value="0.05" units="cm"/>
      <inkml:brushProperty name="color" value="#FFFFFF"/>
    </inkml:brush>
  </inkml:definitions>
  <inkml:trace contextRef="#ctx0" brushRef="#br0">10 0 24575,'0'12'0,"0"4"0,0 6 0,0 6 0,0 2 0,0-2 0,0-2 0,0-4 0,0-4 0,0-2 0,0 0 0,0 1 0,0 0 0,0-1 0,0-4 0,0-2 0,0-5 0,0-1 0,0-2 0,0-1 0,0 1 0,0 3 0,-2 6 0,1 6 0,-1 4 0,0-2 0,1-5 0,0-5 0,0-5 0,1-2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2"/>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3"/>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84"/>
    </inkml:context>
    <inkml:brush xml:id="br0">
      <inkml:brushProperty name="width" value="0.025" units="cm"/>
      <inkml:brushProperty name="height" value="0.025" units="cm"/>
    </inkml:brush>
  </inkml:definitions>
  <inkml:trace contextRef="#ctx0" brushRef="#br0">1 126 24575,'0'0'0,"6"0"0,-1 0 0,1-1 0,0-1 0,0 0 0,-1 0 0,10-4 0,-5 1 0,1 0 0,-1 1 0,1-1 0,17-13 0,-24 16 0,-1 0 0,-1-1 0,1 0 0,0 0 0,0 1 0,0-2 0,-1 2 0,0-1 0,1 0 0,-1-1 0,-1 1 0,0-1 0,1 0 0,-1 1 0,2-6 0,-3 8 0,0 1 0,0-1 0,0 0 0,0 1 0,0-1 0,0 0 0,-1 0 0,1 1 0,0-1 0,0 0 0,-1 1 0,1-1 0,0 0 0,-1 1 0,1-1 0,-1 1 0,1 0 0,-1-1 0,1 1 0,-1-1 0,1 1 0,-1-1 0,0 1 0,1-1 0,0 1 0,-1 0 0,1-1 0,-1 1 0,0 0 0,1 0 0,-1 0 0,0-1 0,-1 1 0,-3-1 0,-1 0 0,1 0 0,-7 0 0,9 1 0,-4-1 0,1 1 0,0 0 0,-13 2 0,16-2 0,1 1 0,0 0 0,-1-1 0,1 1 0,0 0 0,0 0 0,1 1 0,-1-1 0,0 0 0,0 0 0,0 0 0,0 1 0,0 0 0,-2 3 0,-1 2 0,1-1 0,-1 2 0,1 0 0,0-1 0,1 1 0,-1 0 0,3 0 0,-2 0 0,1 1 0,0-1 0,1 1 0,-1 12 0,2-15 0,1-1 0,-1 0 0,1 0 0,0 1 0,0-1 0,0-1 0,1 2 0,0-1 0,3 6 0,-3-7 0,0-1 0,0 1 0,1-1 0,-1 0 0,1 0 0,0 0 0,0-1 0,-1 1 0,2-1 0,-1 1 0,1-1 0,-1 0 0,6 3 0,-5-4 11,1 1 0,-1-1 0,1-1 0,-2 1 0,2 0 0,0-1-1,-1 0 1,1 0 0,-1 0 0,8-1 0,-2 0-382,-1-1-1,1-1 1,15-7 0,-6 2-6455</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 0 0,-2 0 0,-2 5 0,-1 5 0,0 8 0,0 5 0,0 4 0,0 3 0,0 1 0,0 2 0,0 2 0,0 8 0,0 7 0,1 7 0,3 5 0,4 0 0,5-3 0,3-5 0,0-6 0,-3-5 0,-3-6 0,-4-4 0,-2-2 0,-1-2 0,0 0 0,0 1 0,2 0 0,-2-1 0,1-1 0,-2 0 0,-1-1 0,-1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5.622"/>
    </inkml:context>
    <inkml:brush xml:id="br0">
      <inkml:brushProperty name="width" value="0.05" units="cm"/>
      <inkml:brushProperty name="height" value="0.05" units="cm"/>
      <inkml:brushProperty name="color" value="#ECFEB1"/>
    </inkml:brush>
  </inkml:definitions>
  <inkml:trace contextRef="#ctx0" brushRef="#br0">0 1 24575,'9'0'0,"2"0"0,1 0 0,4 0 0,-1 0 0,-2 0 0,-1 0 0,-3 0 0,-2 0 0,-3 0 0,-1 0 0,-1 0 0,0 0 0,0 0 0,1 0 0,1 0 0,2 0 0,1 0 0,3 0 0,0 0 0,0 0 0,-3 0 0,-1 0 0,0 0 0,2 0 0,1 0 0,-4 0 0,-1 0 0,-3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7.913"/>
    </inkml:context>
    <inkml:brush xml:id="br0">
      <inkml:brushProperty name="width" value="0.05" units="cm"/>
      <inkml:brushProperty name="height" value="0.05" units="cm"/>
      <inkml:brushProperty name="color" value="#ECFEB1"/>
    </inkml:brush>
  </inkml:definitions>
  <inkml:trace contextRef="#ctx0" brushRef="#br0">0 1 24575,'0'8'0,"0"3"0,0 1 0,0 2 0,0-2 0,1-2 0,0-1 0,1-3 0,-1-2 0,0-1 0,1-1 0,-1 1 0,1 1 0,0 3 0,0 1 0,0 0 0,-1-1 0,-1-2 0,1-2 0,0-1 0,-1-1 0,1 0 0,0 0 0,0 0 0,0 0 0,-1 0 0,1 0 0,0 0 0,0 1 0,0-1 0,0 0 0,-1 0 0,0 0 0,1 1 0,0-1 0,0 1 0,0 0 0,0 0 0,0-1 0,0 1 0,0-1 0,-1-1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09"/>
    </inkml:context>
    <inkml:brush xml:id="br0">
      <inkml:brushProperty name="width" value="0.05" units="cm"/>
      <inkml:brushProperty name="height" value="0.05" units="cm"/>
      <inkml:brushProperty name="color" value="#FFFFFF"/>
    </inkml:brush>
  </inkml:definitions>
  <inkml:trace contextRef="#ctx0" brushRef="#br0">1 2878 24575,'11'0'0,"14"0"0,19 0 0,23 0 0,13 0 0,9 0 0,-42 0 0,0 0 0,-1 0 0,0 0 0,0 0 0,1 0 0,40 0 0,-10 0 0,-17 0 0,-20 0 0,-16 0 0,-11 0 0,-6 0 0,-3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0"/>
    </inkml:context>
    <inkml:brush xml:id="br0">
      <inkml:brushProperty name="width" value="0.05" units="cm"/>
      <inkml:brushProperty name="height" value="0.05" units="cm"/>
      <inkml:brushProperty name="color" value="#FFFFFF"/>
    </inkml:brush>
  </inkml:definitions>
  <inkml:trace contextRef="#ctx0" brushRef="#br0">0 2880 24575,'25'0'0,"8"0"0,17 0 0,10 0 0,6 0 0,-1 0 0,-5 0 0,-1 0 0,-5 0 0,-5 0 0,-7 0 0,-8 0 0,0 0 0,0 0 0,4 0 0,1 0 0,-4 0 0,-6 0 0,-8 0 0,-11 0 0,-5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1"/>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2"/>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21:42:41.579"/>
    </inkml:context>
    <inkml:brush xml:id="br0">
      <inkml:brushProperty name="width" value="0.025" units="cm"/>
      <inkml:brushProperty name="height" value="0.025" units="cm"/>
    </inkml:brush>
  </inkml:definitions>
  <inkml:trace contextRef="#ctx0" brushRef="#br0">0 81 24575,'2'0'0,"0"1"0,0-1 0,0 0 0,0 0 0,-1 0 0,1-1 0,0 1 0,0 0 0,0 0 0,3-2 0,2 1 0,46-11 0,0-1 0,74-29 0,-120 39 0,-5 2 0,0 0 0,0 0 0,0 0 0,0 0 0,0 1 0,0-1 0,0 1 0,-1-1 0,2 1 0,-1 0 0,4 0 0,-10 21 0,-4 14 0,-28 63 0,-22 31 0,-28 67 0,83-188 0,-1 3 0,4-11 0,0 0 0,0 0 0,0 0 0,0 1 0,0-1 0,0 0 0,0 0 0,0 0 0,0 0 0,0 1 0,0-1 0,0 0 0,0 0 0,0 0 0,0 1 0,0-1 0,0 0 0,0 0 0,0 0 0,0 0 0,0 1 0,0-1 0,0 0 0,0 0 0,0 0 0,0 0 0,1 0 0,-1 1 0,0-1 0,0 0 0,0 0 0,0 0 0,0 0 0,0 0 0,1 0 0,-1 1 0,0-1 0,7 1 0,1 0 0,0-1 0,0 0 0,0 0 0,11-2 0,40-11 0,-40 9 0,90-18 120,-84 18-615,0 1 0,36 2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35.468"/>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47.240"/>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56.884"/>
    </inkml:context>
    <inkml:brush xml:id="br0">
      <inkml:brushProperty name="width" value="0.05" units="cm"/>
      <inkml:brushProperty name="height" value="0.05" units="cm"/>
      <inkml:brushProperty name="color" value="#ECFEB1"/>
    </inkml:brush>
  </inkml:definitions>
  <inkml:trace contextRef="#ctx0" brushRef="#br0">460 36 24575,'-40'17'0,"-6"15"0,-8 14 0,-1 9 0,5-4 0,10-8 0,10-2 0,5-2 0,1 4 0,2 2 0,2-4 0,6-3 0,2-5 0,2 1 0,2 3 0,2 2 0,3-1 0,2 0 0,1-4 0,3 1 0,15 14 0,22 15 0,15 8 0,5-8 0,-8-18 0,-11-17 0,-3-8 0,-1-7 0,6-3 0,1 1 0,-3-2 0,-3-1 0,-4-3 0,0-4 0,6 1 0,2-3 0,0 0 0,-1 0 0,-2 0 0,-3 0 0,0-1 0,3-6 0,3-8 0,3-11 0,1-9 0,-6-4 0,-5 0 0,-6 2 0,-5 5 0,-4 1 0,-2 1 0,-3-1 0,-2-7 0,-3-2 0,0-2 0,-4 0 0,-2 3 0,-1 1 0,-3-4 0,0-5 0,-3-5 0,-8-5 0,-8-6 0,-10-2 0,-8 1 0,-3 5 0,0 11 0,3 9 0,6 12 0,1 8 0,3 6 0,-7 4 0,-4-2 0,-2-2 0,0 1 0,6 0 0,7 5 0,7 4 0,2 0 0,5 3 0,0 0 0,2 0 0,3 0 0,1 3 0,-2 3 0,-5 4 0,-1 1 0,0-2 0,4-2 0,2-3 0,0 3 0,-7 3 0,-6 4 0,-2 0 0,4 0 0,7-5 0,7-2 0,3-1 0,1-1 0,2-2 0,0-1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7"/>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8"/>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2.102"/>
    </inkml:context>
    <inkml:brush xml:id="br0">
      <inkml:brushProperty name="width" value="0.05" units="cm"/>
      <inkml:brushProperty name="height" value="0.05" units="cm"/>
      <inkml:brushProperty name="color" value="#FFFFFF"/>
    </inkml:brush>
  </inkml:definitions>
  <inkml:trace contextRef="#ctx0" brushRef="#br0">24 0 24575,'0'38'0,"0"24"0,0 29 0,0-36 0,0 1 0,0-2 0,0 0 0,0 46 0,0-11 0,0-10 0,0-2 0,0 2 0,0 3 0,0 5 0,0-7 0,0-11 0,0-11 0,0-13 0,0-5 0,0-7 0,0-7 0,0-6 0,0-9 0,0-3 0,0-1 0,0 5 0,0 13 0,0 9 0,0 1 0,0-1 0,0-9 0,0-8 0,0-4 0,0-1 0,0 1 0,-1 4 0,-2 10 0,0 12 0,1 10 0,1 4 0,1 0 0,0-11 0,0-9 0,0-11 0,0-11 0,0-4 0,0-3 0,0-1 0,0 2 0,0 3 0,0 6 0,0 11 0,0 9 0,-3 6 0,-1 3 0,0-8 0,1-5 0,3-6 0,0-8 0,0-5 0,0-5 0,0-4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31.213"/>
    </inkml:context>
    <inkml:brush xml:id="br0">
      <inkml:brushProperty name="width" value="0.1" units="cm"/>
      <inkml:brushProperty name="height" value="0.1" units="cm"/>
      <inkml:brushProperty name="color" value="#00A0D7"/>
    </inkml:brush>
  </inkml:definitions>
  <inkml:trace contextRef="#ctx0" brushRef="#br0">206 1 24575,'-31'0'0,"0"0"0,-4 0 0,3 0 0,10 1 0,8 3 0,8 4 0,5 2 0,1 2 0,-1 1 0,-2 4 0,-2 3 0,-1 2 0,-1 0 0,2-1 0,2-5 0,0-5 0,3-4 0,1-3 0,2 0 0,4 2 0,4 1 0,5 3 0,4 1 0,3 1 0,0 0 0,4 0 0,1 1 0,0 0 0,-1-1 0,-4-2 0,-1 2 0,1 0 0,0 1 0,-2 1 0,-1-2 0,-4-1 0,-6-2 0,-2-1 0,-4-1 0,-2 0 0,0 0 0,-2 1 0,0 0 0,0 1 0,0-1 0,0-1 0,0-2 0,-1 1 0,-3-2 0,0-1 0,-2-1 0,1 1 0,0 0 0,-1 0 0,-3 2 0,-10 3 0,-4 3 0,-4 2 0,1-3 0,3-2 0,3 0 0,2-2 0,4 1 0,2-2 0,2-2 0,4-2 0,2-4-1696,2-4 0,2 3 0,0 0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4.668"/>
    </inkml:context>
    <inkml:brush xml:id="br0">
      <inkml:brushProperty name="width" value="0.05" units="cm"/>
      <inkml:brushProperty name="height" value="0.05" units="cm"/>
      <inkml:brushProperty name="color" value="#FFFFFF"/>
    </inkml:brush>
  </inkml:definitions>
  <inkml:trace contextRef="#ctx0" brushRef="#br0">0 0 24575,'0'15'0,"0"-2"0,0-1 0,0-2 0,0-2 0,0 2 0,0 8 0,0 13 0,0 13 0,3 10 0,1-3 0,1-9 0,1-11 0,-3-10 0,-1-6 0,-1-4 0,-1-4 0,0-1 0,0 0 0,0-1 0,0 0 0,0 3 0,0 3 0,0 3 0,2 2 0,1-1 0,-1-5 0,0-3 0,-2-1 0,0-2 0,0 0 0,2 0 0,0-2 0,1 1 0,-1-1 0,-2 1 0,0 0 0,0 1 0,0 0 0,0-2 0,0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6.785"/>
    </inkml:context>
    <inkml:brush xml:id="br0">
      <inkml:brushProperty name="width" value="0.05" units="cm"/>
      <inkml:brushProperty name="height" value="0.05" units="cm"/>
      <inkml:brushProperty name="color" value="#FFFFFF"/>
    </inkml:brush>
  </inkml:definitions>
  <inkml:trace contextRef="#ctx0" brushRef="#br0">1 0 24575,'0'17'0,"0"6"0,0 7 0,0 11 0,0-1 0,0 3 0,0-5 0,0-7 0,3-3 0,2 0 0,2 2 0,0 3 0,-4 0 0,-1 0 0,0-4 0,1-4 0,0-2 0,-1-3 0,-2-1 0,0-5 0,1-5 0,1-5 0,0-1 0,0-1 0,-2-1 0,0 1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8.734"/>
    </inkml:context>
    <inkml:brush xml:id="br0">
      <inkml:brushProperty name="width" value="0.05" units="cm"/>
      <inkml:brushProperty name="height" value="0.05" units="cm"/>
      <inkml:brushProperty name="color" value="#FFFFFF"/>
    </inkml:brush>
  </inkml:definitions>
  <inkml:trace contextRef="#ctx0" brushRef="#br0">0 1 24575,'41'0'0,"13"0"0,17 0 0,0 0 0,-17 0 0,-14 0 0,-14 0 0,-6 2 0,5 1 0,11 3 0,8-1 0,4-1 0,-10 1 0,-11-2 0,-13 0 0,-8-1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32.669"/>
    </inkml:context>
    <inkml:brush xml:id="br0">
      <inkml:brushProperty name="width" value="0.05" units="cm"/>
      <inkml:brushProperty name="height" value="0.05" units="cm"/>
      <inkml:brushProperty name="color" value="#FFFFFF"/>
    </inkml:brush>
  </inkml:definitions>
  <inkml:trace contextRef="#ctx0" brushRef="#br0">1 0 24575,'12'0'0,"16"0"0,13 0 0,18 0 0,6 0 0,-11 0 0,-7 0 0,-14 3 0,-4-1 0,-4 1 0,-4 1 0,0-1 0,-2 0 0,-2-1 0,1-2 0,1 0 0,-1 1 0,-3 1 0,-5 0 0,-5 0 0,-3 0 0,2 0 0,1 0 0,5 0 0,5-2 0,-1 1 0,-2 1 0,-4 1 0,-3 0 0,2-3 0,5 0 0,7 0 0,2 0 0,-2 0 0,-9 0 0,-5 0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39.207"/>
    </inkml:context>
    <inkml:brush xml:id="br0">
      <inkml:brushProperty name="width" value="0.05" units="cm"/>
      <inkml:brushProperty name="height" value="0.05" units="cm"/>
      <inkml:brushProperty name="color" value="#FFFFFF"/>
    </inkml:brush>
  </inkml:definitions>
  <inkml:trace contextRef="#ctx0" brushRef="#br0">323 109 24575,'0'-4'0,"-2"-6"0,-6-4 0,-7-7 0,-7-1 0,0 3 0,4 7 0,9 7 0,3 3 0,1 2 0,-1 0 0,-1 0 0,-3 0 0,-2 0 0,-1 2 0,-2 1 0,-1 2 0,-3 3 0,-3 1 0,2 3 0,1 3 0,2 2 0,1 4 0,4 4 0,4 5 0,4 5 0,4 2 0,0 2 0,1-4 0,3-6 0,3-7 0,4-7 0,3-3 0,-1-5 0,2-3 0,1-1 0,0-3 0,4 0 0,0 0 0,0-1 0,-3-1 0,-4-2 0,-1-7 0,4-11 0,3-7 0,5-11 0,-1 1 0,-2 5 0,-7 6 0,-6 10 0,-5 8 0,-3 5 0,0 9 0,0 8 0,0 11 0,0 6 0,0 1 0,0-3 0,3-5 0,4-3 0,3-1 0,3-2 0,0-4 0,-2-1 0,1-3 0,-1 0 0,-2-2 0,0-2 0,-4-2 0,-1-1 0,-2-1 0,-1 1 0,-1-1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0.994"/>
    </inkml:context>
    <inkml:brush xml:id="br0">
      <inkml:brushProperty name="width" value="0.05" units="cm"/>
      <inkml:brushProperty name="height" value="0.05" units="cm"/>
      <inkml:brushProperty name="color" value="#FFFFFF"/>
    </inkml:brush>
  </inkml:definitions>
  <inkml:trace contextRef="#ctx0" brushRef="#br0">186 0 24575,'-8'0'0,"-2"1"0,-1 1 0,-3 3 0,0 2 0,0 1 0,0 2 0,3 0 0,-2 3 0,0 1 0,1-2 0,1-1 0,2 1 0,-1 1 0,2 0 0,1-2 0,2-1 0,4-4 0,0-1 0,1-2 0,0 1 0,0 5 0,1 6 0,4 6 0,8 4 0,5 1 0,5-3 0,1-4 0,-6-6 0,-2-5 0,-3-4 0,-1-3 0,-2-1 0,1 0 0,0 0 0,-1 0 0,-1 0 0,-2 0 0,-2 0 0,-3 0 0,0-1 0,-1-1 0,-1 1 0,0 1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6.657"/>
    </inkml:context>
    <inkml:brush xml:id="br0">
      <inkml:brushProperty name="width" value="0.05" units="cm"/>
      <inkml:brushProperty name="height" value="0.05" units="cm"/>
      <inkml:brushProperty name="color" value="#FFFFFF"/>
    </inkml:brush>
  </inkml:definitions>
  <inkml:trace contextRef="#ctx0" brushRef="#br0">0 0 24575,'9'0'0,"0"0"0,2 0 0,-1 0 0,1 0 0,-1 0 0,1 0 0,-2 0 0,-2 0 0,-3 0 0,0 0 0,1 0 0,3 0 0,-1 0 0,0 0 0,-3 0 0,-1 0 0,-1 0 0,2 0 0,1 0 0,1 0 0,0 0 0,-2 0 0,-1 0 0,-1 0 0,0 0 0,0 0 0,0 0 0,0 0 0,0 0 0,1 0 0,-1 0 0,0 0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0.042"/>
    </inkml:context>
    <inkml:brush xml:id="br0">
      <inkml:brushProperty name="width" value="0.05" units="cm"/>
      <inkml:brushProperty name="height" value="0.05" units="cm"/>
      <inkml:brushProperty name="color" value="#FFFFFF"/>
    </inkml:brush>
  </inkml:definitions>
  <inkml:trace contextRef="#ctx0" brushRef="#br0">174 0 24575,'-13'0'0,"-4"0"0,-4 0 0,-1 2 0,4 2 0,5 1 0,3 2 0,2-1 0,-3 4 0,2-1 0,-4 4 0,5-4 0,2 0 0,3-1 0,1-3 0,2-1 0,1-2 0,2 0 0,7 2 0,6 3 0,5 2 0,3 2 0,0 2 0,-2 0 0,-2 0 0,-4-2 0,-4-2 0,-5-1 0,-2 0 0,-3-1 0,-2 0 0,0-2 0,0-1 0,0 1 0,0-2 0,0 1 0,-1 0 0,-2 0 0,-5 1 0,-7 3 0,-5 1 0,-6 4 0,1-1 0,5-1 0,7-5 0,10-5 0,5-1 0,2 0 0,4 0 0,4 0 0,3 0 0,1 0 0,0 0 0,-3 0 0,-1 1 0,-1 2 0,0 2 0,0 1 0,-1 0 0,-1 1 0,-2 0 0,-1 1 0,-2-1 0,-2 1 0,0-2 0,-2 0 0,0-2 0,0 1 0,0 0 0,0 0 0,0 2 0,0-1 0,0 3 0,0 1 0,0-1 0,0 0 0,0-3 0,0-2 0,0-2 0,0 0 0,0 0 0,0 3 0,0 3 0,2 1 0,1 0 0,1-1 0,3-2 0,-1 1 0,1 0 0,0-1 0,-1-2 0,-1 0 0,-1-2 0,0 0 0,0 1 0,1-1 0,1 1 0,1-1 0,0 0 0,-2-1 0,0-1 0,-2 0 0,0 0 0,-1 0 0,0 0 0,0 0 0,-1 0 0,-1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5.090"/>
    </inkml:context>
    <inkml:brush xml:id="br0">
      <inkml:brushProperty name="width" value="0.05" units="cm"/>
      <inkml:brushProperty name="height" value="0.05" units="cm"/>
      <inkml:brushProperty name="color" value="#FFFFFF"/>
    </inkml:brush>
  </inkml:definitions>
  <inkml:trace contextRef="#ctx0" brushRef="#br0">72 53 24575,'-13'10'0,"1"3"0,-2 3 0,2 2 0,4-2 0,2 1 0,3-1 0,1 2 0,1 0 0,1-1 0,0 0 0,0-2 0,0-1 0,0-2 0,0-3 0,0 0 0,0 0 0,0 0 0,1 1 0,2 0 0,3 0 0,1 1 0,2 0 0,1 0 0,0 0 0,2 0 0,0 0 0,-1-3 0,-1-3 0,-1-3 0,-2-2 0,-2 0 0,-1 0 0,0 0 0,1 0 0,1 0 0,3 0 0,2 0 0,4 0 0,1-1 0,-3 0 0,-3-3 0,-2-2 0,0 0 0,1-2 0,-1 0 0,-1 2 0,-3 0 0,0-1 0,0-3 0,4-6 0,4-6 0,4-6 0,-1-2 0,-2-3 0,-2 2 0,-5 3 0,-2 5 0,-3 6 0,-1 4 0,0 1 0,0 1 0,-3-3 0,-6-2 0,-4-1 0,-4 2 0,0 4 0,4 2 0,0 5 0,2 1 0,0 2 0,0 1 0,1 0 0,0 0 0,-1 1 0,-1 1 0,-3 1 0,1 0 0,2 0 0,4-1 0,5-1 0,2 1 0,1 0 0,0 0 0,0 0 0,0 0 0,0 0 0,0 0 0,0 0 0,0 0 0,0-1 0,0 0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6.490"/>
    </inkml:context>
    <inkml:brush xml:id="br0">
      <inkml:brushProperty name="width" value="0.05" units="cm"/>
      <inkml:brushProperty name="height" value="0.05" units="cm"/>
      <inkml:brushProperty name="color" value="#FFFFFF"/>
    </inkml:brush>
  </inkml:definitions>
  <inkml:trace contextRef="#ctx0" brushRef="#br0">143 1 24575,'-2'7'0,"1"2"0,-2-1 0,0 1 0,1-4 0,-1-2 0,1-1 0,0-1 0,-2 2 0,-1 1 0,-3 3 0,-2 0 0,1-1 0,1 0 0,2-2 0,1-1 0,1 1 0,-3 0 0,-1 2 0,-2 0 0,0 0 0,-1 0 0,2-2 0,3-1 0,3-1 0,2-1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33.031"/>
    </inkml:context>
    <inkml:brush xml:id="br0">
      <inkml:brushProperty name="width" value="0.1" units="cm"/>
      <inkml:brushProperty name="height" value="0.1" units="cm"/>
      <inkml:brushProperty name="color" value="#00A0D7"/>
    </inkml:brush>
  </inkml:definitions>
  <inkml:trace contextRef="#ctx0" brushRef="#br0">1 1 24575,'0'60'0,"0"-5"0,6 14 0,7-5 0,9 1 0,6 2 0,2-9 0,-3-5 0,-5-6 0,-3-3 0,-4-5 0,-1-1 0,-4-5 0,-1-5 0,-4-3 0,-2-9 0,-1-6 0,-1-4 0,2-3 0,-1-1 0,1-2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8.374"/>
    </inkml:context>
    <inkml:brush xml:id="br0">
      <inkml:brushProperty name="width" value="0.05" units="cm"/>
      <inkml:brushProperty name="height" value="0.05" units="cm"/>
      <inkml:brushProperty name="color" value="#FFFFFF"/>
    </inkml:brush>
  </inkml:definitions>
  <inkml:trace contextRef="#ctx0" brushRef="#br0">1 0 24575,'2'35'0,"6"5"0,6 12 0,1-4 0,-1-5 0,-6-9 0,-3-5 0,-2-1 0,1-1 0,-1-1 0,-1-4 0,1-5 0,-2-5 0,1-5 0,-1-3 0,-1-2 0,0 2 0,0 0 0,0 0 0,0 0 0,0-1 0,0-2 0,0 0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06.724"/>
    </inkml:context>
    <inkml:brush xml:id="br0">
      <inkml:brushProperty name="width" value="0.05" units="cm"/>
      <inkml:brushProperty name="height" value="0.05" units="cm"/>
      <inkml:brushProperty name="color" value="#FFFFFF"/>
    </inkml:brush>
  </inkml:definitions>
  <inkml:trace contextRef="#ctx0" brushRef="#br0">1 0 24575,'10'0'0,"6"1"0,4 2 0,1 1 0,-4 2 0,-4 0 0,-3 0 0,-1-1 0,-3 1 0,-3-1 0,-1-1 0,-2 0 0,1-1 0,1 2 0,-1 0 0,0 1 0,-1 0 0,0-1 0,0 0 0,0-2 0,0 0 0,0-1 0,0-1 0,0 1 0,0 1 0,0-1 0,0 2 0,0 2 0,-3 4 0,-1 3 0,-1 1 0,0-1 0,2-3 0,2-1 0,1-2 0,0-2 0,0 0 0,0-3 0,0 1 0,0-2 0,1 1 0,2 2 0,3 0 0,4 2 0,0-1 0,0 1 0,0-2 0,-2-1 0,-1 0 0,0-1 0,0 0 0,0 0 0,-1-1 0,0 0 0,0 0 0,1-1 0,0 0 0,-2 0 0,-2 0 0,-3 0 0,-6 0 0,0 0 0,-3 0 0,2 0 0,-1 1 0,1 1 0,-2 1 0,1 0 0,0 0 0,-1 1 0,1 1 0,-2 0 0,0 2 0,0 0 0,-1 1 0,2-1 0,2 1 0,2-3 0,2-1 0,2-2 0,0-1 0,1 2 0,1 1 0,3 3 0,5 5 0,3 3 0,0 0 0,-2-3 0,-4-3 0,-2-4 0,-2-1 0,0-2 0,0 2 0,0 1 0,0 0 0,1 2 0,-1-1 0,0 0 0,-1-1 0,-1 1 0,0 0 0,0 0 0,0 0 0,0-1 0,0 1 0,0-1 0,0 1 0,0 0 0,0-2 0,0 0 0,0-2 0,0-1 0,0 1 0,-1-2 0,0 1 0,0 0 0,0 0 0,0-1 0,-1 1 0,0 0 0,0-1 0,-1 2 0,-1 0 0,0 1 0,1-1 0,1 0 0,-1 0 0,1-1 0,-2-1 0,1 0 0,0 0 0,0 0 0,2 0 0,-1 0 0,0 0 0,0 0 0,0 0 0,0 0 0,-1 0 0,0 0 0,0 0 0,0 0 0,-1 0 0,0 0 0,1 0 0,-1 0 0,1 0 0,1 0 0,1 0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1.041"/>
    </inkml:context>
    <inkml:brush xml:id="br0">
      <inkml:brushProperty name="width" value="0.05" units="cm"/>
      <inkml:brushProperty name="height" value="0.05" units="cm"/>
      <inkml:brushProperty name="color" value="#FFFFFF"/>
    </inkml:brush>
  </inkml:definitions>
  <inkml:trace contextRef="#ctx0" brushRef="#br0">1 4520 24575,'11'0'0,"14"0"0,19 0 0,23 0 0,13 0 0,9 0 0,-42 0 0,0 0 0,-1 0 0,0 0 0,0 0 0,1 0 0,40 0 0,-10 0 0,-17 0 0,-20 0 0,-16 0 0,-11 0 0,-6 0 0,-3 0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2.625"/>
    </inkml:context>
    <inkml:brush xml:id="br0">
      <inkml:brushProperty name="width" value="0.05" units="cm"/>
      <inkml:brushProperty name="height" value="0.05" units="cm"/>
      <inkml:brushProperty name="color" value="#FFFFFF"/>
    </inkml:brush>
  </inkml:definitions>
  <inkml:trace contextRef="#ctx0" brushRef="#br0">0 4522 24575,'25'0'0,"8"0"0,17 0 0,10 0 0,6 0 0,-1 0 0,-5 0 0,-1 0 0,-5 0 0,-5 0 0,-7 0 0,-8 0 0,0 0 0,0 0 0,4 0 0,1 0 0,-4 0 0,-6 0 0,-8 0 0,-11 0 0,-5 0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24.129"/>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36.944"/>
    </inkml:context>
    <inkml:brush xml:id="br0">
      <inkml:brushProperty name="width" value="0.05" units="cm"/>
      <inkml:brushProperty name="height" value="0.05" units="cm"/>
      <inkml:brushProperty name="color" value="#ECFEB1"/>
    </inkml:brush>
  </inkml:definitions>
  <inkml:trace contextRef="#ctx0" brushRef="#br0">59 102 24575,'0'10'0,"-3"5"0,-1 3 0,0 4 0,-1-3 0,3 0 0,-1 1 0,0 2 0,1-1 0,2-3 0,0-6 0,0-3 0,0-4 0,0 0 0,0 0 0,1 4 0,2 4 0,4 1 0,5 1 0,6 0 0,6 0 0,5 1 0,1-1 0,0-3 0,-4-3 0,-3-4 0,-2-3 0,-4-1 0,0-1 0,-2-1 0,-1-2 0,3-7 0,11-11 0,11-15 0,9-12 0,-3-3 0,-11 6 0,-14 10 0,-12 7 0,-4 3 0,-7 0 0,-7 0 0,-12 1 0,-11 0 0,-4 3 0,-1 3 0,2 6 0,3 5 0,-3 4 0,-2 2 0,-3 2 0,0 3 0,-1 8 0,5 5 0,-1 13 0,4 2 0,12-5 0,6 0 0,12-6 0,3 8 0,1 7 0,2 10 0,4 3 0,4-2 0,5-7 0,0-12 0,0-10 0,-1-7 0,1-5 0,2-3 0,5-1 0,4-2 0,6 0 0,6-2 0,1-2 0,-4-2 0,-12 0 0,-9-2 0,-6-1 0,0-6 0,1-9 0,-2-12 0,-2-5 0,-2-2 0,-3 2 0,0 6 0,-1 4 0,-2 7 0,-2 5 0,-3 5 0,-3 5 0,-1 2 0,-2 1 0,-3 0 0,1 2 0,0 2 0,1 1 0,0 1 0,-2 0 0,0 1 0,1 2 0,2 3 0,2 2 0,0 4 0,3 3 0,-1 2 0,3 1 0,3-1 0,1-1 0,3 2 0,1 3 0,5 6 0,5 1 0,6-2 0,4-4 0,1-7 0,1-3 0,-3-5 0,-1-3 0,-2-2 0,2-3 0,3-4 0,5-5 0,-2-1 0,-6 0 0,-4 2 0,-5-1 0,0-5 0,1-7 0,-3-7 0,-3-8 0,-3-5 0,-2 1 0,-3 4 0,-4 9 0,-6 8 0,-7 7 0,-2 5 0,0 3 0,1 3 0,2 1 0,0 4 0,-3 5 0,-1 6 0,-3 9 0,-1 5 0,1 3 0,-1 1 0,4 0 0,4-4 0,4-4 0,7-2 0,2-1 0,4 0 0,1-1 0,2 3 0,6 0 0,6 0 0,7-2 0,2-3 0,-2-5 0,-1-5 0,1-4 0,2-2 0,0-2 0,-1 0 0,-5 0 0,-4-1 0,0-2 0,2-4 0,3-5 0,1-3 0,0-2 0,-2-1 0,-3-1 0,-3-2 0,-3-2 0,-3-2 0,-2-2 0,-2-1 0,-2-1 0,-3 2 0,-4 4 0,-5 3 0,-2 7 0,0 5 0,-1 4 0,-2 3 0,-5 1 0,-3 0 0,-2 0 0,2 1 0,5 1 0,5 2 0,4 1 0,3 1 0,1 1 0,0 5 0,-1 6 0,-1 5 0,3 2 0,4-2 0,2-4 0,4-2 0,6-2 0,9 3 0,8 0 0,7 0 0,-2-4 0,-7-6 0,-7-5 0,-8-2 0,-2-5 0,-2-6 0,-1-10 0,2-12 0,-1-11 0,-1-7 0,-1 0 0,-2 8 0,0 13 0,-1 14 0,-1 8 0,0 5 0,-2 3 0,-1 4 0,-1 6 0,-1 8 0,2 7 0,2 1 0,2 1 0,5-4 0,4-5 0,4-4 0,2-6 0,-3-4 0,-4-4 0,-3-1 0,-3-1 0,0-2 0,-1-2 0,-2-3 0,-6-3 0,-6-1 0,-6 3 0,-1 3 0,4 5 0,4 1 0,6 0 0,4 1 0,1 2 0,2 2 0,0 5 0,3 9 0,3 3 0,5 1 0,2-4 0,-2-9 0,-1-3 0,-4-5 0,-1-2 0,-3-1 0,-2-2 0,1 0 0,-1 0 0,0 1 0,0 1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43.128"/>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1.177"/>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4.744"/>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6.928"/>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37.432"/>
    </inkml:context>
    <inkml:brush xml:id="br0">
      <inkml:brushProperty name="width" value="0.1" units="cm"/>
      <inkml:brushProperty name="height" value="0.1" units="cm"/>
      <inkml:brushProperty name="color" value="#00A0D7"/>
    </inkml:brush>
  </inkml:definitions>
  <inkml:trace contextRef="#ctx0" brushRef="#br0">0 1 24575,'18'0'0,"1"0"0,3 0 0,5 0 0,5 0 0,5 0 0,2 0 0,-3 4 0,-4 4 0,-4 3 0,-2 2 0,-3-1 0,-1 2 0,-4-2 0,-7 0 0,-6-3 0,-3-2 0,-2-1 0,0-1 0,0 0 0,0 2 0,0 1 0,0 3 0,0 1 0,-3 1 0,-3 2 0,-5 0 0,-3-1 0,-2-1 0,-2 2 0,-2 2 0,-6 4 0,-1 3 0,-1-1 0,5-4 0,8-5 0,6-4 0,4-4 0,2-3 0,1-1 0,0-2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8.744"/>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04.945"/>
    </inkml:context>
    <inkml:brush xml:id="br0">
      <inkml:brushProperty name="width" value="0.05" units="cm"/>
      <inkml:brushProperty name="height" value="0.05" units="cm"/>
      <inkml:brushProperty name="color" value="#FFFFFF"/>
    </inkml:brush>
  </inkml:definitions>
  <inkml:trace contextRef="#ctx0" brushRef="#br0">10 0 24575,'0'12'0,"0"4"0,0 6 0,0 6 0,0 2 0,0-2 0,0-2 0,0-4 0,0-4 0,0-2 0,0 0 0,0 1 0,0 0 0,0-1 0,0-4 0,0-2 0,0-5 0,0-1 0,0-2 0,0-1 0,0 1 0,0 3 0,-2 6 0,1 6 0,-1 4 0,0-2 0,1-5 0,0-5 0,0-5 0,1-2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2"/>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3"/>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 0 0,-2 0 0,-2 5 0,-1 5 0,0 8 0,0 5 0,0 4 0,0 3 0,0 1 0,0 2 0,0 2 0,0 8 0,0 7 0,1 7 0,3 5 0,4 0 0,5-3 0,3-5 0,0-6 0,-3-5 0,-3-6 0,-4-4 0,-2-2 0,-1-2 0,0 0 0,0 1 0,2 0 0,-2-1 0,1-1 0,-2 0 0,-1-1 0,-1 0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5.622"/>
    </inkml:context>
    <inkml:brush xml:id="br0">
      <inkml:brushProperty name="width" value="0.05" units="cm"/>
      <inkml:brushProperty name="height" value="0.05" units="cm"/>
      <inkml:brushProperty name="color" value="#ECFEB1"/>
    </inkml:brush>
  </inkml:definitions>
  <inkml:trace contextRef="#ctx0" brushRef="#br0">0 1 24575,'9'0'0,"2"0"0,1 0 0,4 0 0,-1 0 0,-2 0 0,-1 0 0,-3 0 0,-2 0 0,-3 0 0,-1 0 0,-1 0 0,0 0 0,0 0 0,1 0 0,1 0 0,2 0 0,1 0 0,3 0 0,0 0 0,0 0 0,-3 0 0,-1 0 0,0 0 0,2 0 0,1 0 0,-4 0 0,-1 0 0,-3 0 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7.913"/>
    </inkml:context>
    <inkml:brush xml:id="br0">
      <inkml:brushProperty name="width" value="0.05" units="cm"/>
      <inkml:brushProperty name="height" value="0.05" units="cm"/>
      <inkml:brushProperty name="color" value="#ECFEB1"/>
    </inkml:brush>
  </inkml:definitions>
  <inkml:trace contextRef="#ctx0" brushRef="#br0">0 1 24575,'0'8'0,"0"3"0,0 1 0,0 2 0,0-2 0,1-2 0,0-1 0,1-3 0,-1-2 0,0-1 0,1-1 0,-1 1 0,1 1 0,0 3 0,0 1 0,0 0 0,-1-1 0,-1-2 0,1-2 0,0-1 0,-1-1 0,1 0 0,0 0 0,0 0 0,0 0 0,-1 0 0,1 0 0,0 0 0,0 1 0,0-1 0,0 0 0,-1 0 0,0 0 0,1 1 0,0-1 0,0 1 0,0 0 0,0 0 0,0-1 0,0 1 0,0-1 0,-1-1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38.998"/>
    </inkml:context>
    <inkml:brush xml:id="br0">
      <inkml:brushProperty name="width" value="0.1" units="cm"/>
      <inkml:brushProperty name="height" value="0.1" units="cm"/>
      <inkml:brushProperty name="color" value="#00A0D7"/>
    </inkml:brush>
  </inkml:definitions>
  <inkml:trace contextRef="#ctx0" brushRef="#br0">0 1 24575,'4'30'0,"3"1"0,3-3 0,1-1 0,-1-2 0,3-2 0,1 1 0,1 3 0,-1 1 0,-1-1 0,-1 0 0,0-5 0,0-1 0,0-1 0,-1-5 0,-1-3 0,-2-3 0,-4-3 0,-1-2 0,-2-2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09"/>
    </inkml:context>
    <inkml:brush xml:id="br0">
      <inkml:brushProperty name="width" value="0.05" units="cm"/>
      <inkml:brushProperty name="height" value="0.05" units="cm"/>
      <inkml:brushProperty name="color" value="#FFFFFF"/>
    </inkml:brush>
  </inkml:definitions>
  <inkml:trace contextRef="#ctx0" brushRef="#br0">1 2878 24575,'11'0'0,"14"0"0,19 0 0,23 0 0,13 0 0,9 0 0,-42 0 0,0 0 0,-1 0 0,0 0 0,0 0 0,1 0 0,40 0 0,-10 0 0,-17 0 0,-20 0 0,-16 0 0,-11 0 0,-6 0 0,-3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0"/>
    </inkml:context>
    <inkml:brush xml:id="br0">
      <inkml:brushProperty name="width" value="0.05" units="cm"/>
      <inkml:brushProperty name="height" value="0.05" units="cm"/>
      <inkml:brushProperty name="color" value="#FFFFFF"/>
    </inkml:brush>
  </inkml:definitions>
  <inkml:trace contextRef="#ctx0" brushRef="#br0">0 2880 24575,'25'0'0,"8"0"0,17 0 0,10 0 0,6 0 0,-1 0 0,-5 0 0,-1 0 0,-5 0 0,-5 0 0,-7 0 0,-8 0 0,0 0 0,0 0 0,4 0 0,1 0 0,-4 0 0,-6 0 0,-8 0 0,-11 0 0,-5 0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1"/>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2"/>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6"/>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7"/>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40.466"/>
    </inkml:context>
    <inkml:brush xml:id="br0">
      <inkml:brushProperty name="width" value="0.1" units="cm"/>
      <inkml:brushProperty name="height" value="0.1" units="cm"/>
      <inkml:brushProperty name="color" value="#00A0D7"/>
    </inkml:brush>
  </inkml:definitions>
  <inkml:trace contextRef="#ctx0" brushRef="#br0">0 0 24575,'5'31'0,"3"-3"0,6-2 0,2-2 0,-3-5 0,-3-5 0,-4-5 0,-2-5 0,0-2 0,-2 1 0,0-1 0,0 0 0,0 0 0,0 0 0,1 0 0,-1 0 0,0 2 0,2 1 0,1 4 0,2 2 0,2 1 0,-1 0 0,-3-5 0,-3-3 0,-1-2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01.278"/>
    </inkml:context>
    <inkml:brush xml:id="br0">
      <inkml:brushProperty name="width" value="0.05" units="cm"/>
      <inkml:brushProperty name="height" value="0.05" units="cm"/>
      <inkml:brushProperty name="color" value="#FFFFFF"/>
    </inkml:brush>
  </inkml:definitions>
  <inkml:trace contextRef="#ctx0" brushRef="#br0">1 3004 24575,'11'0'0,"14"0"0,19 0 0,23 0 0,13 0 0,9 0 0,-42 0 0,0 0 0,-1 0 0,0 0 0,0 0 0,1 0 0,40 0 0,-10 0 0,-17 0 0,-20 0 0,-16 0 0,-11 0 0,-6 0 0,-3 0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01.279"/>
    </inkml:context>
    <inkml:brush xml:id="br0">
      <inkml:brushProperty name="width" value="0.05" units="cm"/>
      <inkml:brushProperty name="height" value="0.05" units="cm"/>
      <inkml:brushProperty name="color" value="#FFFFFF"/>
    </inkml:brush>
  </inkml:definitions>
  <inkml:trace contextRef="#ctx0" brushRef="#br0">0 3006 24575,'25'0'0,"8"0"0,17 0 0,10 0 0,6 0 0,-1 0 0,-5 0 0,-1 0 0,-5 0 0,-5 0 0,-7 0 0,-8 0 0,0 0 0,0 0 0,4 0 0,1 0 0,-4 0 0,-6 0 0,-8 0 0,-11 0 0,-5 0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54.718"/>
    </inkml:context>
    <inkml:brush xml:id="br0">
      <inkml:brushProperty name="width" value="0.05" units="cm"/>
      <inkml:brushProperty name="height" value="0.05" units="cm"/>
      <inkml:brushProperty name="color" value="#C9909C"/>
    </inkml:brush>
  </inkml:definitions>
  <inkml:trace contextRef="#ctx0" brushRef="#br0">214 117 24575,'-7'6'0,"2"2"0,-3 2 0,3-1 0,0-2 0,1 2 0,-1 3 0,-5 5 0,-2 2 0,-2 2 0,1 3 0,3 0 0,1-1 0,2-5 0,1-3 0,1-3 0,3-1 0,0-2 0,2 0 0,0-1 0,0 3 0,3 4 0,5 2 0,5 2 0,3-1 0,-2-6 0,-4-4 0,-3-6 0,-2-2 0,2 0 0,5 0 0,4 2 0,1 1 0,-3-1 0,-3 0 0,-3-2 0,3 0 0,1 0 0,0 0 0,0 0 0,-4 0 0,-2-1 0,-1-3 0,-1-3 0,2-1 0,0-1 0,-2 0 0,-1 2 0,-3 0 0,0 2 0,0 0 0,0 1 0,0 0 0,0-1 0,0-4 0,0-4 0,0-3 0,0-4 0,0 1 0,0 3 0,0 5 0,0 4 0,0 3 0,0 1 0,0-1 0,0 1 0,0-1 0,0-3 0,-2-4 0,-4-8 0,-2-8 0,-3-1 0,-2 3 0,0 8 0,0 8 0,3 6 0,2 2 0,0 1 0,-1 0 0,-7 0 0,-8 6 0,-7 7 0,-4 8 0,6 4 0,9-5 0,7-5 0,7-6 0,3-4 0,1 0 0,2 0 0,0 2 0,0 5 0,1 3 0,5 6 0,5 6 0,5 4 0,3 1 0,1-3 0,-1-6 0,-2-8 0,-2-6 0,-1-5 0,-1-4 0,0 0 0,6 0 0,6 0 0,7 0 0,0 0 0,-3 0 0,-8 0 0,-7 0 0,-6-1 0,-4-5 0,-2-5 0,0-13 0,4-27 0,0-5 0,-1 6 0,-2 15 0,-3 26 0,0 0 0,-1-1 0,-1 2 0,-2-1 0,-4 0 0,-3 1 0,-1-2 0,-1 2 0,0 0 0,0 0 0,1 1 0,1 1 0,-1 2 0,1 2 0,-3 2 0,-1 0 0,-3 0 0,-3 0 0,-3 0 0,0 0 0,0 0 0,5 0 0,6 0 0,4 0 0,4 1 0,0 4 0,2 4 0,-2 6 0,-1 3 0,-1 2 0,0-1 0,0 1 0,2 3 0,2 5 0,1 0 0,-1 3 0,1-3 0,-1-4 0,2-1 0,1-3 0,0-1 0,0-1 0,0-2 0,4 1 0,4 0 0,4 2 0,5 1 0,1-3 0,1-1 0,1-3 0,-1-2 0,1-2 0,3-5 0,1-2 0,-1-2 0,1 0 0,-4 0 0,-1 0 0,0 0 0,-2-2 0,-2-4 0,-5-2 0,-4-2 0,-3-1 0,-2 3 0,-1-1 0,2-6 0,1-5 0,-1-7 0,2-6 0,-1 1 0,2-2 0,0 0 0,-1 4 0,-1-1 0,-3 5 0,0 4 0,0 2 0,0 3 0,0-6 0,0-3 0,0-2 0,0-3 0,0 3 0,0 3 0,-2 1 0,-5 6 0,-3 1 0,-3 2 0,-1 5 0,2 1 0,-3 4 0,-2 3 0,1 0 0,0 2 0,-1 0 0,0 0 0,0 0 0,3 3 0,-1 2 0,-1 5 0,0 6 0,-2-1 0,1 2 0,0 0 0,0 0 0,1 2 0,1 1 0,0 0 0,0-1 0,4 1 0,1 0 0,3-1 0,0 1 0,-1-1 0,2 1 0,-1 0 0,2-1 0,2 1 0,1-1 0,2 1 0,0 0 0,0-1 0,0 1 0,1-1 0,6 3 0,11 4 0,12 3 0,11 2 0,0-5 0,-4-5 0,-5-9 0,-4-6 0,-1-4 0,-3-2 0,-2 0 0,-6 0 0,-4 0 0,-4 0 0,1 0 0,5 0 0,3 0 0,1-3 0,-1-2 0,-5-2 0,-3-1 0,-1-1 0,2-2 0,1-3 0,0-2 0,-4 1 0,-3 3 0,0 2 0,-1-3 0,4-6 0,5-13 0,3-8 0,-1 1 0,-5 2 0,-2 10 0,-4 4 0,0 5 0,-1 3 0,-2 0 0,0 0 0,0-1 0,-2 1 0,-4 1 0,-4 1 0,-3 2 0,-4 0 0,0 1 0,-3 1 0,1-1 0,-1 3 0,3 2 0,2 3 0,2 2 0,0 4 0,-1 4 0,-12 15 0,0 11 0,0 0 0,8-2 0,13-14 0,3-5 0,2-1 0,0 0 0,0 4 0,0 2 0,0 1 0,0 1 0,0-1 0,0-2 0,0-3 0,0-5 0,0-3 0,2-2 0,0-3 0,0 0 0,1-1 0,0 0 0,1-3 0,0-2 0,1-6 0,2-10 0,1-5 0,1-2 0,-2 2 0,-3 7 0,-2 6 0,-2 4 0,0 3 0,0 2 0,-3 1 0,-2-1 0,-5 1 0,-2 1 0,0 0 0,0 2 0,2 0 0,-1 0 0,0 0 0,0 0 0,-1 0 0,-6 0 0,-4 0 0,-1 0 0,2 0 0,6 0 0,5 0 0,5 1 0,3 2 0,2 2 0,0 3 0,2 9 0,3 5 0,3 0 0,1-2 0,-1-10 0,0-2 0,-3-1 0,0-2 0,-1-2 0,-1-1 0,-1-1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19.073"/>
    </inkml:context>
    <inkml:brush xml:id="br0">
      <inkml:brushProperty name="width" value="0.05" units="cm"/>
      <inkml:brushProperty name="height" value="0.05" units="cm"/>
      <inkml:brushProperty name="color" value="#C9909C"/>
    </inkml:brush>
  </inkml:definitions>
  <inkml:trace contextRef="#ctx0" brushRef="#br0">150 1 24575,'7'5'0,"2"2"0,0 2 0,-1-1 0,-2-3 0,-2-2 0,0 1 0,1 0 0,2 1 0,1 2 0,-1-2 0,1 0 0,-3-1 0,0 0 0,0 0 0,0 1 0,3 3 0,-1 0 0,-1 0 0,-2-3 0,-2 0 0,-1-2 0,0 1 0,0 1 0,2 5 0,2 4 0,0 1 0,-1 1 0,0-4 0,-3-3 0,-1-2 0,0 0 0,0-1 0,0 4 0,0 5 0,0 3 0,0 2 0,0-1 0,0-6 0,0-3 0,0-4 0,0-1 0,0 1 0,0 3 0,0 5 0,0 4 0,0 1 0,0-2 0,0-1 0,0-3 0,0-2 0,0-3 0,0-2 0,-2 0 0,-5 2 0,-6 5 0,-7 5 0,-5 4 0,0-1 0,2-3 0,2-4 0,4-5 0,5-5 0,4-2 0,3-2 0,-1 0 0,-4 0 0,-7 0 0,-6 0 0,-1 0 0,4 0 0,7 0 0,6 0 0,4 0 0,2-1 0,1-1 0,0-1 0,0 0 0,0-2 0,0-1 0,0 0 0,0 0 0,0 1 0,0 0 0,0 1 0,0 0 0,0 1 0,0 0 0,0 0 0,0-1 0,0-1 0,1-1 0,3-9 0,0-5 0,0-3 0,-2 2 0,-2 9 0,-1 6 0,-2 6 0,-1 2 0,-1 2 0,2 0 0,2-1 0,1 1 0,0-1 0,0-1 0,1 0 0,2 1 0,4 2 0,6 2 0,6 2 0,1 0 0,-1-2 0,-4-4 0,-7-2 0,-3-1 0,-3-4 0,-1 0 0,1-4 0,1-3 0,2-1 0,2-2 0,1 3 0,0 3 0,-2 3 0,-3 2 0,-1 1 0,-2 0 0,1-1 0,1 1 0,-1-2 0,0 0 0,-1-5 0,1-5 0,2-11 0,2-9 0,0-5 0,0 2 0,-2 5 0,0 9 0,-1 4 0,-1 3 0,-1 0 0,0-1 0,0-1 0,0 1 0,0 4 0,0 4 0,-1 4 0,-2 2 0,2 2 0,-3 0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20.852"/>
    </inkml:context>
    <inkml:brush xml:id="br0">
      <inkml:brushProperty name="width" value="0.05" units="cm"/>
      <inkml:brushProperty name="height" value="0.05" units="cm"/>
      <inkml:brushProperty name="color" value="#C9909C"/>
    </inkml:brush>
  </inkml:definitions>
  <inkml:trace contextRef="#ctx0" brushRef="#br0">127 1 24575,'-2'7'0,"-2"6"0,0 1 0,-1 7 0,0-8 0,3-2 0,1-7 0,1 0 0,0 2 0,0 4 0,0 5 0,0 3 0,0 1 0,0-1 0,0-3 0,0-3 0,0-4 0,0-2 0,-2-3 0,-3-1 0,-7 3 0,-8 4 0,-2 0 0,3 0 0,6-4 0,7-4 0,2-1 0,3-3 0,1-3 0,0-1 0,0-3 0,0-2 0,0 0 0,1 0 0,1 3 0,1 2 0,2 5 0,0 1 0,1 1 0,0 0 0,2 0 0,3 0 0,8 0 0,12 0 0,11 0 0,6 0 0,-3 0 0,-10 0 0,-13 0 0,-14 0 0,-4 0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1.569"/>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3.135"/>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4.969"/>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6.552"/>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35.468"/>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44.498"/>
    </inkml:context>
    <inkml:brush xml:id="br0">
      <inkml:brushProperty name="width" value="0.1" units="cm"/>
      <inkml:brushProperty name="height" value="0.1" units="cm"/>
      <inkml:brushProperty name="color" value="#00A0D7"/>
    </inkml:brush>
  </inkml:definitions>
  <inkml:trace contextRef="#ctx0" brushRef="#br0">1 0 24575,'0'0'0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47.240"/>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56.884"/>
    </inkml:context>
    <inkml:brush xml:id="br0">
      <inkml:brushProperty name="width" value="0.05" units="cm"/>
      <inkml:brushProperty name="height" value="0.05" units="cm"/>
      <inkml:brushProperty name="color" value="#ECFEB1"/>
    </inkml:brush>
  </inkml:definitions>
  <inkml:trace contextRef="#ctx0" brushRef="#br0">460 36 24575,'-40'17'0,"-6"15"0,-8 14 0,-1 9 0,5-4 0,10-8 0,10-2 0,5-2 0,1 4 0,2 2 0,2-4 0,6-3 0,2-5 0,2 1 0,2 3 0,2 2 0,3-1 0,2 0 0,1-4 0,3 1 0,15 14 0,22 15 0,15 8 0,5-8 0,-8-18 0,-11-17 0,-3-8 0,-1-7 0,6-3 0,1 1 0,-3-2 0,-3-1 0,-4-3 0,0-4 0,6 1 0,2-3 0,0 0 0,-1 0 0,-2 0 0,-3 0 0,0-1 0,3-6 0,3-8 0,3-11 0,1-9 0,-6-4 0,-5 0 0,-6 2 0,-5 5 0,-4 1 0,-2 1 0,-3-1 0,-2-7 0,-3-2 0,0-2 0,-4 0 0,-2 3 0,-1 1 0,-3-4 0,0-5 0,-3-5 0,-8-5 0,-8-6 0,-10-2 0,-8 1 0,-3 5 0,0 11 0,3 9 0,6 12 0,1 8 0,3 6 0,-7 4 0,-4-2 0,-2-2 0,0 1 0,6 0 0,7 5 0,7 4 0,2 0 0,5 3 0,0 0 0,2 0 0,3 0 0,1 3 0,-2 3 0,-5 4 0,-1 1 0,0-2 0,4-2 0,2-3 0,0 3 0,-7 3 0,-6 4 0,-2 0 0,4 0 0,7-5 0,7-2 0,3-1 0,1-1 0,2-2 0,0-1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7"/>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8"/>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2.102"/>
    </inkml:context>
    <inkml:brush xml:id="br0">
      <inkml:brushProperty name="width" value="0.05" units="cm"/>
      <inkml:brushProperty name="height" value="0.05" units="cm"/>
      <inkml:brushProperty name="color" value="#FFFFFF"/>
    </inkml:brush>
  </inkml:definitions>
  <inkml:trace contextRef="#ctx0" brushRef="#br0">24 0 24575,'0'38'0,"0"24"0,0 29 0,0-36 0,0 1 0,0-2 0,0 0 0,0 46 0,0-11 0,0-10 0,0-2 0,0 2 0,0 3 0,0 5 0,0-7 0,0-11 0,0-11 0,0-13 0,0-5 0,0-7 0,0-7 0,0-6 0,0-9 0,0-3 0,0-1 0,0 5 0,0 13 0,0 9 0,0 1 0,0-1 0,0-9 0,0-8 0,0-4 0,0-1 0,0 1 0,-1 4 0,-2 10 0,0 12 0,1 10 0,1 4 0,1 0 0,0-11 0,0-9 0,0-11 0,0-11 0,0-4 0,0-3 0,0-1 0,0 2 0,0 3 0,0 6 0,0 11 0,0 9 0,-3 6 0,-1 3 0,0-8 0,1-5 0,3-6 0,0-8 0,0-5 0,0-5 0,0-4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4.668"/>
    </inkml:context>
    <inkml:brush xml:id="br0">
      <inkml:brushProperty name="width" value="0.05" units="cm"/>
      <inkml:brushProperty name="height" value="0.05" units="cm"/>
      <inkml:brushProperty name="color" value="#FFFFFF"/>
    </inkml:brush>
  </inkml:definitions>
  <inkml:trace contextRef="#ctx0" brushRef="#br0">0 0 24575,'0'15'0,"0"-2"0,0-1 0,0-2 0,0-2 0,0 2 0,0 8 0,0 13 0,0 13 0,3 10 0,1-3 0,1-9 0,1-11 0,-3-10 0,-1-6 0,-1-4 0,-1-4 0,0-1 0,0 0 0,0-1 0,0 0 0,0 3 0,0 3 0,0 3 0,2 2 0,1-1 0,-1-5 0,0-3 0,-2-1 0,0-2 0,0 0 0,2 0 0,0-2 0,1 1 0,-1-1 0,-2 1 0,0 0 0,0 1 0,0 0 0,0-2 0,0 0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6.785"/>
    </inkml:context>
    <inkml:brush xml:id="br0">
      <inkml:brushProperty name="width" value="0.05" units="cm"/>
      <inkml:brushProperty name="height" value="0.05" units="cm"/>
      <inkml:brushProperty name="color" value="#FFFFFF"/>
    </inkml:brush>
  </inkml:definitions>
  <inkml:trace contextRef="#ctx0" brushRef="#br0">1 0 24575,'0'17'0,"0"6"0,0 7 0,0 11 0,0-1 0,0 3 0,0-5 0,0-7 0,3-3 0,2 0 0,2 2 0,0 3 0,-4 0 0,-1 0 0,0-4 0,1-4 0,0-2 0,-1-3 0,-2-1 0,0-5 0,1-5 0,1-5 0,0-1 0,0-1 0,-2-1 0,0 1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8.734"/>
    </inkml:context>
    <inkml:brush xml:id="br0">
      <inkml:brushProperty name="width" value="0.05" units="cm"/>
      <inkml:brushProperty name="height" value="0.05" units="cm"/>
      <inkml:brushProperty name="color" value="#FFFFFF"/>
    </inkml:brush>
  </inkml:definitions>
  <inkml:trace contextRef="#ctx0" brushRef="#br0">0 1 24575,'41'0'0,"13"0"0,17 0 0,0 0 0,-17 0 0,-14 0 0,-14 0 0,-6 2 0,5 1 0,11 3 0,8-1 0,4-1 0,-10 1 0,-11-2 0,-13 0 0,-8-1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32.669"/>
    </inkml:context>
    <inkml:brush xml:id="br0">
      <inkml:brushProperty name="width" value="0.05" units="cm"/>
      <inkml:brushProperty name="height" value="0.05" units="cm"/>
      <inkml:brushProperty name="color" value="#FFFFFF"/>
    </inkml:brush>
  </inkml:definitions>
  <inkml:trace contextRef="#ctx0" brushRef="#br0">1 0 24575,'12'0'0,"16"0"0,13 0 0,18 0 0,6 0 0,-11 0 0,-7 0 0,-14 3 0,-4-1 0,-4 1 0,-4 1 0,0-1 0,-2 0 0,-2-1 0,1-2 0,1 0 0,-1 1 0,-3 1 0,-5 0 0,-5 0 0,-3 0 0,2 0 0,1 0 0,5 0 0,5-2 0,-1 1 0,-2 1 0,-4 1 0,-3 0 0,2-3 0,5 0 0,7 0 0,2 0 0,-2 0 0,-9 0 0,-5 0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39.207"/>
    </inkml:context>
    <inkml:brush xml:id="br0">
      <inkml:brushProperty name="width" value="0.05" units="cm"/>
      <inkml:brushProperty name="height" value="0.05" units="cm"/>
      <inkml:brushProperty name="color" value="#FFFFFF"/>
    </inkml:brush>
  </inkml:definitions>
  <inkml:trace contextRef="#ctx0" brushRef="#br0">323 109 24575,'0'-4'0,"-2"-6"0,-6-4 0,-7-7 0,-7-1 0,0 3 0,4 7 0,9 7 0,3 3 0,1 2 0,-1 0 0,-1 0 0,-3 0 0,-2 0 0,-1 2 0,-2 1 0,-1 2 0,-3 3 0,-3 1 0,2 3 0,1 3 0,2 2 0,1 4 0,4 4 0,4 5 0,4 5 0,4 2 0,0 2 0,1-4 0,3-6 0,3-7 0,4-7 0,3-3 0,-1-5 0,2-3 0,1-1 0,0-3 0,4 0 0,0 0 0,0-1 0,-3-1 0,-4-2 0,-1-7 0,4-11 0,3-7 0,5-11 0,-1 1 0,-2 5 0,-7 6 0,-6 10 0,-5 8 0,-3 5 0,0 9 0,0 8 0,0 11 0,0 6 0,0 1 0,0-3 0,3-5 0,4-3 0,3-1 0,3-2 0,0-4 0,-2-1 0,1-3 0,-1 0 0,-2-2 0,0-2 0,-4-2 0,-1-1 0,-2-1 0,-1 1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0:25.675"/>
    </inkml:context>
    <inkml:brush xml:id="br0">
      <inkml:brushProperty name="width" value="0.025" units="cm"/>
      <inkml:brushProperty name="height" value="0.025" units="cm"/>
    </inkml:brush>
  </inkml:definitions>
  <inkml:trace contextRef="#ctx0" brushRef="#br0">0 1 24575,'0'22'0,"0"24"0,0 30 0,0-23 0,0 3 0,0 6 0,0 3 0,0 8 0,0 2 0,0 6 0,0 1 0,1 4 0,0 1 0,2 1 0,1 1 0,1-3 0,0 0 0,3 0 0,0 0 0,-1-1 0,-1 1 0,0 2 0,0 0 0,0-1 0,-1 0 0,-2-5 0,0-2 0,1-6 0,1-1 0,-1-4 0,1-1 0,2 0 0,1 0 0,0 2 0,0 1 0,1 2 0,0 2 0,0 0 0,0 2 0,0 1 0,1 1 0,0 1 0,1-1 0,0 0 0,-1 0 0,0-2 0,1-2 0,-2-4 0,1-2 0,0-4 0,-1-2 0,-1-3 0,-1-2 0,-1-7 0,0-1 0,2 42 0,-4-9 0,-1-7 0,-3 0 0,0-10 0,0-6 0,0-4 0,0 4 0,0 6 0,0-2 0,0-2 0,0-10 0,0-2 0,0 4 0,0-2 0,0 3 0,0-1 0,2-4 0,1 2 0,0 3 0,2 6 0,-1 5 0,0-4 0,-1-7 0,-1-13 0,1-1 0,0-1 0,-1 5 0,-2 6 0,0 3 0,0 6 0,0-4 0,0-5 0,0-7 0,0-6 0,0-3 0,0-6 0,0-7 0,0-8 0,0-5 0,0-4 0,0-1 0,0 1 0,0 1 0,0 2 0,0 0 0,0-1 0,0 0 0,0 1 0,0 1 0,0 1 0,0-1 0,0 0 0,0 0 0,0-1 0,0-2 0,0 0 0,0-2 0,0 0 0,0 0 0,0-1 0,0 1 0,0-2 0,0-1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46.398"/>
    </inkml:context>
    <inkml:brush xml:id="br0">
      <inkml:brushProperty name="width" value="0.1" units="cm"/>
      <inkml:brushProperty name="height" value="0.1" units="cm"/>
      <inkml:brushProperty name="color" value="#00A0D7"/>
    </inkml:brush>
  </inkml:definitions>
  <inkml:trace contextRef="#ctx0" brushRef="#br0">1 119 24575,'21'-11'0,"4"-1"0,4-5 0,4-1 0,-4 2 0,4 2 0,-4 0 0,0 6 0,-7 2 0,-8 4 0,-5 2 0,-7 0 0,0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0.994"/>
    </inkml:context>
    <inkml:brush xml:id="br0">
      <inkml:brushProperty name="width" value="0.05" units="cm"/>
      <inkml:brushProperty name="height" value="0.05" units="cm"/>
      <inkml:brushProperty name="color" value="#FFFFFF"/>
    </inkml:brush>
  </inkml:definitions>
  <inkml:trace contextRef="#ctx0" brushRef="#br0">186 0 24575,'-8'0'0,"-2"1"0,-1 1 0,-3 3 0,0 2 0,0 1 0,0 2 0,3 0 0,-2 3 0,0 1 0,1-2 0,1-1 0,2 1 0,-1 1 0,2 0 0,1-2 0,2-1 0,4-4 0,0-1 0,1-2 0,0 1 0,0 5 0,1 6 0,4 6 0,8 4 0,5 1 0,5-3 0,1-4 0,-6-6 0,-2-5 0,-3-4 0,-1-3 0,-2-1 0,1 0 0,0 0 0,-1 0 0,-1 0 0,-2 0 0,-2 0 0,-3 0 0,0-1 0,-1-1 0,-1 1 0,0 1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6.657"/>
    </inkml:context>
    <inkml:brush xml:id="br0">
      <inkml:brushProperty name="width" value="0.05" units="cm"/>
      <inkml:brushProperty name="height" value="0.05" units="cm"/>
      <inkml:brushProperty name="color" value="#FFFFFF"/>
    </inkml:brush>
  </inkml:definitions>
  <inkml:trace contextRef="#ctx0" brushRef="#br0">0 0 24575,'9'0'0,"0"0"0,2 0 0,-1 0 0,1 0 0,-1 0 0,1 0 0,-2 0 0,-2 0 0,-3 0 0,0 0 0,1 0 0,3 0 0,-1 0 0,0 0 0,-3 0 0,-1 0 0,-1 0 0,2 0 0,1 0 0,1 0 0,0 0 0,-2 0 0,-1 0 0,-1 0 0,0 0 0,0 0 0,0 0 0,0 0 0,0 0 0,1 0 0,-1 0 0,0 0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0.042"/>
    </inkml:context>
    <inkml:brush xml:id="br0">
      <inkml:brushProperty name="width" value="0.05" units="cm"/>
      <inkml:brushProperty name="height" value="0.05" units="cm"/>
      <inkml:brushProperty name="color" value="#FFFFFF"/>
    </inkml:brush>
  </inkml:definitions>
  <inkml:trace contextRef="#ctx0" brushRef="#br0">174 0 24575,'-13'0'0,"-4"0"0,-4 0 0,-1 2 0,4 2 0,5 1 0,3 2 0,2-1 0,-3 4 0,2-1 0,-4 4 0,5-4 0,2 0 0,3-1 0,1-3 0,2-1 0,1-2 0,2 0 0,7 2 0,6 3 0,5 2 0,3 2 0,0 2 0,-2 0 0,-2 0 0,-4-2 0,-4-2 0,-5-1 0,-2 0 0,-3-1 0,-2 0 0,0-2 0,0-1 0,0 1 0,0-2 0,0 1 0,-1 0 0,-2 0 0,-5 1 0,-7 3 0,-5 1 0,-6 4 0,1-1 0,5-1 0,7-5 0,10-5 0,5-1 0,2 0 0,4 0 0,4 0 0,3 0 0,1 0 0,0 0 0,-3 0 0,-1 1 0,-1 2 0,0 2 0,0 1 0,-1 0 0,-1 1 0,-2 0 0,-1 1 0,-2-1 0,-2 1 0,0-2 0,-2 0 0,0-2 0,0 1 0,0 0 0,0 0 0,0 2 0,0-1 0,0 3 0,0 1 0,0-1 0,0 0 0,0-3 0,0-2 0,0-2 0,0 0 0,0 0 0,0 3 0,0 3 0,2 1 0,1 0 0,1-1 0,3-2 0,-1 1 0,1 0 0,0-1 0,-1-2 0,-1 0 0,-1-2 0,0 0 0,0 1 0,1-1 0,1 1 0,1-1 0,0 0 0,-2-1 0,0-1 0,-2 0 0,0 0 0,-1 0 0,0 0 0,0 0 0,-1 0 0,-1 0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5.090"/>
    </inkml:context>
    <inkml:brush xml:id="br0">
      <inkml:brushProperty name="width" value="0.05" units="cm"/>
      <inkml:brushProperty name="height" value="0.05" units="cm"/>
      <inkml:brushProperty name="color" value="#FFFFFF"/>
    </inkml:brush>
  </inkml:definitions>
  <inkml:trace contextRef="#ctx0" brushRef="#br0">72 53 24575,'-13'10'0,"1"3"0,-2 3 0,2 2 0,4-2 0,2 1 0,3-1 0,1 2 0,1 0 0,1-1 0,0 0 0,0-2 0,0-1 0,0-2 0,0-3 0,0 0 0,0 0 0,0 0 0,1 1 0,2 0 0,3 0 0,1 1 0,2 0 0,1 0 0,0 0 0,2 0 0,0 0 0,-1-3 0,-1-3 0,-1-3 0,-2-2 0,-2 0 0,-1 0 0,0 0 0,1 0 0,1 0 0,3 0 0,2 0 0,4 0 0,1-1 0,-3 0 0,-3-3 0,-2-2 0,0 0 0,1-2 0,-1 0 0,-1 2 0,-3 0 0,0-1 0,0-3 0,4-6 0,4-6 0,4-6 0,-1-2 0,-2-3 0,-2 2 0,-5 3 0,-2 5 0,-3 6 0,-1 4 0,0 1 0,0 1 0,-3-3 0,-6-2 0,-4-1 0,-4 2 0,0 4 0,4 2 0,0 5 0,2 1 0,0 2 0,0 1 0,1 0 0,0 0 0,-1 1 0,-1 1 0,-3 1 0,1 0 0,2 0 0,4-1 0,5-1 0,2 1 0,1 0 0,0 0 0,0 0 0,0 0 0,0 0 0,0 0 0,0 0 0,0 0 0,0-1 0,0 0 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6.490"/>
    </inkml:context>
    <inkml:brush xml:id="br0">
      <inkml:brushProperty name="width" value="0.05" units="cm"/>
      <inkml:brushProperty name="height" value="0.05" units="cm"/>
      <inkml:brushProperty name="color" value="#FFFFFF"/>
    </inkml:brush>
  </inkml:definitions>
  <inkml:trace contextRef="#ctx0" brushRef="#br0">143 1 24575,'-2'7'0,"1"2"0,-2-1 0,0 1 0,1-4 0,-1-2 0,1-1 0,0-1 0,-2 2 0,-1 1 0,-3 3 0,-2 0 0,1-1 0,1 0 0,2-2 0,1-1 0,1 1 0,-3 0 0,-1 2 0,-2 0 0,0 0 0,-1 0 0,2-2 0,3-1 0,3-1 0,2-1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8.374"/>
    </inkml:context>
    <inkml:brush xml:id="br0">
      <inkml:brushProperty name="width" value="0.05" units="cm"/>
      <inkml:brushProperty name="height" value="0.05" units="cm"/>
      <inkml:brushProperty name="color" value="#FFFFFF"/>
    </inkml:brush>
  </inkml:definitions>
  <inkml:trace contextRef="#ctx0" brushRef="#br0">1 0 24575,'2'35'0,"6"5"0,6 12 0,1-4 0,-1-5 0,-6-9 0,-3-5 0,-2-1 0,1-1 0,-1-1 0,-1-4 0,1-5 0,-2-5 0,1-5 0,-1-3 0,-1-2 0,0 2 0,0 0 0,0 0 0,0 0 0,0-1 0,0-2 0,0 0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06.724"/>
    </inkml:context>
    <inkml:brush xml:id="br0">
      <inkml:brushProperty name="width" value="0.05" units="cm"/>
      <inkml:brushProperty name="height" value="0.05" units="cm"/>
      <inkml:brushProperty name="color" value="#FFFFFF"/>
    </inkml:brush>
  </inkml:definitions>
  <inkml:trace contextRef="#ctx0" brushRef="#br0">1 0 24575,'10'0'0,"6"1"0,4 2 0,1 1 0,-4 2 0,-4 0 0,-3 0 0,-1-1 0,-3 1 0,-3-1 0,-1-1 0,-2 0 0,1-1 0,1 2 0,-1 0 0,0 1 0,-1 0 0,0-1 0,0 0 0,0-2 0,0 0 0,0-1 0,0-1 0,0 1 0,0 1 0,0-1 0,0 2 0,0 2 0,-3 4 0,-1 3 0,-1 1 0,0-1 0,2-3 0,2-1 0,1-2 0,0-2 0,0 0 0,0-3 0,0 1 0,0-2 0,1 1 0,2 2 0,3 0 0,4 2 0,0-1 0,0 1 0,0-2 0,-2-1 0,-1 0 0,0-1 0,0 0 0,0 0 0,-1-1 0,0 0 0,0 0 0,1-1 0,0 0 0,-2 0 0,-2 0 0,-3 0 0,-6 0 0,0 0 0,-3 0 0,2 0 0,-1 1 0,1 1 0,-2 1 0,1 0 0,0 0 0,-1 1 0,1 1 0,-2 0 0,0 2 0,0 0 0,-1 1 0,2-1 0,2 1 0,2-3 0,2-1 0,2-2 0,0-1 0,1 2 0,1 1 0,3 3 0,5 5 0,3 3 0,0 0 0,-2-3 0,-4-3 0,-2-4 0,-2-1 0,0-2 0,0 2 0,0 1 0,0 0 0,1 2 0,-1-1 0,0 0 0,-1-1 0,-1 1 0,0 0 0,0 0 0,0 0 0,0-1 0,0 1 0,0-1 0,0 1 0,0 0 0,0-2 0,0 0 0,0-2 0,0-1 0,0 1 0,-1-2 0,0 1 0,0 0 0,0 0 0,0-1 0,-1 1 0,0 0 0,0-1 0,-1 2 0,-1 0 0,0 1 0,1-1 0,1 0 0,-1 0 0,1-1 0,-2-1 0,1 0 0,0 0 0,0 0 0,2 0 0,-1 0 0,0 0 0,0 0 0,0 0 0,0 0 0,-1 0 0,0 0 0,0 0 0,0 0 0,-1 0 0,0 0 0,1 0 0,-1 0 0,1 0 0,1 0 0,1 0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1.041"/>
    </inkml:context>
    <inkml:brush xml:id="br0">
      <inkml:brushProperty name="width" value="0.05" units="cm"/>
      <inkml:brushProperty name="height" value="0.05" units="cm"/>
      <inkml:brushProperty name="color" value="#FFFFFF"/>
    </inkml:brush>
  </inkml:definitions>
  <inkml:trace contextRef="#ctx0" brushRef="#br0">1 4520 24575,'11'0'0,"14"0"0,19 0 0,23 0 0,13 0 0,9 0 0,-42 0 0,0 0 0,-1 0 0,0 0 0,0 0 0,1 0 0,40 0 0,-10 0 0,-17 0 0,-20 0 0,-16 0 0,-11 0 0,-6 0 0,-3 0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2.625"/>
    </inkml:context>
    <inkml:brush xml:id="br0">
      <inkml:brushProperty name="width" value="0.05" units="cm"/>
      <inkml:brushProperty name="height" value="0.05" units="cm"/>
      <inkml:brushProperty name="color" value="#FFFFFF"/>
    </inkml:brush>
  </inkml:definitions>
  <inkml:trace contextRef="#ctx0" brushRef="#br0">0 4522 24575,'25'0'0,"8"0"0,17 0 0,10 0 0,6 0 0,-1 0 0,-5 0 0,-1 0 0,-5 0 0,-5 0 0,-7 0 0,-8 0 0,0 0 0,0 0 0,4 0 0,1 0 0,-4 0 0,-6 0 0,-8 0 0,-11 0 0,-5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24.129"/>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6:48.399"/>
    </inkml:context>
    <inkml:brush xml:id="br0">
      <inkml:brushProperty name="width" value="0.1" units="cm"/>
      <inkml:brushProperty name="height" value="0.1" units="cm"/>
      <inkml:brushProperty name="color" value="#00A0D7"/>
    </inkml:brush>
  </inkml:definitions>
  <inkml:trace contextRef="#ctx0" brushRef="#br0">1 0 24575,'5'39'0,"7"4"0,9 10 0,6-3 0,-2-12 0,-3-6 0,-3-4 0,-3 0 0,-3-1 0,-2-5 0,-3-10 0,-1-3 0,-3-3 0,-2-1 0,1 0 0,0 3 0,6 5 0,5 4 0,6 9 0,4 2 0,-2 0 0,-3-3 0,-10-13 0,-3-4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36.944"/>
    </inkml:context>
    <inkml:brush xml:id="br0">
      <inkml:brushProperty name="width" value="0.05" units="cm"/>
      <inkml:brushProperty name="height" value="0.05" units="cm"/>
      <inkml:brushProperty name="color" value="#ECFEB1"/>
    </inkml:brush>
  </inkml:definitions>
  <inkml:trace contextRef="#ctx0" brushRef="#br0">59 102 24575,'0'10'0,"-3"5"0,-1 3 0,0 4 0,-1-3 0,3 0 0,-1 1 0,0 2 0,1-1 0,2-3 0,0-6 0,0-3 0,0-4 0,0 0 0,0 0 0,1 4 0,2 4 0,4 1 0,5 1 0,6 0 0,6 0 0,5 1 0,1-1 0,0-3 0,-4-3 0,-3-4 0,-2-3 0,-4-1 0,0-1 0,-2-1 0,-1-2 0,3-7 0,11-11 0,11-15 0,9-12 0,-3-3 0,-11 6 0,-14 10 0,-12 7 0,-4 3 0,-7 0 0,-7 0 0,-12 1 0,-11 0 0,-4 3 0,-1 3 0,2 6 0,3 5 0,-3 4 0,-2 2 0,-3 2 0,0 3 0,-1 8 0,5 5 0,-1 13 0,4 2 0,12-5 0,6 0 0,12-6 0,3 8 0,1 7 0,2 10 0,4 3 0,4-2 0,5-7 0,0-12 0,0-10 0,-1-7 0,1-5 0,2-3 0,5-1 0,4-2 0,6 0 0,6-2 0,1-2 0,-4-2 0,-12 0 0,-9-2 0,-6-1 0,0-6 0,1-9 0,-2-12 0,-2-5 0,-2-2 0,-3 2 0,0 6 0,-1 4 0,-2 7 0,-2 5 0,-3 5 0,-3 5 0,-1 2 0,-2 1 0,-3 0 0,1 2 0,0 2 0,1 1 0,0 1 0,-2 0 0,0 1 0,1 2 0,2 3 0,2 2 0,0 4 0,3 3 0,-1 2 0,3 1 0,3-1 0,1-1 0,3 2 0,1 3 0,5 6 0,5 1 0,6-2 0,4-4 0,1-7 0,1-3 0,-3-5 0,-1-3 0,-2-2 0,2-3 0,3-4 0,5-5 0,-2-1 0,-6 0 0,-4 2 0,-5-1 0,0-5 0,1-7 0,-3-7 0,-3-8 0,-3-5 0,-2 1 0,-3 4 0,-4 9 0,-6 8 0,-7 7 0,-2 5 0,0 3 0,1 3 0,2 1 0,0 4 0,-3 5 0,-1 6 0,-3 9 0,-1 5 0,1 3 0,-1 1 0,4 0 0,4-4 0,4-4 0,7-2 0,2-1 0,4 0 0,1-1 0,2 3 0,6 0 0,6 0 0,7-2 0,2-3 0,-2-5 0,-1-5 0,1-4 0,2-2 0,0-2 0,-1 0 0,-5 0 0,-4-1 0,0-2 0,2-4 0,3-5 0,1-3 0,0-2 0,-2-1 0,-3-1 0,-3-2 0,-3-2 0,-3-2 0,-2-2 0,-2-1 0,-2-1 0,-3 2 0,-4 4 0,-5 3 0,-2 7 0,0 5 0,-1 4 0,-2 3 0,-5 1 0,-3 0 0,-2 0 0,2 1 0,5 1 0,5 2 0,4 1 0,3 1 0,1 1 0,0 5 0,-1 6 0,-1 5 0,3 2 0,4-2 0,2-4 0,4-2 0,6-2 0,9 3 0,8 0 0,7 0 0,-2-4 0,-7-6 0,-7-5 0,-8-2 0,-2-5 0,-2-6 0,-1-10 0,2-12 0,-1-11 0,-1-7 0,-1 0 0,-2 8 0,0 13 0,-1 14 0,-1 8 0,0 5 0,-2 3 0,-1 4 0,-1 6 0,-1 8 0,2 7 0,2 1 0,2 1 0,5-4 0,4-5 0,4-4 0,2-6 0,-3-4 0,-4-4 0,-3-1 0,-3-1 0,0-2 0,-1-2 0,-2-3 0,-6-3 0,-6-1 0,-6 3 0,-1 3 0,4 5 0,4 1 0,6 0 0,4 1 0,1 2 0,2 2 0,0 5 0,3 9 0,3 3 0,5 1 0,2-4 0,-2-9 0,-1-3 0,-4-5 0,-1-2 0,-3-1 0,-2-2 0,1 0 0,-1 0 0,0 1 0,0 1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43.128"/>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1.177"/>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4.744"/>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6.928"/>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8.744"/>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04.945"/>
    </inkml:context>
    <inkml:brush xml:id="br0">
      <inkml:brushProperty name="width" value="0.05" units="cm"/>
      <inkml:brushProperty name="height" value="0.05" units="cm"/>
      <inkml:brushProperty name="color" value="#FFFFFF"/>
    </inkml:brush>
  </inkml:definitions>
  <inkml:trace contextRef="#ctx0" brushRef="#br0">10 0 24575,'0'12'0,"0"4"0,0 6 0,0 6 0,0 2 0,0-2 0,0-2 0,0-4 0,0-4 0,0-2 0,0 0 0,0 1 0,0 0 0,0-1 0,0-4 0,0-2 0,0-5 0,0-1 0,0-2 0,0-1 0,0 1 0,0 3 0,-2 6 0,1 6 0,-1 4 0,0-2 0,1-5 0,0-5 0,0-5 0,1-2 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2"/>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3"/>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 0 0,-2 0 0,-2 5 0,-1 5 0,0 8 0,0 5 0,0 4 0,0 3 0,0 1 0,0 2 0,0 2 0,0 8 0,0 7 0,1 7 0,3 5 0,4 0 0,5-3 0,3-5 0,0-6 0,-3-5 0,-3-6 0,-4-4 0,-2-2 0,-1-2 0,0 0 0,0 1 0,2 0 0,-2-1 0,1-1 0,-2 0 0,-1-1 0,-1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7:01.566"/>
    </inkml:context>
    <inkml:brush xml:id="br0">
      <inkml:brushProperty name="width" value="0.1" units="cm"/>
      <inkml:brushProperty name="height" value="0.1" units="cm"/>
      <inkml:brushProperty name="color" value="#00A0D7"/>
    </inkml:brush>
  </inkml:definitions>
  <inkml:trace contextRef="#ctx0" brushRef="#br0">0 71 24575,'0'19'0,"0"6"0,0 8 0,0 6 0,0 4 0,0-1 0,0-4 0,0-6 0,0-6 0,0-8 0,0-7 0,0-12 0,0-15 0,0-13 0,0-11 0,0-4 0,0 2 0,0 5 0,0 7 0,0 5 0,0 2 0,0 0 0,0 2 0,0 2 0,1 3 0,3 6 0,2 5 0,1 3 0,2 2 0,-2 0 0,0 0 0,0 0 0,-1 0 0,0 0 0,-1 0 0,0 0 0,0 0 0,-1 0 0,2 0 0,1 0 0,0 0 0,5 0 0,4 0 0,4 0 0,3 0 0,-1 0 0,0 1 0,-3 3 0,-5 4 0,-4 5 0,-5 4 0,-2 4 0,-2 1 0,-1-2 0,0-1 0,0-2 0,0-1 0,0 1 0,0-4 0,0 0 0,0-2 0,0-1 0,0-3 0,0-1 0,0-3 0,0-17 0,0 0 0,0-15 0,2 1 0,1 7 0,2 1 0,3 10 0,1 0 0,5-1 0,4-2 0,2-1 0,3 1 0,-1 1 0,-3 2 0,-5 3 0,-4 4 0,-3 1 0,0 0 0,2-1 0,2-1 0,0-1 0,1 3 0,-3-1 0,1 2 0,-1 1 0,0 0 0,-1 0 0,-3 3 0,1 6 0,-2 6 0,-1 6 0,-1 2 0,-2-1 0,0 1 0,0 0 0,0-1 0,0-2 0,0-5 0,0-5 0,0-2 0,0-2 0,0 1 0,0-1 0,0 2 0,0 4 0,0 4 0,0 8 0,0 4 0,0 4 0,0 0 0,0-4 0,0-4 0,0-8 0,0-6 0,0-5 0,0-3 0,0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5.622"/>
    </inkml:context>
    <inkml:brush xml:id="br0">
      <inkml:brushProperty name="width" value="0.05" units="cm"/>
      <inkml:brushProperty name="height" value="0.05" units="cm"/>
      <inkml:brushProperty name="color" value="#ECFEB1"/>
    </inkml:brush>
  </inkml:definitions>
  <inkml:trace contextRef="#ctx0" brushRef="#br0">0 1 24575,'9'0'0,"2"0"0,1 0 0,4 0 0,-1 0 0,-2 0 0,-1 0 0,-3 0 0,-2 0 0,-3 0 0,-1 0 0,-1 0 0,0 0 0,0 0 0,1 0 0,1 0 0,2 0 0,1 0 0,3 0 0,0 0 0,0 0 0,-3 0 0,-1 0 0,0 0 0,2 0 0,1 0 0,-4 0 0,-1 0 0,-3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7.913"/>
    </inkml:context>
    <inkml:brush xml:id="br0">
      <inkml:brushProperty name="width" value="0.05" units="cm"/>
      <inkml:brushProperty name="height" value="0.05" units="cm"/>
      <inkml:brushProperty name="color" value="#ECFEB1"/>
    </inkml:brush>
  </inkml:definitions>
  <inkml:trace contextRef="#ctx0" brushRef="#br0">0 1 24575,'0'8'0,"0"3"0,0 1 0,0 2 0,0-2 0,1-2 0,0-1 0,1-3 0,-1-2 0,0-1 0,1-1 0,-1 1 0,1 1 0,0 3 0,0 1 0,0 0 0,-1-1 0,-1-2 0,1-2 0,0-1 0,-1-1 0,1 0 0,0 0 0,0 0 0,0 0 0,-1 0 0,1 0 0,0 0 0,0 1 0,0-1 0,0 0 0,-1 0 0,0 0 0,1 1 0,0-1 0,0 1 0,0 0 0,0 0 0,0-1 0,0 1 0,0-1 0,-1-1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09"/>
    </inkml:context>
    <inkml:brush xml:id="br0">
      <inkml:brushProperty name="width" value="0.05" units="cm"/>
      <inkml:brushProperty name="height" value="0.05" units="cm"/>
      <inkml:brushProperty name="color" value="#FFFFFF"/>
    </inkml:brush>
  </inkml:definitions>
  <inkml:trace contextRef="#ctx0" brushRef="#br0">1 2878 24575,'11'0'0,"14"0"0,19 0 0,23 0 0,13 0 0,9 0 0,-42 0 0,0 0 0,-1 0 0,0 0 0,0 0 0,1 0 0,40 0 0,-10 0 0,-17 0 0,-20 0 0,-16 0 0,-11 0 0,-6 0 0,-3 0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0"/>
    </inkml:context>
    <inkml:brush xml:id="br0">
      <inkml:brushProperty name="width" value="0.05" units="cm"/>
      <inkml:brushProperty name="height" value="0.05" units="cm"/>
      <inkml:brushProperty name="color" value="#FFFFFF"/>
    </inkml:brush>
  </inkml:definitions>
  <inkml:trace contextRef="#ctx0" brushRef="#br0">0 2880 24575,'25'0'0,"8"0"0,17 0 0,10 0 0,6 0 0,-1 0 0,-5 0 0,-1 0 0,-5 0 0,-5 0 0,-7 0 0,-8 0 0,0 0 0,0 0 0,4 0 0,1 0 0,-4 0 0,-6 0 0,-8 0 0,-11 0 0,-5 0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1"/>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2"/>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7:12.317"/>
    </inkml:context>
    <inkml:brush xml:id="br0">
      <inkml:brushProperty name="width" value="0.1" units="cm"/>
      <inkml:brushProperty name="height" value="0.1" units="cm"/>
      <inkml:brushProperty name="color" value="#00A0D7"/>
    </inkml:brush>
  </inkml:definitions>
  <inkml:trace contextRef="#ctx0" brushRef="#br0">60 310 24575,'15'0'0,"2"0"0,-1 0 0,0 0 0,-2 0 0,-4 0 0,-1 0 0,-2 0 0,-3 0 0,-1-2 0,2-1 0,-1-1 0,2-1 0,5-3 0,3-2 0,6-2 0,1-2 0,0-2 0,-3 1 0,-3 0 0,-4 2 0,-2 4 0,-4 2 0,-3 3 0,-2 1 0,0-2 0,0 0 0,0-1 0,0 1 0,0 0 0,0 0 0,0 0 0,0 0 0,0 0 0,-2 1 0,-1 0 0,-1 0 0,-2-1 0,-1 2 0,0-3 0,-3-3 0,-4-2 0,-3-5 0,-7-1 0,-4 2 0,0 2 0,1 4 0,4 4 0,4 2 0,4 3 0,4 0 0,2 0 0,3 0 0,2 2 0,0 5 0,1 7 0,-1 2 0,-1 4 0,2-1 0,-3-1 0,2 1 0,-2 1 0,1 1 0,-1 1 0,0 1 0,1 0 0,-1 0 0,3 0 0,1 0 0,2 0 0,0-3 0,0-3 0,0-5 0,0-5 0,0-2 0,1-1 0,2-1 0,1 0 0,0 1 0,0-1 0,-1 0 0,1 1 0,2-2 0,-1 2 0,3 2 0,2 2 0,5 0 0,2 1 0,3 0 0,0 0 0,0-1 0,3-3 0,-1 0 0,-2-2 0,-2 0 0,-3-1 0,-3-2 0,-2 0 0,-3 0 0,-2 0 0,0 0 0,-2 0 0,1 0 0,2 0 0,-2-3 0,1 0 0,-1 0 0,0-1 0,-1 2 0,1 0 0,1 1 0,-1 1 0,1 0 0,1 0 0,-2 0 0,-1 0 0,-1 0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4"/>
    </inkml:context>
    <inkml:brush xml:id="br0">
      <inkml:brushProperty name="width" value="0.05" units="cm"/>
      <inkml:brushProperty name="height" value="0.05" units="cm"/>
      <inkml:brushProperty name="color" value="#FFFFFF"/>
    </inkml:brush>
  </inkml:definitions>
  <inkml:trace contextRef="#ctx0" brushRef="#br0">1 3004 24575,'11'0'0,"14"0"0,19 0 0,23 0 0,13 0 0,9 0 0,-42 0 0,0 0 0,-1 0 0,0 0 0,0 0 0,1 0 0,40 0 0,-10 0 0,-17 0 0,-20 0 0,-16 0 0,-11 0 0,-6 0 0,-3 0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5"/>
    </inkml:context>
    <inkml:brush xml:id="br0">
      <inkml:brushProperty name="width" value="0.05" units="cm"/>
      <inkml:brushProperty name="height" value="0.05" units="cm"/>
      <inkml:brushProperty name="color" value="#FFFFFF"/>
    </inkml:brush>
  </inkml:definitions>
  <inkml:trace contextRef="#ctx0" brushRef="#br0">0 3006 24575,'25'0'0,"8"0"0,17 0 0,10 0 0,6 0 0,-1 0 0,-5 0 0,-1 0 0,-5 0 0,-5 0 0,-7 0 0,-8 0 0,0 0 0,0 0 0,4 0 0,1 0 0,-4 0 0,-6 0 0,-8 0 0,-11 0 0,-5 0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6"/>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7"/>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8"/>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9"/>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01.278"/>
    </inkml:context>
    <inkml:brush xml:id="br0">
      <inkml:brushProperty name="width" value="0.05" units="cm"/>
      <inkml:brushProperty name="height" value="0.05" units="cm"/>
      <inkml:brushProperty name="color" value="#FFFFFF"/>
    </inkml:brush>
  </inkml:definitions>
  <inkml:trace contextRef="#ctx0" brushRef="#br0">1 3004 24575,'11'0'0,"14"0"0,19 0 0,23 0 0,13 0 0,9 0 0,-42 0 0,0 0 0,-1 0 0,0 0 0,0 0 0,1 0 0,40 0 0,-10 0 0,-17 0 0,-20 0 0,-16 0 0,-11 0 0,-6 0 0,-3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7:21.883"/>
    </inkml:context>
    <inkml:brush xml:id="br0">
      <inkml:brushProperty name="width" value="0.1" units="cm"/>
      <inkml:brushProperty name="height" value="0.1" units="cm"/>
      <inkml:brushProperty name="color" value="#00A0D7"/>
    </inkml:brush>
  </inkml:definitions>
  <inkml:trace contextRef="#ctx0" brushRef="#br0">1 131 24575,'0'12'0,"0"6"0,0 5 0,3 10 0,2 0 0,1 2 0,3-4 0,0-3 0,0-2 0,-1-3 0,-1 1 0,-1-1 0,1-3 0,-2-3 0,-1-6 0,0-6 0,-2 0 0,-1-3 0,-4-13 0,-5-6 0,-3-20 0,-4-10 0,0-4 0,3 4 0,1 10 0,6 12 0,2 5 0,0 1 0,3 1 0,0 0 0,0 1 0,0 5 0,0 3 0,0 4 0,0 1 0,0 0 0,2 1 0,0-1 0,0-1 0,2-1 0,0-2 0,1 1 0,0 0 0,0 0 0,0 1 0,0 1 0,2-1 0,3 0 0,1-1 0,5 0 0,0 0 0,1 2 0,3 2 0,-1 0 0,1 3 0,-3 0 0,-3 0 0,-6 0 0,-1 0 0,-2 0 0,-1 2 0,0 4 0,-2 1 0,1 2 0,-1 1 0,1-1 0,0-1 0,1-1 0,-1-1 0,0-2 0,-1-2 0,-2 0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01.279"/>
    </inkml:context>
    <inkml:brush xml:id="br0">
      <inkml:brushProperty name="width" value="0.05" units="cm"/>
      <inkml:brushProperty name="height" value="0.05" units="cm"/>
      <inkml:brushProperty name="color" value="#FFFFFF"/>
    </inkml:brush>
  </inkml:definitions>
  <inkml:trace contextRef="#ctx0" brushRef="#br0">0 3006 24575,'25'0'0,"8"0"0,17 0 0,10 0 0,6 0 0,-1 0 0,-5 0 0,-1 0 0,-5 0 0,-5 0 0,-7 0 0,-8 0 0,0 0 0,0 0 0,4 0 0,1 0 0,-4 0 0,-6 0 0,-8 0 0,-11 0 0,-5 0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54.718"/>
    </inkml:context>
    <inkml:brush xml:id="br0">
      <inkml:brushProperty name="width" value="0.05" units="cm"/>
      <inkml:brushProperty name="height" value="0.05" units="cm"/>
      <inkml:brushProperty name="color" value="#C9909C"/>
    </inkml:brush>
  </inkml:definitions>
  <inkml:trace contextRef="#ctx0" brushRef="#br0">214 117 24575,'-7'6'0,"2"2"0,-3 2 0,3-1 0,0-2 0,1 2 0,-1 3 0,-5 5 0,-2 2 0,-2 2 0,1 3 0,3 0 0,1-1 0,2-5 0,1-3 0,1-3 0,3-1 0,0-2 0,2 0 0,0-1 0,0 3 0,3 4 0,5 2 0,5 2 0,3-1 0,-2-6 0,-4-4 0,-3-6 0,-2-2 0,2 0 0,5 0 0,4 2 0,1 1 0,-3-1 0,-3 0 0,-3-2 0,3 0 0,1 0 0,0 0 0,0 0 0,-4 0 0,-2-1 0,-1-3 0,-1-3 0,2-1 0,0-1 0,-2 0 0,-1 2 0,-3 0 0,0 2 0,0 0 0,0 1 0,0 0 0,0-1 0,0-4 0,0-4 0,0-3 0,0-4 0,0 1 0,0 3 0,0 5 0,0 4 0,0 3 0,0 1 0,0-1 0,0 1 0,0-1 0,0-3 0,-2-4 0,-4-8 0,-2-8 0,-3-1 0,-2 3 0,0 8 0,0 8 0,3 6 0,2 2 0,0 1 0,-1 0 0,-7 0 0,-8 6 0,-7 7 0,-4 8 0,6 4 0,9-5 0,7-5 0,7-6 0,3-4 0,1 0 0,2 0 0,0 2 0,0 5 0,1 3 0,5 6 0,5 6 0,5 4 0,3 1 0,1-3 0,-1-6 0,-2-8 0,-2-6 0,-1-5 0,-1-4 0,0 0 0,6 0 0,6 0 0,7 0 0,0 0 0,-3 0 0,-8 0 0,-7 0 0,-6-1 0,-4-5 0,-2-5 0,0-13 0,4-27 0,0-5 0,-1 6 0,-2 15 0,-3 26 0,0 0 0,-1-1 0,-1 2 0,-2-1 0,-4 0 0,-3 1 0,-1-2 0,-1 2 0,0 0 0,0 0 0,1 1 0,1 1 0,-1 2 0,1 2 0,-3 2 0,-1 0 0,-3 0 0,-3 0 0,-3 0 0,0 0 0,0 0 0,5 0 0,6 0 0,4 0 0,4 1 0,0 4 0,2 4 0,-2 6 0,-1 3 0,-1 2 0,0-1 0,0 1 0,2 3 0,2 5 0,1 0 0,-1 3 0,1-3 0,-1-4 0,2-1 0,1-3 0,0-1 0,0-1 0,0-2 0,4 1 0,4 0 0,4 2 0,5 1 0,1-3 0,1-1 0,1-3 0,-1-2 0,1-2 0,3-5 0,1-2 0,-1-2 0,1 0 0,-4 0 0,-1 0 0,0 0 0,-2-2 0,-2-4 0,-5-2 0,-4-2 0,-3-1 0,-2 3 0,-1-1 0,2-6 0,1-5 0,-1-7 0,2-6 0,-1 1 0,2-2 0,0 0 0,-1 4 0,-1-1 0,-3 5 0,0 4 0,0 2 0,0 3 0,0-6 0,0-3 0,0-2 0,0-3 0,0 3 0,0 3 0,-2 1 0,-5 6 0,-3 1 0,-3 2 0,-1 5 0,2 1 0,-3 4 0,-2 3 0,1 0 0,0 2 0,-1 0 0,0 0 0,0 0 0,3 3 0,-1 2 0,-1 5 0,0 6 0,-2-1 0,1 2 0,0 0 0,0 0 0,1 2 0,1 1 0,0 0 0,0-1 0,4 1 0,1 0 0,3-1 0,0 1 0,-1-1 0,2 1 0,-1 0 0,2-1 0,2 1 0,1-1 0,2 1 0,0 0 0,0-1 0,0 1 0,1-1 0,6 3 0,11 4 0,12 3 0,11 2 0,0-5 0,-4-5 0,-5-9 0,-4-6 0,-1-4 0,-3-2 0,-2 0 0,-6 0 0,-4 0 0,-4 0 0,1 0 0,5 0 0,3 0 0,1-3 0,-1-2 0,-5-2 0,-3-1 0,-1-1 0,2-2 0,1-3 0,0-2 0,-4 1 0,-3 3 0,0 2 0,-1-3 0,4-6 0,5-13 0,3-8 0,-1 1 0,-5 2 0,-2 10 0,-4 4 0,0 5 0,-1 3 0,-2 0 0,0 0 0,0-1 0,-2 1 0,-4 1 0,-4 1 0,-3 2 0,-4 0 0,0 1 0,-3 1 0,1-1 0,-1 3 0,3 2 0,2 3 0,2 2 0,0 4 0,-1 4 0,-12 15 0,0 11 0,0 0 0,8-2 0,13-14 0,3-5 0,2-1 0,0 0 0,0 4 0,0 2 0,0 1 0,0 1 0,0-1 0,0-2 0,0-3 0,0-5 0,0-3 0,2-2 0,0-3 0,0 0 0,1-1 0,0 0 0,1-3 0,0-2 0,1-6 0,2-10 0,1-5 0,1-2 0,-2 2 0,-3 7 0,-2 6 0,-2 4 0,0 3 0,0 2 0,-3 1 0,-2-1 0,-5 1 0,-2 1 0,0 0 0,0 2 0,2 0 0,-1 0 0,0 0 0,0 0 0,-1 0 0,-6 0 0,-4 0 0,-1 0 0,2 0 0,6 0 0,5 0 0,5 1 0,3 2 0,2 2 0,0 3 0,2 9 0,3 5 0,3 0 0,1-2 0,-1-10 0,0-2 0,-3-1 0,0-2 0,-1-2 0,-1-1 0,-1-1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19.073"/>
    </inkml:context>
    <inkml:brush xml:id="br0">
      <inkml:brushProperty name="width" value="0.05" units="cm"/>
      <inkml:brushProperty name="height" value="0.05" units="cm"/>
      <inkml:brushProperty name="color" value="#C9909C"/>
    </inkml:brush>
  </inkml:definitions>
  <inkml:trace contextRef="#ctx0" brushRef="#br0">150 1 24575,'7'5'0,"2"2"0,0 2 0,-1-1 0,-2-3 0,-2-2 0,0 1 0,1 0 0,2 1 0,1 2 0,-1-2 0,1 0 0,-3-1 0,0 0 0,0 0 0,0 1 0,3 3 0,-1 0 0,-1 0 0,-2-3 0,-2 0 0,-1-2 0,0 1 0,0 1 0,2 5 0,2 4 0,0 1 0,-1 1 0,0-4 0,-3-3 0,-1-2 0,0 0 0,0-1 0,0 4 0,0 5 0,0 3 0,0 2 0,0-1 0,0-6 0,0-3 0,0-4 0,0-1 0,0 1 0,0 3 0,0 5 0,0 4 0,0 1 0,0-2 0,0-1 0,0-3 0,0-2 0,0-3 0,0-2 0,-2 0 0,-5 2 0,-6 5 0,-7 5 0,-5 4 0,0-1 0,2-3 0,2-4 0,4-5 0,5-5 0,4-2 0,3-2 0,-1 0 0,-4 0 0,-7 0 0,-6 0 0,-1 0 0,4 0 0,7 0 0,6 0 0,4 0 0,2-1 0,1-1 0,0-1 0,0 0 0,0-2 0,0-1 0,0 0 0,0 0 0,0 1 0,0 0 0,0 1 0,0 0 0,0 1 0,0 0 0,0 0 0,0-1 0,0-1 0,1-1 0,3-9 0,0-5 0,0-3 0,-2 2 0,-2 9 0,-1 6 0,-2 6 0,-1 2 0,-1 2 0,2 0 0,2-1 0,1 1 0,0-1 0,0-1 0,1 0 0,2 1 0,4 2 0,6 2 0,6 2 0,1 0 0,-1-2 0,-4-4 0,-7-2 0,-3-1 0,-3-4 0,-1 0 0,1-4 0,1-3 0,2-1 0,2-2 0,1 3 0,0 3 0,-2 3 0,-3 2 0,-1 1 0,-2 0 0,1-1 0,1 1 0,-1-2 0,0 0 0,-1-5 0,1-5 0,2-11 0,2-9 0,0-5 0,0 2 0,-2 5 0,0 9 0,-1 4 0,-1 3 0,-1 0 0,0-1 0,0-1 0,0 1 0,0 4 0,0 4 0,-1 4 0,-2 2 0,2 2 0,-3 0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20.852"/>
    </inkml:context>
    <inkml:brush xml:id="br0">
      <inkml:brushProperty name="width" value="0.05" units="cm"/>
      <inkml:brushProperty name="height" value="0.05" units="cm"/>
      <inkml:brushProperty name="color" value="#C9909C"/>
    </inkml:brush>
  </inkml:definitions>
  <inkml:trace contextRef="#ctx0" brushRef="#br0">127 1 24575,'-2'7'0,"-2"6"0,0 1 0,-1 7 0,0-8 0,3-2 0,1-7 0,1 0 0,0 2 0,0 4 0,0 5 0,0 3 0,0 1 0,0-1 0,0-3 0,0-3 0,0-4 0,0-2 0,-2-3 0,-3-1 0,-7 3 0,-8 4 0,-2 0 0,3 0 0,6-4 0,7-4 0,2-1 0,3-3 0,1-3 0,0-1 0,0-3 0,0-2 0,0 0 0,1 0 0,1 3 0,1 2 0,2 5 0,0 1 0,1 1 0,0 0 0,2 0 0,3 0 0,8 0 0,12 0 0,11 0 0,6 0 0,-3 0 0,-10 0 0,-13 0 0,-14 0 0,-4 0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26.821"/>
    </inkml:context>
    <inkml:brush xml:id="br0">
      <inkml:brushProperty name="width" value="0.05" units="cm"/>
      <inkml:brushProperty name="height" value="0.05" units="cm"/>
      <inkml:brushProperty name="color" value="#C9909C"/>
    </inkml:brush>
  </inkml:definitions>
  <inkml:trace contextRef="#ctx0" brushRef="#br0">166 31 24575,'-9'6'0,"-2"6"0,1 10 0,0 7 0,2 2 0,1 3 0,2 0 0,2-2 0,2-3 0,1-8 0,0-4 0,0-3 0,0 2 0,1 1 0,4 3 0,3-2 0,3-3 0,2-2 0,3-3 0,6-2 0,2-2 0,0-2 0,-3-3 0,-5 0 0,-5-1 0,-3-2 0,0-4 0,2-9 0,2-6 0,1-7 0,0-4 0,-3-6 0,-2-4 0,-4-1 0,-2 7 0,-2 9 0,0 10 0,0 8 0,0 4 0,0 2 0,0 2 0,0-1 0,0-1 0,0-2 0,-5-5 0,-8-5 0,-10-2 0,-8 2 0,-4 7 0,3 5 0,4 3 0,2 0 0,2 4 0,-2 6 0,1 5 0,0 2 0,5 0 0,8-3 0,4 0 0,3-1 0,-1 3 0,0 8 0,0 7 0,3 5 0,1 2 0,4-1 0,3-6 0,3-3 0,8-5 0,7-3 0,13 2 0,12-1 0,8 0 0,-3-4 0,-12-5 0,-13-6 0,-13-4 0,-7-3 0,-4-1 0,-2-3 0,1-7 0,6-16 0,6-17 0,4-14 0,4-7 0,-3 5 0,-3 10 0,-8 10 0,-5 9 0,-2 7 0,-2 4 0,0 3 0,-2 4 0,-5 2 0,-5 1 0,-5 2 0,-2 2 0,-4 3 0,-5 2 0,-4 1 0,-1 1 0,1 3 0,3 3 0,2 5 0,2 4 0,4 0 0,6-2 0,4-2 0,5-3 0,3-2 0,2 1 0,1 0 0,-1 3 0,-1 4 0,1 7 0,0 7 0,1 4 0,0-2 0,2-5 0,2-5 0,4-4 0,7-2 0,5-1 0,4 0 0,1-1 0,-2-5 0,-2-3 0,-2-3 0,-3-1 0,-3 0 0,-3 0 0,-3 0 0,-2-2 0,-3-2 0,1-7 0,3-7 0,3-9 0,0-5 0,0 1 0,-3 5 0,-2 10 0,-2 4 0,-3 4 0,-3-2 0,-9-3 0,-10-1 0,-7 0 0,1 5 0,5 5 0,6 3 0,0 3 0,-4 3 0,0 6 0,3 2 0,6 2 0,8-3 0,3-1 0,2 3 0,0 4 0,3 3 0,4 3 0,5-2 0,4-4 0,1-5 0,-1-5 0,-1-4 0,2-4 0,1-2 0,-2-2 0,-3-3 0,-5-1 0,-4 2 0,-2 3 0,-4 1 0,-3 1 0,-4 0 0,-2 3 0,0 2 0,3 2 0,3 2 0,3 1 0,1-1 0,1-2 0,0-2 0,1-1 0,1-4 0,0-2 0,0-7 0,-2-6 0,0-6 0,0-5 0,0 2 0,-1 4 0,-3 7 0,-1 7 0,-1 4 0,0 3 0,2 1 0,1 2 0,1 3 0,1 3 0,0-1 0,1 1 0,0-3 0,1-1 0,0-1 0,3-1 0,4 0 0,1-1 0,1-1 0,-3-1 0,-3-1 0,-3-3 0,-1-4 0,0-4 0,0-1 0,0 3 0,0 5 0,0 3 0,3 3 0,6 3 0,17-2 0,2 0 0,-3-3 0,-11-2 0,-14 0 0,0-1 0,0 1 0,-1 1 0,0 1 0,0 0 0,1 1 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28.335"/>
    </inkml:context>
    <inkml:brush xml:id="br0">
      <inkml:brushProperty name="width" value="0.05" units="cm"/>
      <inkml:brushProperty name="height" value="0.05" units="cm"/>
      <inkml:brushProperty name="color" value="#C9909C"/>
    </inkml:brush>
  </inkml:definitions>
  <inkml:trace contextRef="#ctx0" brushRef="#br0">262 1 24575,'-10'19'0,"-5"2"0,-4 4 0,-2-3 0,3-5 0,6-4 0,5-6 0,3-2 0,1-3 0,0-2 0,1 1 0,-3 2 0,-6 2 0,-6 3 0,-2 1 0,1-1 0,5-2 0,4-4 0,5-1 0,2-1 0,-1 0 0,-4 0 0,-3 0 0,-2 0 0,2 0 0,5-1 0,3-3 0,2-1 0,0 1 0,0 1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32.020"/>
    </inkml:context>
    <inkml:brush xml:id="br0">
      <inkml:brushProperty name="width" value="0.05" units="cm"/>
      <inkml:brushProperty name="height" value="0.05" units="cm"/>
      <inkml:brushProperty name="color" value="#C9909C"/>
    </inkml:brush>
  </inkml:definitions>
  <inkml:trace contextRef="#ctx0" brushRef="#br0">52 205 24575,'17'0'0,"-1"0"0,0 0 0,1 0 0,3 0 0,1-1 0,-3-1 0,-3-2 0,-6 0 0,-1 0 0,-2-1 0,0 0 0,0 0 0,-1 1 0,-1 2 0,0 0 0,1 0 0,2-1 0,3-1 0,3-1 0,1 2 0,2-1 0,-2 0 0,-1 1 0,-2 0 0,-4 1 0,-2 1 0,-2-1 0,-2 0 0,0 0 0,-1 0 0,0-1 0,0 0 0,0 0 0,0 0 0,0-1 0,0-2 0,1-2 0,1-4 0,0-3 0,2-1 0,-1-1 0,-1 3 0,0 3 0,-1 4 0,0 5 0,0 2 0,1 8 0,-1 0 0,1 5 0,0-1 0,-1 0 0,1-1 0,0 0 0,-1 0 0,1-2 0,-2-1 0,0-1 0,0-2 0,0 0 0,0-1 0,0 2 0,0 3 0,-1 4 0,-2 3 0,0-1 0,-1-1 0,1-5 0,0-2 0,-1-3 0,-1 2 0,-4 1 0,-4 5 0,-4 4 0,-2 3 0,1-1 0,3-2 0,5-5 0,5-4 0,1-4 0,1-2 0,1-1 0,-1 0 0,0 0 0,-2 0 0,-2 0 0,-2 0 0,-2 0 0,2 0 0,2 0 0,3 0 0,1 0 0,1 0 0,0 0 0,0 0 0,0 0 0,0 0 0,-2 0 0,-3 0 0,-4 0 0,-3 0 0,0 0 0,-2 0 0,-1 1 0,-1 2 0,2 0 0,3 0 0,6-1 0,2-2 0,2 0 0,-2 0 0,-3 0 0,-1 0 0,1-2 0,3 0 0,3 0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1.569"/>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3.135"/>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4.969"/>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7:30.108"/>
    </inkml:context>
    <inkml:brush xml:id="br0">
      <inkml:brushProperty name="width" value="0.1" units="cm"/>
      <inkml:brushProperty name="height" value="0.1" units="cm"/>
      <inkml:brushProperty name="color" value="#00A0D7"/>
    </inkml:brush>
  </inkml:definitions>
  <inkml:trace contextRef="#ctx0" brushRef="#br0">168 60 24575,'0'-12'0,"0"2"0,-2 4 0,-1-1 0,0-1 0,-1 0 0,1 2 0,-2 4 0,-1 1 0,1 1 0,-1 0 0,2 0 0,0 0 0,0 1 0,-1 1 0,0 4 0,1 1 0,-1 2 0,0 1 0,-2-1 0,-3 0 0,0 0 0,-1 0 0,0 2 0,1-1 0,2 1 0,1-3 0,3 1 0,1 0 0,1 0 0,2 2 0,-3-2 0,0 1 0,0 0 0,1 0 0,2 1 0,0 0 0,0 0 0,0 0 0,0-2 0,0-1 0,0 0 0,0 0 0,0-1 0,2 1 0,0 0 0,3-2 0,0 1 0,0-2 0,1 2 0,-1 1 0,1 0 0,-2-2 0,1-2 0,0-1 0,0-1 0,-2 0 0,2-2 0,0 2 0,1 0 0,2 3 0,-1 1 0,2 1 0,0 0 0,1-2 0,-1 0 0,-1-1 0,-3-2 0,0-1 0,-1-1 0,1 0 0,0 0 0,0 0 0,0 0 0,-1 0 0,-1 0 0,2 0 0,0 0 0,2 0 0,4-3 0,2-2 0,3-4 0,-1-1 0,-3 0 0,-4 1 0,-2 0 0,-1-1 0,-2-1 0,-1-1 0,-2 1 0,0 2 0,0 1 0,0 1 0,0 0 0,0 0 0,0-2 0,0 0 0,0 2 0,0 0 0,0 0 0,0 0 0,0 1 0,0-1 0,-1-1 0,-1 0 0,-3-2 0,0-1 0,-2-2 0,2 1 0,-2 1 0,2 6 0,1 3 0,3 5 0,1 3 0,0 1 0,3 2 0,1 2 0,4 0 0,3 3 0,4 4 0,2 2 0,2 3 0,-1 0 0,-3 0 0,-1-1 0,-3-2 0,-2-3 0,-2-2 0,-3-4 0,-2-1 0,-2-2 0,0 0 0,0 0 0,0 3 0,0 3 0,0 5 0,0 2 0,0 2 0,0 0 0,0 0 0,0 0 0,0 0 0,0 0 0,0-1 0,0 1 0,0 0 0,0 0 0,0 0 0,0 0 0,0-1 0,-2 1 0,-1 0 0,-2-1 0,-1-2 0,0-5 0,0-6 0,1-3 0,1-1 0,0-1 0,0-2 0,0 0 0,0 0 0,-2 0 0,-1 1 0,0-2 0,0-1 0,1 0 0,0 0 0,0 0 0,1 0 0,-2 0 0,1 0 0,-2 0 0,-4 0 0,-3 0 0,-1 0 0,-4 0 0,2 0 0,3 0 0,3 0 0,5 0 0,2-1 0,2-2 0,1-3 0,-1-4 0,0-5 0,-2-3 0,-1-4 0,2 0 0,0 3 0,1 5 0,1 3 0,0 4 0,2 0 0,0 1 0,0-1 0,0 0 0,0 0 0,0 0 0,2 3 0,0 2 0,0 0 0,0-2 0,-2 1 0,0-1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6.552"/>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2"/>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3"/>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4"/>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5"/>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2"/>
    </inkml:context>
    <inkml:brush xml:id="br0">
      <inkml:brushProperty name="width" value="0.05" units="cm"/>
      <inkml:brushProperty name="height" value="0.05" units="cm"/>
      <inkml:brushProperty name="color" value="#C9909C"/>
    </inkml:brush>
  </inkml:definitions>
  <inkml:trace contextRef="#ctx0" brushRef="#br0">214 117 24575,'-7'6'0,"2"2"0,-3 2 0,3-1 0,0-2 0,1 2 0,-1 3 0,-5 5 0,-2 2 0,-2 2 0,1 3 0,3 0 0,1-1 0,2-5 0,1-3 0,1-3 0,3-1 0,0-2 0,2 0 0,0-1 0,0 3 0,3 4 0,5 2 0,5 2 0,3-1 0,-2-6 0,-4-4 0,-3-6 0,-2-2 0,2 0 0,5 0 0,4 2 0,1 1 0,-3-1 0,-3 0 0,-3-2 0,3 0 0,1 0 0,0 0 0,0 0 0,-4 0 0,-2-1 0,-1-3 0,-1-3 0,2-1 0,0-1 0,-2 0 0,-1 2 0,-3 0 0,0 2 0,0 0 0,0 1 0,0 0 0,0-1 0,0-4 0,0-4 0,0-3 0,0-4 0,0 1 0,0 3 0,0 5 0,0 4 0,0 3 0,0 1 0,0-1 0,0 1 0,0-1 0,0-3 0,-2-4 0,-4-8 0,-2-8 0,-3-1 0,-2 3 0,0 8 0,0 8 0,3 6 0,2 2 0,0 1 0,-1 0 0,-7 0 0,-8 6 0,-7 7 0,-4 8 0,6 4 0,9-5 0,7-5 0,7-6 0,3-4 0,1 0 0,2 0 0,0 2 0,0 5 0,1 3 0,5 6 0,5 6 0,5 4 0,3 1 0,1-3 0,-1-6 0,-2-8 0,-2-6 0,-1-5 0,-1-4 0,0 0 0,6 0 0,6 0 0,7 0 0,0 0 0,-3 0 0,-8 0 0,-7 0 0,-6-1 0,-4-5 0,-2-5 0,0-13 0,4-27 0,0-5 0,-1 6 0,-2 15 0,-3 26 0,0 0 0,-1-1 0,-1 2 0,-2-1 0,-4 0 0,-3 1 0,-1-2 0,-1 2 0,0 0 0,0 0 0,1 1 0,1 1 0,-1 2 0,1 2 0,-3 2 0,-1 0 0,-3 0 0,-3 0 0,-3 0 0,0 0 0,0 0 0,5 0 0,6 0 0,4 0 0,4 1 0,0 4 0,2 4 0,-2 6 0,-1 3 0,-1 2 0,0-1 0,0 1 0,2 3 0,2 5 0,1 0 0,-1 3 0,1-3 0,-1-4 0,2-1 0,1-3 0,0-1 0,0-1 0,0-2 0,4 1 0,4 0 0,4 2 0,5 1 0,1-3 0,1-1 0,1-3 0,-1-2 0,1-2 0,3-5 0,1-2 0,-1-2 0,1 0 0,-4 0 0,-1 0 0,0 0 0,-2-2 0,-2-4 0,-5-2 0,-4-2 0,-3-1 0,-2 3 0,-1-1 0,2-6 0,1-5 0,-1-7 0,2-6 0,-1 1 0,2-2 0,0 0 0,-1 4 0,-1-1 0,-3 5 0,0 4 0,0 2 0,0 3 0,0-6 0,0-3 0,0-2 0,0-3 0,0 3 0,0 3 0,-2 1 0,-5 6 0,-3 1 0,-3 2 0,-1 5 0,2 1 0,-3 4 0,-2 3 0,1 0 0,0 2 0,-1 0 0,0 0 0,0 0 0,3 3 0,-1 2 0,-1 5 0,0 6 0,-2-1 0,1 2 0,0 0 0,0 0 0,1 2 0,1 1 0,0 0 0,0-1 0,4 1 0,1 0 0,3-1 0,0 1 0,-1-1 0,2 1 0,-1 0 0,2-1 0,2 1 0,1-1 0,2 1 0,0 0 0,0-1 0,0 1 0,1-1 0,6 3 0,11 4 0,12 3 0,11 2 0,0-5 0,-4-5 0,-5-9 0,-4-6 0,-1-4 0,-3-2 0,-2 0 0,-6 0 0,-4 0 0,-4 0 0,1 0 0,5 0 0,3 0 0,1-3 0,-1-2 0,-5-2 0,-3-1 0,-1-1 0,2-2 0,1-3 0,0-2 0,-4 1 0,-3 3 0,0 2 0,-1-3 0,4-6 0,5-13 0,3-8 0,-1 1 0,-5 2 0,-2 10 0,-4 4 0,0 5 0,-1 3 0,-2 0 0,0 0 0,0-1 0,-2 1 0,-4 1 0,-4 1 0,-3 2 0,-4 0 0,0 1 0,-3 1 0,1-1 0,-1 3 0,3 2 0,2 3 0,2 2 0,0 4 0,-1 4 0,-12 15 0,0 11 0,0 0 0,8-2 0,13-14 0,3-5 0,2-1 0,0 0 0,0 4 0,0 2 0,0 1 0,0 1 0,0-1 0,0-2 0,0-3 0,0-5 0,0-3 0,2-2 0,0-3 0,0 0 0,1-1 0,0 0 0,1-3 0,0-2 0,1-6 0,2-10 0,1-5 0,1-2 0,-2 2 0,-3 7 0,-2 6 0,-2 4 0,0 3 0,0 2 0,-3 1 0,-2-1 0,-5 1 0,-2 1 0,0 0 0,0 2 0,2 0 0,-1 0 0,0 0 0,0 0 0,-1 0 0,-6 0 0,-4 0 0,-1 0 0,2 0 0,6 0 0,5 0 0,5 1 0,3 2 0,2 2 0,0 3 0,2 9 0,3 5 0,3 0 0,1-2 0,-1-10 0,0-2 0,-3-1 0,0-2 0,-1-2 0,-1-1 0,-1-1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3"/>
    </inkml:context>
    <inkml:brush xml:id="br0">
      <inkml:brushProperty name="width" value="0.05" units="cm"/>
      <inkml:brushProperty name="height" value="0.05" units="cm"/>
      <inkml:brushProperty name="color" value="#C9909C"/>
    </inkml:brush>
  </inkml:definitions>
  <inkml:trace contextRef="#ctx0" brushRef="#br0">150 1 24575,'7'5'0,"2"2"0,0 2 0,-1-1 0,-2-3 0,-2-2 0,0 1 0,1 0 0,2 1 0,1 2 0,-1-2 0,1 0 0,-3-1 0,0 0 0,0 0 0,0 1 0,3 3 0,-1 0 0,-1 0 0,-2-3 0,-2 0 0,-1-2 0,0 1 0,0 1 0,2 5 0,2 4 0,0 1 0,-1 1 0,0-4 0,-3-3 0,-1-2 0,0 0 0,0-1 0,0 4 0,0 5 0,0 3 0,0 2 0,0-1 0,0-6 0,0-3 0,0-4 0,0-1 0,0 1 0,0 3 0,0 5 0,0 4 0,0 1 0,0-2 0,0-1 0,0-3 0,0-2 0,0-3 0,0-2 0,-2 0 0,-5 2 0,-6 5 0,-7 5 0,-5 4 0,0-1 0,2-3 0,2-4 0,4-5 0,5-5 0,4-2 0,3-2 0,-1 0 0,-4 0 0,-7 0 0,-6 0 0,-1 0 0,4 0 0,7 0 0,6 0 0,4 0 0,2-1 0,1-1 0,0-1 0,0 0 0,0-2 0,0-1 0,0 0 0,0 0 0,0 1 0,0 0 0,0 1 0,0 0 0,0 1 0,0 0 0,0 0 0,0-1 0,0-1 0,1-1 0,3-9 0,0-5 0,0-3 0,-2 2 0,-2 9 0,-1 6 0,-2 6 0,-1 2 0,-1 2 0,2 0 0,2-1 0,1 1 0,0-1 0,0-1 0,1 0 0,2 1 0,4 2 0,6 2 0,6 2 0,1 0 0,-1-2 0,-4-4 0,-7-2 0,-3-1 0,-3-4 0,-1 0 0,1-4 0,1-3 0,2-1 0,2-2 0,1 3 0,0 3 0,-2 3 0,-3 2 0,-1 1 0,-2 0 0,1-1 0,1 1 0,-1-2 0,0 0 0,-1-5 0,1-5 0,2-11 0,2-9 0,0-5 0,0 2 0,-2 5 0,0 9 0,-1 4 0,-1 3 0,-1 0 0,0-1 0,0-1 0,0 1 0,0 4 0,0 4 0,-1 4 0,-2 2 0,2 2 0,-3 0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4"/>
    </inkml:context>
    <inkml:brush xml:id="br0">
      <inkml:brushProperty name="width" value="0.05" units="cm"/>
      <inkml:brushProperty name="height" value="0.05" units="cm"/>
      <inkml:brushProperty name="color" value="#C9909C"/>
    </inkml:brush>
  </inkml:definitions>
  <inkml:trace contextRef="#ctx0" brushRef="#br0">127 1 24575,'-2'7'0,"-2"6"0,0 1 0,-1 7 0,0-8 0,3-2 0,1-7 0,1 0 0,0 2 0,0 4 0,0 5 0,0 3 0,0 1 0,0-1 0,0-3 0,0-3 0,0-4 0,0-2 0,-2-3 0,-3-1 0,-7 3 0,-8 4 0,-2 0 0,3 0 0,6-4 0,7-4 0,2-1 0,3-3 0,1-3 0,0-1 0,0-3 0,0-2 0,0 0 0,1 0 0,1 3 0,1 2 0,2 5 0,0 1 0,1 1 0,0 0 0,2 0 0,3 0 0,8 0 0,12 0 0,11 0 0,6 0 0,-3 0 0,-10 0 0,-13 0 0,-14 0 0,-4 0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5"/>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6"/>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1:08:25.670"/>
    </inkml:context>
    <inkml:brush xml:id="br0">
      <inkml:brushProperty name="width" value="0.1" units="cm"/>
      <inkml:brushProperty name="height" value="0.1" units="cm"/>
      <inkml:brushProperty name="color" value="#00A0D7"/>
    </inkml:brush>
  </inkml:definitions>
  <inkml:trace contextRef="#ctx0" brushRef="#br0">1 263 24575,'14'0'0,"2"-2"0,3-3 0,1-4 0,1-4 0,-1 0 0,-2-1 0,-1 0 0,-1 0 0,-3 2 0,0 0 0,-2 2 0,-2 2 0,-1 1 0,-2 1 0,1 4 0,-3 1 0,-1-1 0,-1 0 0,-2-2 0,0 0 0,0 1 0,2-1 0,1 0 0,0-1 0,0 0 0,-3-2 0,0 1 0,0-1 0,0-2 0,0 1 0,0-2 0,0 1 0,0 2 0,0 1 0,0 2 0,-2 1 0,0 1 0,-2 1 0,-3 1 0,0 0 0,-2 0 0,1 0 0,-1 0 0,1 0 0,0-1 0,2-1 0,0 0 0,0 0 0,0 1 0,1 1 0,-1 0 0,0 0 0,-2 0 0,-1 0 0,1 0 0,0 0 0,0 0 0,0 0 0,0 0 0,1 0 0,0 0 0,1 0 0,1 0 0,0 0 0,-1 0 0,1 0 0,1 0 0,0 0 0,-1 0 0,0 0 0,0 0 0,0 0 0,-1 0 0,1 2 0,1 2 0,2 2 0,2 2 0,0-1 0,0 2 0,0 0 0,0 2 0,0 0 0,0-1 0,0 0 0,0-2 0,0 0 0,0 0 0,0 1 0,0 1 0,0 0 0,0-1 0,0-1 0,2-1 0,1 0 0,-1 0 0,1-1 0,-2 0 0,-1 0 0,0-1 0,0 0 0,0-1 0,0 0 0,0 0 0,0-1 0,0 1 0,0 1 0,0 0 0,0 0 0,0 0 0,0 1 0,0 0 0,1 0 0,2 0 0,0-2 0,0 1 0,-1-1 0,1 1 0,-1 1 0,1-1 0,-1-1 0,0 0 0,0 0 0,1 1 0,0 0 0,-1 0 0,3 0 0,-2 1 0,1 0 0,1 1 0,-1 1 0,0 1 0,1 1 0,3 3 0,-2 0 0,3 0 0,-1-1 0,1-2 0,-1 0 0,-1-1 0,-1-3 0,0 1 0,1-1 0,0-1 0,-1 0 0,-1-1 0,-1-1 0,-1-1 0,-1 1 0,2-3 0,0 0 0,-1 0 0,1 0 0,0 0 0,1 0 0,2 0 0,2-2 0,0-1 0,0-2 0,1 0 0,-1 1 0,-2-1 0,-3 2 0,-1-2 0,0 0 0,1-1 0,0 0 0,0 0 0,0 2 0,-1 0 0,0 0 0,-1 0 0,1 0 0,-1-1 0,0 1 0,0 1 0,1-1 0,-1 1 0,0 1 0,0-2 0,0 1 0,0-2 0,-1 1 0,2 1 0,-1 0 0,0-1 0,-2 0 0,2 0 0,0 0 0,0 0 0,0 0 0,0 1 0,1 0 0,-1-5-1696,-9-12 0,5 9 0,-6-5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7"/>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8"/>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2:50.272"/>
    </inkml:context>
    <inkml:brush xml:id="br0">
      <inkml:brushProperty name="width" value="0.05" units="cm"/>
      <inkml:brushProperty name="height" value="0.05" units="cm"/>
      <inkml:brushProperty name="color" value="#FFFFFF"/>
    </inkml:brush>
  </inkml:definitions>
  <inkml:trace contextRef="#ctx0" brushRef="#br0">0 0 24575,'0'12'0,"0"6"0,0 12 0,0 11 0,0 3 0,0 2 0,0-3 0,0-9 0,0-1 0,0 1 0,0 2 0,0 6 0,0 2 0,0 1 0,0-2 0,0-5 0,0-8 0,0-6 0,0-12 0,0-4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35.468"/>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47.240"/>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6:56.884"/>
    </inkml:context>
    <inkml:brush xml:id="br0">
      <inkml:brushProperty name="width" value="0.05" units="cm"/>
      <inkml:brushProperty name="height" value="0.05" units="cm"/>
      <inkml:brushProperty name="color" value="#ECFEB1"/>
    </inkml:brush>
  </inkml:definitions>
  <inkml:trace contextRef="#ctx0" brushRef="#br0">460 36 24575,'-40'17'0,"-6"15"0,-8 14 0,-1 9 0,5-4 0,10-8 0,10-2 0,5-2 0,1 4 0,2 2 0,2-4 0,6-3 0,2-5 0,2 1 0,2 3 0,2 2 0,3-1 0,2 0 0,1-4 0,3 1 0,15 14 0,22 15 0,15 8 0,5-8 0,-8-18 0,-11-17 0,-3-8 0,-1-7 0,6-3 0,1 1 0,-3-2 0,-3-1 0,-4-3 0,0-4 0,6 1 0,2-3 0,0 0 0,-1 0 0,-2 0 0,-3 0 0,0-1 0,3-6 0,3-8 0,3-11 0,1-9 0,-6-4 0,-5 0 0,-6 2 0,-5 5 0,-4 1 0,-2 1 0,-3-1 0,-2-7 0,-3-2 0,0-2 0,-4 0 0,-2 3 0,-1 1 0,-3-4 0,0-5 0,-3-5 0,-8-5 0,-8-6 0,-10-2 0,-8 1 0,-3 5 0,0 11 0,3 9 0,6 12 0,1 8 0,3 6 0,-7 4 0,-4-2 0,-2-2 0,0 1 0,6 0 0,7 5 0,7 4 0,2 0 0,5 3 0,0 0 0,2 0 0,3 0 0,1 3 0,-2 3 0,-5 4 0,-1 1 0,0-2 0,4-2 0,2-3 0,0 3 0,-7 3 0,-6 4 0,-2 0 0,4 0 0,7-5 0,7-2 0,3-1 0,1-1 0,2-2 0,0-1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7"/>
    </inkml:context>
    <inkml:brush xml:id="br0">
      <inkml:brushProperty name="width" value="0.05" units="cm"/>
      <inkml:brushProperty name="height" value="0.05" units="cm"/>
      <inkml:brushProperty name="color" value="#ECFEB1"/>
    </inkml:brush>
  </inkml:definitions>
  <inkml:trace contextRef="#ctx0" brushRef="#br0">840 0 24575,'0'31'0,"-2"16"0,-11 20 0,-8 9 0,-10-12 0,-4-5 0,0-9 0,-2-10 0,-2-5 0,-4-7 0,-1-7 0,1-4 0,4-6 0,-2-7 0,-7 0 0,-4 0 0,-1 0 0,12-1 0,7-3 0,2 0 0,2 0 0,-1 0 0,3-6 0,1-11 0,6-10 0,9-15 0,5-12 0,6-6 0,1-1 0,0 8 0,0 16 0,0 13 0,1 10 0,2 6 0,6-1 0,8-2 0,9-6 0,4 2 0,4 1 0,1 4 0,1 6 0,4 1 0,4 3 0,6 0 0,5 5 0,-1 7 0,-4 10 0,-7 12 0,-4 16 0,-3 9 0,-3 6 0,-4-3 0,-5-11 0,-4-4 0,-5-10 0,-3-7 0,-1-5 0,-1-4 0,0-3 0,-2 0 0,0-2 0,-1-1 0,1-3 0,0-3 0,-4-3 0,-1-4 0,-1 0 0,-1-1 0,1-1 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04.488"/>
    </inkml:context>
    <inkml:brush xml:id="br0">
      <inkml:brushProperty name="width" value="0.05" units="cm"/>
      <inkml:brushProperty name="height" value="0.05" units="cm"/>
      <inkml:brushProperty name="color" value="#ECFEB1"/>
    </inkml:brush>
  </inkml:definitions>
  <inkml:trace contextRef="#ctx0" brushRef="#br0">924 1 24575,'-18'0'0,"-5"0"0,-8 0 0,-14 0 0,-15 0 0,-7 0 0,-2 7 0,7 8 0,10 6 0,8 5 0,4-1 0,-1 3 0,-2 5 0,-4 5 0,2 3 0,6 2 0,6 1 0,3 5 0,2 3 0,0 2 0,3 3 0,5 1 0,4-1 0,7 0 0,4 0 0,2 1 0,3-1 0,0-3 0,0-2 0,4 1 0,7-1 0,8 1 0,5-7 0,0-9 0,-1-8 0,-2-6 0,0-2 0,0 0 0,1 0 0,9 3 0,7-2 0,14 2 0,16 3 0,8 2 0,14 5 0,-37-18 0,0 0 0,3 0 0,0-1 0,0 0 0,0-2 0,-4-3 0,-1-1 0,37 3 0,-15-9 0,-14-3 0,-17 0 0,-12 0 0,-5 0 0,0 0 0,8-6 0,5-6 0,2-4 0,-3-6 0,-5 1 0,0-1 0,4-7 0,0-4 0,3-5 0,-5-3 0,-4 1 0,-1-3 0,2-5 0,0-6 0,0 1 0,-4 5 0,-8 6 0,-4 1 0,-7-4 0,-2-5 0,0-5 0,-2-2 0,-1 3 0,-2 2 0,-1-2 0,-1 1 0,-10-5 0,-10 0 0,-10 5 0,-7 2 0,4 9 0,5 10 0,3 3 0,-3 2 0,-6-1 0,-9-2 0,-3 4 0,3 7 0,0 3 0,-1 3 0,-3 0 0,-1 0 0,-1 3 0,6 0 0,6 4 0,8 2 0,8 1 0,6 1 0,3 0 0,1-1 0,2 0 0,2 2 0,1 1 0,3 0 0,-1 0 0,0 0 0,0 0 0,-2 0 0,-3 0 0,-4-3 0,0 1 0,1-1 0,3 0 0,6 3 0,0 0 0,-1 0 0,1 0 0,-1 0 0,0 0 0,1-1 0,-2-1 0,3 0 0,0 0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2.102"/>
    </inkml:context>
    <inkml:brush xml:id="br0">
      <inkml:brushProperty name="width" value="0.05" units="cm"/>
      <inkml:brushProperty name="height" value="0.05" units="cm"/>
      <inkml:brushProperty name="color" value="#FFFFFF"/>
    </inkml:brush>
  </inkml:definitions>
  <inkml:trace contextRef="#ctx0" brushRef="#br0">24 0 24575,'0'38'0,"0"24"0,0 29 0,0-36 0,0 1 0,0-2 0,0 0 0,0 46 0,0-11 0,0-10 0,0-2 0,0 2 0,0 3 0,0 5 0,0-7 0,0-11 0,0-11 0,0-13 0,0-5 0,0-7 0,0-7 0,0-6 0,0-9 0,0-3 0,0-1 0,0 5 0,0 13 0,0 9 0,0 1 0,0-1 0,0-9 0,0-8 0,0-4 0,0-1 0,0 1 0,-1 4 0,-2 10 0,0 12 0,1 10 0,1 4 0,1 0 0,0-11 0,0-9 0,0-11 0,0-11 0,0-4 0,0-3 0,0-1 0,0 2 0,0 3 0,0 6 0,0 11 0,0 9 0,-3 6 0,-1 3 0,0-8 0,1-5 0,3-6 0,0-8 0,0-5 0,0-5 0,0-4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4.668"/>
    </inkml:context>
    <inkml:brush xml:id="br0">
      <inkml:brushProperty name="width" value="0.05" units="cm"/>
      <inkml:brushProperty name="height" value="0.05" units="cm"/>
      <inkml:brushProperty name="color" value="#FFFFFF"/>
    </inkml:brush>
  </inkml:definitions>
  <inkml:trace contextRef="#ctx0" brushRef="#br0">0 0 24575,'0'15'0,"0"-2"0,0-1 0,0-2 0,0-2 0,0 2 0,0 8 0,0 13 0,0 13 0,3 10 0,1-3 0,1-9 0,1-11 0,-3-10 0,-1-6 0,-1-4 0,-1-4 0,0-1 0,0 0 0,0-1 0,0 0 0,0 3 0,0 3 0,0 3 0,2 2 0,1-1 0,-1-5 0,0-3 0,-2-1 0,0-2 0,0 0 0,2 0 0,0-2 0,1 1 0,-1-1 0,-2 1 0,0 0 0,0 1 0,0 0 0,0-2 0,0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13"/>
    </inkml:context>
    <inkml:brush xml:id="br0">
      <inkml:brushProperty name="width" value="0.025" units="cm"/>
      <inkml:brushProperty name="height" value="0.025" units="cm"/>
    </inkml:brush>
  </inkml:definitions>
  <inkml:trace contextRef="#ctx0" brushRef="#br0">169 1 24575,'0'0'0,"-1"7"0,-24 62 0,9-27 0,-21 56 0,-14 42 0,39-103 0,-12 70 0,23-98 0,0 0 0,0 0 0,1 0 0,1 0 0,1 13 0,-2-23-1365</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6.785"/>
    </inkml:context>
    <inkml:brush xml:id="br0">
      <inkml:brushProperty name="width" value="0.05" units="cm"/>
      <inkml:brushProperty name="height" value="0.05" units="cm"/>
      <inkml:brushProperty name="color" value="#FFFFFF"/>
    </inkml:brush>
  </inkml:definitions>
  <inkml:trace contextRef="#ctx0" brushRef="#br0">1 0 24575,'0'17'0,"0"6"0,0 7 0,0 11 0,0-1 0,0 3 0,0-5 0,0-7 0,3-3 0,2 0 0,2 2 0,0 3 0,-4 0 0,-1 0 0,0-4 0,1-4 0,0-2 0,-1-3 0,-2-1 0,0-5 0,1-5 0,1-5 0,0-1 0,0-1 0,-2-1 0,0 1 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28.734"/>
    </inkml:context>
    <inkml:brush xml:id="br0">
      <inkml:brushProperty name="width" value="0.05" units="cm"/>
      <inkml:brushProperty name="height" value="0.05" units="cm"/>
      <inkml:brushProperty name="color" value="#FFFFFF"/>
    </inkml:brush>
  </inkml:definitions>
  <inkml:trace contextRef="#ctx0" brushRef="#br0">0 1 24575,'41'0'0,"13"0"0,17 0 0,0 0 0,-17 0 0,-14 0 0,-14 0 0,-6 2 0,5 1 0,11 3 0,8-1 0,4-1 0,-10 1 0,-11-2 0,-13 0 0,-8-1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37:32.669"/>
    </inkml:context>
    <inkml:brush xml:id="br0">
      <inkml:brushProperty name="width" value="0.05" units="cm"/>
      <inkml:brushProperty name="height" value="0.05" units="cm"/>
      <inkml:brushProperty name="color" value="#FFFFFF"/>
    </inkml:brush>
  </inkml:definitions>
  <inkml:trace contextRef="#ctx0" brushRef="#br0">1 0 24575,'12'0'0,"16"0"0,13 0 0,18 0 0,6 0 0,-11 0 0,-7 0 0,-14 3 0,-4-1 0,-4 1 0,-4 1 0,0-1 0,-2 0 0,-2-1 0,1-2 0,1 0 0,-1 1 0,-3 1 0,-5 0 0,-5 0 0,-3 0 0,2 0 0,1 0 0,5 0 0,5-2 0,-1 1 0,-2 1 0,-4 1 0,-3 0 0,2-3 0,5 0 0,7 0 0,2 0 0,-2 0 0,-9 0 0,-5 0 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39.207"/>
    </inkml:context>
    <inkml:brush xml:id="br0">
      <inkml:brushProperty name="width" value="0.05" units="cm"/>
      <inkml:brushProperty name="height" value="0.05" units="cm"/>
      <inkml:brushProperty name="color" value="#FFFFFF"/>
    </inkml:brush>
  </inkml:definitions>
  <inkml:trace contextRef="#ctx0" brushRef="#br0">323 109 24575,'0'-4'0,"-2"-6"0,-6-4 0,-7-7 0,-7-1 0,0 3 0,4 7 0,9 7 0,3 3 0,1 2 0,-1 0 0,-1 0 0,-3 0 0,-2 0 0,-1 2 0,-2 1 0,-1 2 0,-3 3 0,-3 1 0,2 3 0,1 3 0,2 2 0,1 4 0,4 4 0,4 5 0,4 5 0,4 2 0,0 2 0,1-4 0,3-6 0,3-7 0,4-7 0,3-3 0,-1-5 0,2-3 0,1-1 0,0-3 0,4 0 0,0 0 0,0-1 0,-3-1 0,-4-2 0,-1-7 0,4-11 0,3-7 0,5-11 0,-1 1 0,-2 5 0,-7 6 0,-6 10 0,-5 8 0,-3 5 0,0 9 0,0 8 0,0 11 0,0 6 0,0 1 0,0-3 0,3-5 0,4-3 0,3-1 0,3-2 0,0-4 0,-2-1 0,1-3 0,-1 0 0,-2-2 0,0-2 0,-4-2 0,-1-1 0,-2-1 0,-1 1 0,-1-1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0.994"/>
    </inkml:context>
    <inkml:brush xml:id="br0">
      <inkml:brushProperty name="width" value="0.05" units="cm"/>
      <inkml:brushProperty name="height" value="0.05" units="cm"/>
      <inkml:brushProperty name="color" value="#FFFFFF"/>
    </inkml:brush>
  </inkml:definitions>
  <inkml:trace contextRef="#ctx0" brushRef="#br0">186 0 24575,'-8'0'0,"-2"1"0,-1 1 0,-3 3 0,0 2 0,0 1 0,0 2 0,3 0 0,-2 3 0,0 1 0,1-2 0,1-1 0,2 1 0,-1 1 0,2 0 0,1-2 0,2-1 0,4-4 0,0-1 0,1-2 0,0 1 0,0 5 0,1 6 0,4 6 0,8 4 0,5 1 0,5-3 0,1-4 0,-6-6 0,-2-5 0,-3-4 0,-1-3 0,-2-1 0,1 0 0,0 0 0,-1 0 0,-1 0 0,-2 0 0,-2 0 0,-3 0 0,0-1 0,-1-1 0,-1 1 0,0 1 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46.657"/>
    </inkml:context>
    <inkml:brush xml:id="br0">
      <inkml:brushProperty name="width" value="0.05" units="cm"/>
      <inkml:brushProperty name="height" value="0.05" units="cm"/>
      <inkml:brushProperty name="color" value="#FFFFFF"/>
    </inkml:brush>
  </inkml:definitions>
  <inkml:trace contextRef="#ctx0" brushRef="#br0">0 0 24575,'9'0'0,"0"0"0,2 0 0,-1 0 0,1 0 0,-1 0 0,1 0 0,-2 0 0,-2 0 0,-3 0 0,0 0 0,1 0 0,3 0 0,-1 0 0,0 0 0,-3 0 0,-1 0 0,-1 0 0,2 0 0,1 0 0,1 0 0,0 0 0,-2 0 0,-1 0 0,-1 0 0,0 0 0,0 0 0,0 0 0,0 0 0,0 0 0,1 0 0,-1 0 0,0 0 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0.042"/>
    </inkml:context>
    <inkml:brush xml:id="br0">
      <inkml:brushProperty name="width" value="0.05" units="cm"/>
      <inkml:brushProperty name="height" value="0.05" units="cm"/>
      <inkml:brushProperty name="color" value="#FFFFFF"/>
    </inkml:brush>
  </inkml:definitions>
  <inkml:trace contextRef="#ctx0" brushRef="#br0">174 0 24575,'-13'0'0,"-4"0"0,-4 0 0,-1 2 0,4 2 0,5 1 0,3 2 0,2-1 0,-3 4 0,2-1 0,-4 4 0,5-4 0,2 0 0,3-1 0,1-3 0,2-1 0,1-2 0,2 0 0,7 2 0,6 3 0,5 2 0,3 2 0,0 2 0,-2 0 0,-2 0 0,-4-2 0,-4-2 0,-5-1 0,-2 0 0,-3-1 0,-2 0 0,0-2 0,0-1 0,0 1 0,0-2 0,0 1 0,-1 0 0,-2 0 0,-5 1 0,-7 3 0,-5 1 0,-6 4 0,1-1 0,5-1 0,7-5 0,10-5 0,5-1 0,2 0 0,4 0 0,4 0 0,3 0 0,1 0 0,0 0 0,-3 0 0,-1 1 0,-1 2 0,0 2 0,0 1 0,-1 0 0,-1 1 0,-2 0 0,-1 1 0,-2-1 0,-2 1 0,0-2 0,-2 0 0,0-2 0,0 1 0,0 0 0,0 0 0,0 2 0,0-1 0,0 3 0,0 1 0,0-1 0,0 0 0,0-3 0,0-2 0,0-2 0,0 0 0,0 0 0,0 3 0,0 3 0,2 1 0,1 0 0,1-1 0,3-2 0,-1 1 0,1 0 0,0-1 0,-1-2 0,-1 0 0,-1-2 0,0 0 0,0 1 0,1-1 0,1 1 0,1-1 0,0 0 0,-2-1 0,0-1 0,-2 0 0,0 0 0,-1 0 0,0 0 0,0 0 0,-1 0 0,-1 0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5.090"/>
    </inkml:context>
    <inkml:brush xml:id="br0">
      <inkml:brushProperty name="width" value="0.05" units="cm"/>
      <inkml:brushProperty name="height" value="0.05" units="cm"/>
      <inkml:brushProperty name="color" value="#FFFFFF"/>
    </inkml:brush>
  </inkml:definitions>
  <inkml:trace contextRef="#ctx0" brushRef="#br0">72 53 24575,'-13'10'0,"1"3"0,-2 3 0,2 2 0,4-2 0,2 1 0,3-1 0,1 2 0,1 0 0,1-1 0,0 0 0,0-2 0,0-1 0,0-2 0,0-3 0,0 0 0,0 0 0,0 0 0,1 1 0,2 0 0,3 0 0,1 1 0,2 0 0,1 0 0,0 0 0,2 0 0,0 0 0,-1-3 0,-1-3 0,-1-3 0,-2-2 0,-2 0 0,-1 0 0,0 0 0,1 0 0,1 0 0,3 0 0,2 0 0,4 0 0,1-1 0,-3 0 0,-3-3 0,-2-2 0,0 0 0,1-2 0,-1 0 0,-1 2 0,-3 0 0,0-1 0,0-3 0,4-6 0,4-6 0,4-6 0,-1-2 0,-2-3 0,-2 2 0,-5 3 0,-2 5 0,-3 6 0,-1 4 0,0 1 0,0 1 0,-3-3 0,-6-2 0,-4-1 0,-4 2 0,0 4 0,4 2 0,0 5 0,2 1 0,0 2 0,0 1 0,1 0 0,0 0 0,-1 1 0,-1 1 0,-3 1 0,1 0 0,2 0 0,4-1 0,5-1 0,2 1 0,1 0 0,0 0 0,0 0 0,0 0 0,0 0 0,0 0 0,0 0 0,0 0 0,0-1 0,0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6.490"/>
    </inkml:context>
    <inkml:brush xml:id="br0">
      <inkml:brushProperty name="width" value="0.05" units="cm"/>
      <inkml:brushProperty name="height" value="0.05" units="cm"/>
      <inkml:brushProperty name="color" value="#FFFFFF"/>
    </inkml:brush>
  </inkml:definitions>
  <inkml:trace contextRef="#ctx0" brushRef="#br0">143 1 24575,'-2'7'0,"1"2"0,-2-1 0,0 1 0,1-4 0,-1-2 0,1-1 0,0-1 0,-2 2 0,-1 1 0,-3 3 0,-2 0 0,1-1 0,1 0 0,2-2 0,1-1 0,1 1 0,-3 0 0,-1 2 0,-2 0 0,0 0 0,-1 0 0,2-2 0,3-1 0,3-1 0,2-1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1:58.374"/>
    </inkml:context>
    <inkml:brush xml:id="br0">
      <inkml:brushProperty name="width" value="0.05" units="cm"/>
      <inkml:brushProperty name="height" value="0.05" units="cm"/>
      <inkml:brushProperty name="color" value="#FFFFFF"/>
    </inkml:brush>
  </inkml:definitions>
  <inkml:trace contextRef="#ctx0" brushRef="#br0">1 0 24575,'2'35'0,"6"5"0,6 12 0,1-4 0,-1-5 0,-6-9 0,-3-5 0,-2-1 0,1-1 0,-1-1 0,-1-4 0,1-5 0,-2-5 0,1-5 0,-1-3 0,-1-2 0,0 2 0,0 0 0,0 0 0,0 0 0,0-1 0,0-2 0,0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14"/>
    </inkml:context>
    <inkml:brush xml:id="br0">
      <inkml:brushProperty name="width" value="0.025" units="cm"/>
      <inkml:brushProperty name="height" value="0.025" units="cm"/>
    </inkml:brush>
  </inkml:definitions>
  <inkml:trace contextRef="#ctx0" brushRef="#br0">1 1 24575,'2'14'0,"13"34"0,-2 2 0,8 64 0,-10-53 0,-10-52 0,1-1 0,-1 0 0,0 0 0,0 1 0,-1 11 0,2-24 0,0 1 0,0-1 0,0 1 0,0-1 0,0 1 0,1 0 0,-1 0 0,1 0 0,5-4 0,1-3 0,23-26 0,-4 2 0,53-46 0,-74 74-1365,-2 2-5461</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06.724"/>
    </inkml:context>
    <inkml:brush xml:id="br0">
      <inkml:brushProperty name="width" value="0.05" units="cm"/>
      <inkml:brushProperty name="height" value="0.05" units="cm"/>
      <inkml:brushProperty name="color" value="#FFFFFF"/>
    </inkml:brush>
  </inkml:definitions>
  <inkml:trace contextRef="#ctx0" brushRef="#br0">1 0 24575,'10'0'0,"6"1"0,4 2 0,1 1 0,-4 2 0,-4 0 0,-3 0 0,-1-1 0,-3 1 0,-3-1 0,-1-1 0,-2 0 0,1-1 0,1 2 0,-1 0 0,0 1 0,-1 0 0,0-1 0,0 0 0,0-2 0,0 0 0,0-1 0,0-1 0,0 1 0,0 1 0,0-1 0,0 2 0,0 2 0,-3 4 0,-1 3 0,-1 1 0,0-1 0,2-3 0,2-1 0,1-2 0,0-2 0,0 0 0,0-3 0,0 1 0,0-2 0,1 1 0,2 2 0,3 0 0,4 2 0,0-1 0,0 1 0,0-2 0,-2-1 0,-1 0 0,0-1 0,0 0 0,0 0 0,-1-1 0,0 0 0,0 0 0,1-1 0,0 0 0,-2 0 0,-2 0 0,-3 0 0,-6 0 0,0 0 0,-3 0 0,2 0 0,-1 1 0,1 1 0,-2 1 0,1 0 0,0 0 0,-1 1 0,1 1 0,-2 0 0,0 2 0,0 0 0,-1 1 0,2-1 0,2 1 0,2-3 0,2-1 0,2-2 0,0-1 0,1 2 0,1 1 0,3 3 0,5 5 0,3 3 0,0 0 0,-2-3 0,-4-3 0,-2-4 0,-2-1 0,0-2 0,0 2 0,0 1 0,0 0 0,1 2 0,-1-1 0,0 0 0,-1-1 0,-1 1 0,0 0 0,0 0 0,0 0 0,0-1 0,0 1 0,0-1 0,0 1 0,0 0 0,0-2 0,0 0 0,0-2 0,0-1 0,0 1 0,-1-2 0,0 1 0,0 0 0,0 0 0,0-1 0,-1 1 0,0 0 0,0-1 0,-1 2 0,-1 0 0,0 1 0,1-1 0,1 0 0,-1 0 0,1-1 0,-2-1 0,1 0 0,0 0 0,0 0 0,2 0 0,-1 0 0,0 0 0,0 0 0,0 0 0,0 0 0,-1 0 0,0 0 0,0 0 0,0 0 0,-1 0 0,0 0 0,1 0 0,-1 0 0,1 0 0,1 0 0,1 0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1.041"/>
    </inkml:context>
    <inkml:brush xml:id="br0">
      <inkml:brushProperty name="width" value="0.05" units="cm"/>
      <inkml:brushProperty name="height" value="0.05" units="cm"/>
      <inkml:brushProperty name="color" value="#FFFFFF"/>
    </inkml:brush>
  </inkml:definitions>
  <inkml:trace contextRef="#ctx0" brushRef="#br0">1 5496 24575,'11'0'0,"14"0"0,19 0 0,23 0 0,13 0 0,9 0 0,-42 0 0,0 0 0,-1 0 0,0 0 0,0 0 0,1 0 0,40 0 0,-10 0 0,-17 0 0,-20 0 0,-16 0 0,-11 0 0,-6 0 0,-3 0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2:42.625"/>
    </inkml:context>
    <inkml:brush xml:id="br0">
      <inkml:brushProperty name="width" value="0.05" units="cm"/>
      <inkml:brushProperty name="height" value="0.05" units="cm"/>
      <inkml:brushProperty name="color" value="#FFFFFF"/>
    </inkml:brush>
  </inkml:definitions>
  <inkml:trace contextRef="#ctx0" brushRef="#br0">0 5482 24575,'25'0'0,"8"0"0,17 0 0,10 0 0,6 0 0,-1 0 0,-5 0 0,-1 0 0,-5 0 0,-5 0 0,-7 0 0,-8 0 0,0 0 0,0 0 0,4 0 0,1 0 0,-4 0 0,-6 0 0,-8 0 0,-11 0 0,-5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24.129"/>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36.944"/>
    </inkml:context>
    <inkml:brush xml:id="br0">
      <inkml:brushProperty name="width" value="0.05" units="cm"/>
      <inkml:brushProperty name="height" value="0.05" units="cm"/>
      <inkml:brushProperty name="color" value="#ECFEB1"/>
    </inkml:brush>
  </inkml:definitions>
  <inkml:trace contextRef="#ctx0" brushRef="#br0">59 102 24575,'0'10'0,"-3"5"0,-1 3 0,0 4 0,-1-3 0,3 0 0,-1 1 0,0 2 0,1-1 0,2-3 0,0-6 0,0-3 0,0-4 0,0 0 0,0 0 0,1 4 0,2 4 0,4 1 0,5 1 0,6 0 0,6 0 0,5 1 0,1-1 0,0-3 0,-4-3 0,-3-4 0,-2-3 0,-4-1 0,0-1 0,-2-1 0,-1-2 0,3-7 0,11-11 0,11-15 0,9-12 0,-3-3 0,-11 6 0,-14 10 0,-12 7 0,-4 3 0,-7 0 0,-7 0 0,-12 1 0,-11 0 0,-4 3 0,-1 3 0,2 6 0,3 5 0,-3 4 0,-2 2 0,-3 2 0,0 3 0,-1 8 0,5 5 0,-1 13 0,4 2 0,12-5 0,6 0 0,12-6 0,3 8 0,1 7 0,2 10 0,4 3 0,4-2 0,5-7 0,0-12 0,0-10 0,-1-7 0,1-5 0,2-3 0,5-1 0,4-2 0,6 0 0,6-2 0,1-2 0,-4-2 0,-12 0 0,-9-2 0,-6-1 0,0-6 0,1-9 0,-2-12 0,-2-5 0,-2-2 0,-3 2 0,0 6 0,-1 4 0,-2 7 0,-2 5 0,-3 5 0,-3 5 0,-1 2 0,-2 1 0,-3 0 0,1 2 0,0 2 0,1 1 0,0 1 0,-2 0 0,0 1 0,1 2 0,2 3 0,2 2 0,0 4 0,3 3 0,-1 2 0,3 1 0,3-1 0,1-1 0,3 2 0,1 3 0,5 6 0,5 1 0,6-2 0,4-4 0,1-7 0,1-3 0,-3-5 0,-1-3 0,-2-2 0,2-3 0,3-4 0,5-5 0,-2-1 0,-6 0 0,-4 2 0,-5-1 0,0-5 0,1-7 0,-3-7 0,-3-8 0,-3-5 0,-2 1 0,-3 4 0,-4 9 0,-6 8 0,-7 7 0,-2 5 0,0 3 0,1 3 0,2 1 0,0 4 0,-3 5 0,-1 6 0,-3 9 0,-1 5 0,1 3 0,-1 1 0,4 0 0,4-4 0,4-4 0,7-2 0,2-1 0,4 0 0,1-1 0,2 3 0,6 0 0,6 0 0,7-2 0,2-3 0,-2-5 0,-1-5 0,1-4 0,2-2 0,0-2 0,-1 0 0,-5 0 0,-4-1 0,0-2 0,2-4 0,3-5 0,1-3 0,0-2 0,-2-1 0,-3-1 0,-3-2 0,-3-2 0,-3-2 0,-2-2 0,-2-1 0,-2-1 0,-3 2 0,-4 4 0,-5 3 0,-2 7 0,0 5 0,-1 4 0,-2 3 0,-5 1 0,-3 0 0,-2 0 0,2 1 0,5 1 0,5 2 0,4 1 0,3 1 0,1 1 0,0 5 0,-1 6 0,-1 5 0,3 2 0,4-2 0,2-4 0,4-2 0,6-2 0,9 3 0,8 0 0,7 0 0,-2-4 0,-7-6 0,-7-5 0,-8-2 0,-2-5 0,-2-6 0,-1-10 0,2-12 0,-1-11 0,-1-7 0,-1 0 0,-2 8 0,0 13 0,-1 14 0,-1 8 0,0 5 0,-2 3 0,-1 4 0,-1 6 0,-1 8 0,2 7 0,2 1 0,2 1 0,5-4 0,4-5 0,4-4 0,2-6 0,-3-4 0,-4-4 0,-3-1 0,-3-1 0,0-2 0,-1-2 0,-2-3 0,-6-3 0,-6-1 0,-6 3 0,-1 3 0,4 5 0,4 1 0,6 0 0,4 1 0,1 2 0,2 2 0,0 5 0,3 9 0,3 3 0,5 1 0,2-4 0,-2-9 0,-1-3 0,-4-5 0,-1-2 0,-3-1 0,-2-2 0,1 0 0,-1 0 0,0 1 0,0 1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43.128"/>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1.177"/>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4.744"/>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6.928"/>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4:58.744"/>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15"/>
    </inkml:context>
    <inkml:brush xml:id="br0">
      <inkml:brushProperty name="width" value="0.025" units="cm"/>
      <inkml:brushProperty name="height" value="0.025" units="cm"/>
    </inkml:brush>
  </inkml:definitions>
  <inkml:trace contextRef="#ctx0" brushRef="#br0">0 241 24575,'0'0'0,"12"-2"0,-4 0 0,1-1 0,-1-1 0,0 1 0,0-1 0,0-1 0,7-5 0,42-35 0,-42 32 0,137-127-1365,-144 131-5461</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04.945"/>
    </inkml:context>
    <inkml:brush xml:id="br0">
      <inkml:brushProperty name="width" value="0.05" units="cm"/>
      <inkml:brushProperty name="height" value="0.05" units="cm"/>
      <inkml:brushProperty name="color" value="#FFFFFF"/>
    </inkml:brush>
  </inkml:definitions>
  <inkml:trace contextRef="#ctx0" brushRef="#br0">10 0 24575,'0'12'0,"0"4"0,0 6 0,0 6 0,0 2 0,0-2 0,0-2 0,0-4 0,0-4 0,0-2 0,0 0 0,0 1 0,0 0 0,0-1 0,0-4 0,0-2 0,0-5 0,0-1 0,0-2 0,0-1 0,0 1 0,0 3 0,-2 6 0,1 6 0,-1 4 0,0-2 0,1-5 0,0-5 0,0-5 0,1-2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2"/>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21.023"/>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 0 0,-2 0 0,-2 5 0,-1 5 0,0 8 0,0 5 0,0 4 0,0 3 0,0 1 0,0 2 0,0 2 0,0 8 0,0 7 0,1 7 0,3 5 0,4 0 0,5-3 0,3-5 0,0-6 0,-3-5 0,-3-6 0,-4-4 0,-2-2 0,-1-2 0,0 0 0,0 1 0,2 0 0,-2-1 0,1-1 0,-2 0 0,-1-1 0,-1 0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5:45.84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5.622"/>
    </inkml:context>
    <inkml:brush xml:id="br0">
      <inkml:brushProperty name="width" value="0.05" units="cm"/>
      <inkml:brushProperty name="height" value="0.05" units="cm"/>
      <inkml:brushProperty name="color" value="#ECFEB1"/>
    </inkml:brush>
  </inkml:definitions>
  <inkml:trace contextRef="#ctx0" brushRef="#br0">0 1 24575,'9'0'0,"2"0"0,1 0 0,4 0 0,-1 0 0,-2 0 0,-1 0 0,-3 0 0,-2 0 0,-3 0 0,-1 0 0,-1 0 0,0 0 0,0 0 0,1 0 0,1 0 0,2 0 0,1 0 0,3 0 0,0 0 0,0 0 0,-3 0 0,-1 0 0,0 0 0,2 0 0,1 0 0,-4 0 0,-1 0 0,-3 0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07.913"/>
    </inkml:context>
    <inkml:brush xml:id="br0">
      <inkml:brushProperty name="width" value="0.05" units="cm"/>
      <inkml:brushProperty name="height" value="0.05" units="cm"/>
      <inkml:brushProperty name="color" value="#ECFEB1"/>
    </inkml:brush>
  </inkml:definitions>
  <inkml:trace contextRef="#ctx0" brushRef="#br0">0 1 24575,'0'8'0,"0"3"0,0 1 0,0 2 0,0-2 0,1-2 0,0-1 0,1-3 0,-1-2 0,0-1 0,1-1 0,-1 1 0,1 1 0,0 3 0,0 1 0,0 0 0,-1-1 0,-1-2 0,1-2 0,0-1 0,-1-1 0,1 0 0,0 0 0,0 0 0,0 0 0,-1 0 0,1 0 0,0 0 0,0 1 0,0-1 0,0 0 0,-1 0 0,0 0 0,1 1 0,0-1 0,0 1 0,0 0 0,0 0 0,0-1 0,0 1 0,0-1 0,-1-1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09"/>
    </inkml:context>
    <inkml:brush xml:id="br0">
      <inkml:brushProperty name="width" value="0.05" units="cm"/>
      <inkml:brushProperty name="height" value="0.05" units="cm"/>
      <inkml:brushProperty name="color" value="#FFFFFF"/>
    </inkml:brush>
  </inkml:definitions>
  <inkml:trace contextRef="#ctx0" brushRef="#br0">1 3858 24575,'11'0'0,"14"0"0,19 0 0,23 0 0,13 0 0,9 0 0,-42 0 0,0 0 0,-1 0 0,0 0 0,0 0 0,1 0 0,40 0 0,-10 0 0,-17 0 0,-20 0 0,-16 0 0,-11 0 0,-6 0 0,-3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1:32.124"/>
    </inkml:context>
    <inkml:brush xml:id="br0">
      <inkml:brushProperty name="width" value="0.025" units="cm"/>
      <inkml:brushProperty name="height" value="0.025" units="cm"/>
    </inkml:brush>
  </inkml:definitions>
  <inkml:trace contextRef="#ctx0" brushRef="#br0">2841 1257 24575,'0'-5'0,"0"-4"0,0-5 0,-2-5 0,-4-3 0,-2 0 0,-2 2 0,0 2 0,1 1 0,2 0 0,0 1 0,-1 2 0,2 2 0,-1 1 0,0 2 0,1-1 0,-1 0 0,0 1 0,1 0 0,-3-1 0,2 2 0,-1 1 0,-2 2 0,1 0 0,0 3 0,1-3 0,2-1 0,-2 0 0,-1-1 0,1 2 0,-1 2 0,2 0 0,0 0 0,1 0 0,0 2 0,0 1 0,-1-2 0,-3-1 0,1-2 0,1 0 0,1 3 0,1 0 0,0 2 0,2-2 0,1 0 0,-1-1 0,1 0 0,-1 2 0,-1-1 0,-1 0 0,0-1 0,0 2 0,0 1 0,2-2 0,-1 0 0,0 0 0,0 0 0,-1 2 0,0-1 0,-2-2 0,0 1 0,0 0 0,1 0 0,0-1 0,1 0 0,-2-1 0,0 0 0,-1 2 0,0 0 0,-1-1 0,-3 0 0,-2 1 0,-1-3 0,0 2 0,0 0 0,1-1 0,-1 2 0,0-1 0,0 1 0,-1 0 0,2-2 0,-1-1 0,1-1 0,-2 1 0,-2 0 0,-1 1 0,2 1 0,3 0 0,2 1 0,0-1 0,-4 0 0,1 0 0,0-2 0,0 2 0,2-1 0,-2-1 0,1 3 0,1 0 0,-1-1 0,0 1 0,-1-1 0,2-2 0,1 2 0,2 1 0,3-1 0,0 1 0,2-1 0,-1 1 0,1-1 0,0 1 0,0-1 0,0 2 0,2 1 0,-1 0 0,0 0 0,0 0 0,0 0 0,1-2 0,0 0 0,-2 0 0,-1 0 0,0 1 0,1 1 0,0 0 0,0 0 0,-1-1 0,-1-2 0,0 1 0,-3-1 0,1 1 0,-3-1 0,1 1 0,2 0 0,-2 0 0,1-1 0,-1-2 0,-2 0 0,1 2 0,1-1 0,1 1 0,0-1 0,0-1 0,-2 3 0,0 0 0,1-1 0,-2-1 0,2-1 0,0 0 0,1 3 0,3 1 0,3 1 0,0-2 0,0 1 0,1-2 0,-3 2 0,1-1 0,-2-1 0,0 0 0,0-1 0,0 0 0,-1 2 0,0-2 0,0 1 0,0 0 0,1-1 0,0 1 0,1 0 0,1 2 0,-2-1 0,-1 0 0,-1-1 0,2 1 0,2 2 0,1 0 0,0 0 0,0 0 0,1 0 0,0 0 0,-1 0 0,0 0 0,0 0 0,0 0 0,0 0 0,-1 0 0,0 0 0,-1 0 0,2-2 0,-2 0 0,0-1 0,-1 0 0,1 2 0,2-1 0,-1 0 0,1 0 0,-1 1 0,-3 1 0,1 0 0,-2 0 0,3 0 0,1-1 0,0-1 0,0-1 0,-1-1 0,1 0 0,-1 2 0,2 0 0,0 1 0,0 0 0,0-1 0,-1-1 0,1 1 0,-1 0 0,-1 0 0,1 0 0,-1 0 0,0 1 0,0-1 0,-1-1 0,1 0 0,0 0 0,0 3 0,2-2 0,-1-1 0,-1 0 0,-1 1 0,0 2 0,2 0 0,0-1 0,0-1 0,0 0 0,-1 0 0,1 0 0,0 2 0,0 0 0,1 0 0,-1 0 0,0-1 0,-3-1 0,-2-3 0,-2 1 0,-2 0 0,1 2 0,1-1 0,-1 0 0,-2-2 0,0-1 0,-3 0 0,3 1 0,1 0 0,-1 1 0,3-1 0,1 0 0,2 3 0,-1 0 0,0 2 0,0 0 0,1 0 0,3 0 0,0 0 0,3 0 0,-1 0 0,0 0 0,1 0 0,-2 0 0,2 0 0,0 0 0,0 0 0,0 0 0,-1 0 0,1 0 0,-2 0 0,2 0 0,0 0 0,0 0 0,0 0 0,0 0 0,-1 0 0,-1 0 0,0-2 0,0 0 0,-1-1 0,-1-2 0,-1 2 0,-1 1 0,-3-1 0,2-2 0,0-1 0,0 0 0,1 3 0,-1 0 0,1-1 0,0 0 0,3 0 0,2 2 0,1 1 0,0 1 0,0 0 0,0-2 0,-1-1 0,-1-1 0,-3-2 0,0 0 0,-2 0 0,1-1 0,-2 1 0,0 1 0,0 0 0,-1 1 0,3 1 0,1 0 0,1 1 0,0 2 0,0-2 0,-1-1 0,1-1 0,-1-1 0,0 1 0,2-1 0,0-1 0,1-1 0,2 0 0,1 1 0,-1 1 0,1-1 0,-2 1 0,-1-1 0,0 0 0,-1 0 0,1 0 0,1 0 0,-1 0 0,2 1 0,1 1 0,-1 2 0,2-3 0,-1 1 0,-1-1 0,2-1 0,0 2 0,0 2 0,0-2 0,0-1 0,0 0 0,2-2 0,0 1 0,-4 2 0,-1 1 0,0 1 0,1-1 0,3-1 0,0 0 0,-1 2 0,-1-1 0,-4-3 0,-3-5 0,-1-4 0,2 1 0,7 4 0,1 0 0,-2-6 0,2 8 0,-2-4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16"/>
    </inkml:context>
    <inkml:brush xml:id="br0">
      <inkml:brushProperty name="width" value="0.025" units="cm"/>
      <inkml:brushProperty name="height" value="0.025" units="cm"/>
    </inkml:brush>
  </inkml:definitions>
  <inkml:trace contextRef="#ctx0" brushRef="#br0">0 1 24575,'11'12'0,"6"15"0,18 37 0,-8-14 0,15 26 27,30 50-1419,-66-117-5434</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0"/>
    </inkml:context>
    <inkml:brush xml:id="br0">
      <inkml:brushProperty name="width" value="0.05" units="cm"/>
      <inkml:brushProperty name="height" value="0.05" units="cm"/>
      <inkml:brushProperty name="color" value="#FFFFFF"/>
    </inkml:brush>
  </inkml:definitions>
  <inkml:trace contextRef="#ctx0" brushRef="#br0">0 3844 24575,'25'0'0,"8"0"0,17 0 0,10 0 0,6 0 0,-1 0 0,-5 0 0,-1 0 0,-5 0 0,-5 0 0,-7 0 0,-8 0 0,0 0 0,0 0 0,4 0 0,1 0 0,-4 0 0,-6 0 0,-8 0 0,-11 0 0,-5 0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1"/>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6:35.512"/>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2"/>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3"/>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4"/>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7:51.405"/>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4"/>
    </inkml:context>
    <inkml:brush xml:id="br0">
      <inkml:brushProperty name="width" value="0.05" units="cm"/>
      <inkml:brushProperty name="height" value="0.05" units="cm"/>
      <inkml:brushProperty name="color" value="#FFFFFF"/>
    </inkml:brush>
  </inkml:definitions>
  <inkml:trace contextRef="#ctx0" brushRef="#br0">1 3984 24575,'11'0'0,"14"0"0,19 0 0,23 0 0,13 0 0,9 0 0,-42 0 0,0 0 0,-1 0 0,0 0 0,0 0 0,1 0 0,40 0 0,-10 0 0,-17 0 0,-20 0 0,-16 0 0,-11 0 0,-6 0 0,-3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5"/>
    </inkml:context>
    <inkml:brush xml:id="br0">
      <inkml:brushProperty name="width" value="0.05" units="cm"/>
      <inkml:brushProperty name="height" value="0.05" units="cm"/>
      <inkml:brushProperty name="color" value="#FFFFFF"/>
    </inkml:brush>
  </inkml:definitions>
  <inkml:trace contextRef="#ctx0" brushRef="#br0">0 3970 24575,'25'0'0,"8"0"0,17 0 0,10 0 0,6 0 0,-1 0 0,-5 0 0,-1 0 0,-5 0 0,-5 0 0,-7 0 0,-8 0 0,0 0 0,0 0 0,4 0 0,1 0 0,-4 0 0,-6 0 0,-8 0 0,-11 0 0,-5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6"/>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17"/>
    </inkml:context>
    <inkml:brush xml:id="br0">
      <inkml:brushProperty name="width" value="0.025" units="cm"/>
      <inkml:brushProperty name="height" value="0.025" units="cm"/>
    </inkml:brush>
  </inkml:definitions>
  <inkml:trace contextRef="#ctx0" brushRef="#br0">0 0 24575,'10'12'0,"3"10"0,0 1 0,-2 1 0,12 32 0,-8-20 0,84 201 0,-97-262 0,-3-11 0,-2-38 0,12-129 0,-8 197 0,-1 3 0,0 1 0,1-1 0,-1 0 0,1 0 0,-1 1 0,1-1 0,0 1 0,0-1 0,2-3 0,-2 5 0,-1 1 0,0 0 0,0 0 0,0 0 0,1-1 0,-1 1 0,0 0 0,1 0 0,-1 0 0,0 0 0,0 0 0,1 0 0,-1 0 0,0-1 0,0 1 0,1 0 0,-1 0 0,0 0 0,1 0 0,-1 0 0,0 0 0,1 0 0,-1 1 0,0-1 0,0 0 0,1 0 0,-1 0 0,0 0 0,0 0 0,1 0 0,-1 0 0,0 1 0,0-1 0,1 0 0,-1 0 0,10 10 0,-9-9 0,20 25 40,-2 1 0,24 41 0,25 65-1525,-63-122-5341</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7"/>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8"/>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19"/>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26"/>
    </inkml:context>
    <inkml:brush xml:id="br0">
      <inkml:brushProperty name="width" value="0.05" units="cm"/>
      <inkml:brushProperty name="height" value="0.05" units="cm"/>
      <inkml:brushProperty name="color" value="#FFFFFF"/>
    </inkml:brush>
  </inkml:definitions>
  <inkml:trace contextRef="#ctx0" brushRef="#br0">1 3984 24575,'11'0'0,"14"0"0,19 0 0,23 0 0,13 0 0,9 0 0,-42 0 0,0 0 0,-1 0 0,0 0 0,0 0 0,1 0 0,40 0 0,-10 0 0,-17 0 0,-20 0 0,-16 0 0,-11 0 0,-6 0 0,-3 0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27"/>
    </inkml:context>
    <inkml:brush xml:id="br0">
      <inkml:brushProperty name="width" value="0.05" units="cm"/>
      <inkml:brushProperty name="height" value="0.05" units="cm"/>
      <inkml:brushProperty name="color" value="#FFFFFF"/>
    </inkml:brush>
  </inkml:definitions>
  <inkml:trace contextRef="#ctx0" brushRef="#br0">0 3970 24575,'25'0'0,"8"0"0,17 0 0,10 0 0,6 0 0,-1 0 0,-5 0 0,-1 0 0,-5 0 0,-5 0 0,-7 0 0,-8 0 0,0 0 0,0 0 0,4 0 0,1 0 0,-4 0 0,-6 0 0,-8 0 0,-11 0 0,-5 0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8:50.028"/>
    </inkml:context>
    <inkml:brush xml:id="br0">
      <inkml:brushProperty name="width" value="0.05" units="cm"/>
      <inkml:brushProperty name="height" value="0.05" units="cm"/>
      <inkml:brushProperty name="color" value="#ECFEB1"/>
    </inkml:brush>
  </inkml:definitions>
  <inkml:trace contextRef="#ctx0" brushRef="#br0">464 0 24575,'0'20'0,"0"-1"0,-4 3 0,-1-2 0,-11 5 0,-8 7 0,-7 2 0,-4 3 0,2-8 0,2-4 0,6-5 0,3-5 0,3-3 0,3-2 0,-1-2 0,0 0 0,0-1 0,1-2 0,5-2 0,3-2 0,4-1 0,-1 0 0,-4-3 0,-5-8 0,-7-9 0,-2-8 0,3-2 0,8 6 0,5 6 0,6 6 0,1 3 0,0-3 0,0-1 0,0-1 0,3 1 0,0 5 0,3 3 0,7 0 0,9-2 0,11-1 0,11 1 0,3 3 0,-3 3 0,-5 1 0,-7 4 0,-7 4 0,-3 6 0,-2 7 0,0 9 0,0 8 0,0 5 0,-2-1 0,-6-10 0,-3-12 0,-4-9 0,-3-6 0,0-3 0,-1-1 0,1-1 0,2 0 0,2 0 0,2 0 0,0 0 0,0 0 0,-3 0 0,-2 0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01.278"/>
    </inkml:context>
    <inkml:brush xml:id="br0">
      <inkml:brushProperty name="width" value="0.05" units="cm"/>
      <inkml:brushProperty name="height" value="0.05" units="cm"/>
      <inkml:brushProperty name="color" value="#FFFFFF"/>
    </inkml:brush>
  </inkml:definitions>
  <inkml:trace contextRef="#ctx0" brushRef="#br0">1 3984 24575,'11'0'0,"14"0"0,19 0 0,23 0 0,13 0 0,9 0 0,-42 0 0,0 0 0,-1 0 0,0 0 0,0 0 0,1 0 0,40 0 0,-10 0 0,-17 0 0,-20 0 0,-16 0 0,-11 0 0,-6 0 0,-3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01.279"/>
    </inkml:context>
    <inkml:brush xml:id="br0">
      <inkml:brushProperty name="width" value="0.05" units="cm"/>
      <inkml:brushProperty name="height" value="0.05" units="cm"/>
      <inkml:brushProperty name="color" value="#FFFFFF"/>
    </inkml:brush>
  </inkml:definitions>
  <inkml:trace contextRef="#ctx0" brushRef="#br0">0 3970 24575,'25'0'0,"8"0"0,17 0 0,10 0 0,6 0 0,-1 0 0,-5 0 0,-1 0 0,-5 0 0,-5 0 0,-7 0 0,-8 0 0,0 0 0,0 0 0,4 0 0,1 0 0,-4 0 0,-6 0 0,-8 0 0,-11 0 0,-5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49:54.718"/>
    </inkml:context>
    <inkml:brush xml:id="br0">
      <inkml:brushProperty name="width" value="0.05" units="cm"/>
      <inkml:brushProperty name="height" value="0.05" units="cm"/>
      <inkml:brushProperty name="color" value="#C9909C"/>
    </inkml:brush>
  </inkml:definitions>
  <inkml:trace contextRef="#ctx0" brushRef="#br0">214 117 24575,'-7'6'0,"2"2"0,-3 2 0,3-1 0,0-2 0,1 2 0,-1 3 0,-5 5 0,-2 2 0,-2 2 0,1 3 0,3 0 0,1-1 0,2-5 0,1-3 0,1-3 0,3-1 0,0-2 0,2 0 0,0-1 0,0 3 0,3 4 0,5 2 0,5 2 0,3-1 0,-2-6 0,-4-4 0,-3-6 0,-2-2 0,2 0 0,5 0 0,4 2 0,1 1 0,-3-1 0,-3 0 0,-3-2 0,3 0 0,1 0 0,0 0 0,0 0 0,-4 0 0,-2-1 0,-1-3 0,-1-3 0,2-1 0,0-1 0,-2 0 0,-1 2 0,-3 0 0,0 2 0,0 0 0,0 1 0,0 0 0,0-1 0,0-4 0,0-4 0,0-3 0,0-4 0,0 1 0,0 3 0,0 5 0,0 4 0,0 3 0,0 1 0,0-1 0,0 1 0,0-1 0,0-3 0,-2-4 0,-4-8 0,-2-8 0,-3-1 0,-2 3 0,0 8 0,0 8 0,3 6 0,2 2 0,0 1 0,-1 0 0,-7 0 0,-8 6 0,-7 7 0,-4 8 0,6 4 0,9-5 0,7-5 0,7-6 0,3-4 0,1 0 0,2 0 0,0 2 0,0 5 0,1 3 0,5 6 0,5 6 0,5 4 0,3 1 0,1-3 0,-1-6 0,-2-8 0,-2-6 0,-1-5 0,-1-4 0,0 0 0,6 0 0,6 0 0,7 0 0,0 0 0,-3 0 0,-8 0 0,-7 0 0,-6-1 0,-4-5 0,-2-5 0,0-13 0,4-27 0,0-5 0,-1 6 0,-2 15 0,-3 26 0,0 0 0,-1-1 0,-1 2 0,-2-1 0,-4 0 0,-3 1 0,-1-2 0,-1 2 0,0 0 0,0 0 0,1 1 0,1 1 0,-1 2 0,1 2 0,-3 2 0,-1 0 0,-3 0 0,-3 0 0,-3 0 0,0 0 0,0 0 0,5 0 0,6 0 0,4 0 0,4 1 0,0 4 0,2 4 0,-2 6 0,-1 3 0,-1 2 0,0-1 0,0 1 0,2 3 0,2 5 0,1 0 0,-1 3 0,1-3 0,-1-4 0,2-1 0,1-3 0,0-1 0,0-1 0,0-2 0,4 1 0,4 0 0,4 2 0,5 1 0,1-3 0,1-1 0,1-3 0,-1-2 0,1-2 0,3-5 0,1-2 0,-1-2 0,1 0 0,-4 0 0,-1 0 0,0 0 0,-2-2 0,-2-4 0,-5-2 0,-4-2 0,-3-1 0,-2 3 0,-1-1 0,2-6 0,1-5 0,-1-7 0,2-6 0,-1 1 0,2-2 0,0 0 0,-1 4 0,-1-1 0,-3 5 0,0 4 0,0 2 0,0 3 0,0-6 0,0-3 0,0-2 0,0-3 0,0 3 0,0 3 0,-2 1 0,-5 6 0,-3 1 0,-3 2 0,-1 5 0,2 1 0,-3 4 0,-2 3 0,1 0 0,0 2 0,-1 0 0,0 0 0,0 0 0,3 3 0,-1 2 0,-1 5 0,0 6 0,-2-1 0,1 2 0,0 0 0,0 0 0,1 2 0,1 1 0,0 0 0,0-1 0,4 1 0,1 0 0,3-1 0,0 1 0,-1-1 0,2 1 0,-1 0 0,2-1 0,2 1 0,1-1 0,2 1 0,0 0 0,0-1 0,0 1 0,1-1 0,6 3 0,11 4 0,12 3 0,11 2 0,0-5 0,-4-5 0,-5-9 0,-4-6 0,-1-4 0,-3-2 0,-2 0 0,-6 0 0,-4 0 0,-4 0 0,1 0 0,5 0 0,3 0 0,1-3 0,-1-2 0,-5-2 0,-3-1 0,-1-1 0,2-2 0,1-3 0,0-2 0,-4 1 0,-3 3 0,0 2 0,-1-3 0,4-6 0,5-13 0,3-8 0,-1 1 0,-5 2 0,-2 10 0,-4 4 0,0 5 0,-1 3 0,-2 0 0,0 0 0,0-1 0,-2 1 0,-4 1 0,-4 1 0,-3 2 0,-4 0 0,0 1 0,-3 1 0,1-1 0,-1 3 0,3 2 0,2 3 0,2 2 0,0 4 0,-1 4 0,-12 15 0,0 11 0,0 0 0,8-2 0,13-14 0,3-5 0,2-1 0,0 0 0,0 4 0,0 2 0,0 1 0,0 1 0,0-1 0,0-2 0,0-3 0,0-5 0,0-3 0,2-2 0,0-3 0,0 0 0,1-1 0,0 0 0,1-3 0,0-2 0,1-6 0,2-10 0,1-5 0,1-2 0,-2 2 0,-3 7 0,-2 6 0,-2 4 0,0 3 0,0 2 0,-3 1 0,-2-1 0,-5 1 0,-2 1 0,0 0 0,0 2 0,2 0 0,-1 0 0,0 0 0,0 0 0,-1 0 0,-6 0 0,-4 0 0,-1 0 0,2 0 0,6 0 0,5 0 0,5 1 0,3 2 0,2 2 0,0 3 0,2 9 0,3 5 0,3 0 0,1-2 0,-1-10 0,0-2 0,-3-1 0,0-2 0,-1-2 0,-1-1 0,-1-1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19.073"/>
    </inkml:context>
    <inkml:brush xml:id="br0">
      <inkml:brushProperty name="width" value="0.05" units="cm"/>
      <inkml:brushProperty name="height" value="0.05" units="cm"/>
      <inkml:brushProperty name="color" value="#C9909C"/>
    </inkml:brush>
  </inkml:definitions>
  <inkml:trace contextRef="#ctx0" brushRef="#br0">150 1 24575,'7'5'0,"2"2"0,0 2 0,-1-1 0,-2-3 0,-2-2 0,0 1 0,1 0 0,2 1 0,1 2 0,-1-2 0,1 0 0,-3-1 0,0 0 0,0 0 0,0 1 0,3 3 0,-1 0 0,-1 0 0,-2-3 0,-2 0 0,-1-2 0,0 1 0,0 1 0,2 5 0,2 4 0,0 1 0,-1 1 0,0-4 0,-3-3 0,-1-2 0,0 0 0,0-1 0,0 4 0,0 5 0,0 3 0,0 2 0,0-1 0,0-6 0,0-3 0,0-4 0,0-1 0,0 1 0,0 3 0,0 5 0,0 4 0,0 1 0,0-2 0,0-1 0,0-3 0,0-2 0,0-3 0,0-2 0,-2 0 0,-5 2 0,-6 5 0,-7 5 0,-5 4 0,0-1 0,2-3 0,2-4 0,4-5 0,5-5 0,4-2 0,3-2 0,-1 0 0,-4 0 0,-7 0 0,-6 0 0,-1 0 0,4 0 0,7 0 0,6 0 0,4 0 0,2-1 0,1-1 0,0-1 0,0 0 0,0-2 0,0-1 0,0 0 0,0 0 0,0 1 0,0 0 0,0 1 0,0 0 0,0 1 0,0 0 0,0 0 0,0-1 0,0-1 0,1-1 0,3-9 0,0-5 0,0-3 0,-2 2 0,-2 9 0,-1 6 0,-2 6 0,-1 2 0,-1 2 0,2 0 0,2-1 0,1 1 0,0-1 0,0-1 0,1 0 0,2 1 0,4 2 0,6 2 0,6 2 0,1 0 0,-1-2 0,-4-4 0,-7-2 0,-3-1 0,-3-4 0,-1 0 0,1-4 0,1-3 0,2-1 0,2-2 0,1 3 0,0 3 0,-2 3 0,-3 2 0,-1 1 0,-2 0 0,1-1 0,1 1 0,-1-2 0,0 0 0,-1-5 0,1-5 0,2-11 0,2-9 0,0-5 0,0 2 0,-2 5 0,0 9 0,-1 4 0,-1 3 0,-1 0 0,0-1 0,0-1 0,0 1 0,0 4 0,0 4 0,-1 4 0,-2 2 0,2 2 0,-3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18"/>
    </inkml:context>
    <inkml:brush xml:id="br0">
      <inkml:brushProperty name="width" value="0.025" units="cm"/>
      <inkml:brushProperty name="height" value="0.025" units="cm"/>
    </inkml:brush>
  </inkml:definitions>
  <inkml:trace contextRef="#ctx0" brushRef="#br0">0 199 24575,'0'0'0,"14"-3"0,-7 0 0,0 0 0,0 0 0,0 0 0,0-1 0,-1 0 0,0-1 0,0 1 0,0-1 0,0 0 0,-1 0 0,1-1 0,-1 0 0,-1 0 0,1 0 0,-1-1 0,0 1 0,-1-1 0,0 0 0,0 0 0,0 0 0,3-14 0,-6 18 0,0 1 0,0-1 0,0 1 0,0-1 0,0 1 0,-1-1 0,1 1 0,-1-1 0,0 1 0,0 0 0,0-1 0,0 1 0,0 0 0,0 0 0,0 0 0,-1 0 0,1 0 0,-1 0 0,1 0 0,-1 0 0,0 1 0,0-1 0,0 0 0,0 1 0,0 0 0,0-1 0,-3 0 0,2 1 0,1 0 0,0 0 0,0 0 0,-1 0 0,1 1 0,0-1 0,-1 1 0,1 0 0,0-1 0,-1 1 0,1 0 0,-1 0 0,1 1 0,0-1 0,-1 0 0,1 1 0,0 0 0,-1-1 0,1 1 0,0 0 0,0 0 0,-1 0 0,1 0 0,0 1 0,0-1 0,0 1 0,1-1 0,-3 3 0,1 0 0,0 0 0,0 1 0,0-1 0,1 1 0,0 0 0,0 0 0,0 0 0,0 0 0,1 0 0,0 0 0,0 0 0,0 0 0,1 0 0,-1 1 0,1-1 0,1 0 0,-1 1 0,2 5 0,0 0 0,1 1 0,0-2 0,0 1 0,1 0 0,1-1 0,-1 1 0,10 13 0,-9-17 12,0 0 0,1 0 0,0 0 0,0 0 0,0-1 0,1 0 0,0 0 0,0-1 0,14 8 0,-18-11-74,1-1 0,-1 1 0,1-1 0,0 1 1,0-1-1,0 0 0,0-1 0,0 1 0,0-1 0,0 1 0,0-1 0,0 0 1,0-1-1,0 1 0,0-1 0,0 0 0,0 0 0,0 0 0,0 0 0,0-1 1,-1 1-1,1-1 0,3-2 0,9-8-6764</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20.852"/>
    </inkml:context>
    <inkml:brush xml:id="br0">
      <inkml:brushProperty name="width" value="0.05" units="cm"/>
      <inkml:brushProperty name="height" value="0.05" units="cm"/>
      <inkml:brushProperty name="color" value="#C9909C"/>
    </inkml:brush>
  </inkml:definitions>
  <inkml:trace contextRef="#ctx0" brushRef="#br0">127 1 24575,'-2'7'0,"-2"6"0,0 1 0,-1 7 0,0-8 0,3-2 0,1-7 0,1 0 0,0 2 0,0 4 0,0 5 0,0 3 0,0 1 0,0-1 0,0-3 0,0-3 0,0-4 0,0-2 0,-2-3 0,-3-1 0,-7 3 0,-8 4 0,-2 0 0,3 0 0,6-4 0,7-4 0,2-1 0,3-3 0,1-3 0,0-1 0,0-3 0,0-2 0,0 0 0,1 0 0,1 3 0,1 2 0,2 5 0,0 1 0,1 1 0,0 0 0,2 0 0,3 0 0,8 0 0,12 0 0,11 0 0,6 0 0,-3 0 0,-10 0 0,-13 0 0,-14 0 0,-4 0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26.821"/>
    </inkml:context>
    <inkml:brush xml:id="br0">
      <inkml:brushProperty name="width" value="0.05" units="cm"/>
      <inkml:brushProperty name="height" value="0.05" units="cm"/>
      <inkml:brushProperty name="color" value="#C9909C"/>
    </inkml:brush>
  </inkml:definitions>
  <inkml:trace contextRef="#ctx0" brushRef="#br0">166 31 24575,'-9'6'0,"-2"6"0,1 10 0,0 7 0,2 2 0,1 3 0,2 0 0,2-2 0,2-3 0,1-8 0,0-4 0,0-3 0,0 2 0,1 1 0,4 3 0,3-2 0,3-3 0,2-2 0,3-3 0,6-2 0,2-2 0,0-2 0,-3-3 0,-5 0 0,-5-1 0,-3-2 0,0-4 0,2-9 0,2-6 0,1-7 0,0-4 0,-3-6 0,-2-4 0,-4-1 0,-2 7 0,-2 9 0,0 10 0,0 8 0,0 4 0,0 2 0,0 2 0,0-1 0,0-1 0,0-2 0,-5-5 0,-8-5 0,-10-2 0,-8 2 0,-4 7 0,3 5 0,4 3 0,2 0 0,2 4 0,-2 6 0,1 5 0,0 2 0,5 0 0,8-3 0,4 0 0,3-1 0,-1 3 0,0 8 0,0 7 0,3 5 0,1 2 0,4-1 0,3-6 0,3-3 0,8-5 0,7-3 0,13 2 0,12-1 0,8 0 0,-3-4 0,-12-5 0,-13-6 0,-13-4 0,-7-3 0,-4-1 0,-2-3 0,1-7 0,6-16 0,6-17 0,4-14 0,4-7 0,-3 5 0,-3 10 0,-8 10 0,-5 9 0,-2 7 0,-2 4 0,0 3 0,-2 4 0,-5 2 0,-5 1 0,-5 2 0,-2 2 0,-4 3 0,-5 2 0,-4 1 0,-1 1 0,1 3 0,3 3 0,2 5 0,2 4 0,4 0 0,6-2 0,4-2 0,5-3 0,3-2 0,2 1 0,1 0 0,-1 3 0,-1 4 0,1 7 0,0 7 0,1 4 0,0-2 0,2-5 0,2-5 0,4-4 0,7-2 0,5-1 0,4 0 0,1-1 0,-2-5 0,-2-3 0,-2-3 0,-3-1 0,-3 0 0,-3 0 0,-3 0 0,-2-2 0,-3-2 0,1-7 0,3-7 0,3-9 0,0-5 0,0 1 0,-3 5 0,-2 10 0,-2 4 0,-3 4 0,-3-2 0,-9-3 0,-10-1 0,-7 0 0,1 5 0,5 5 0,6 3 0,0 3 0,-4 3 0,0 6 0,3 2 0,6 2 0,8-3 0,3-1 0,2 3 0,0 4 0,3 3 0,4 3 0,5-2 0,4-4 0,1-5 0,-1-5 0,-1-4 0,2-4 0,1-2 0,-2-2 0,-3-3 0,-5-1 0,-4 2 0,-2 3 0,-4 1 0,-3 1 0,-4 0 0,-2 3 0,0 2 0,3 2 0,3 2 0,3 1 0,1-1 0,1-2 0,0-2 0,1-1 0,1-4 0,0-2 0,0-7 0,-2-6 0,0-6 0,0-5 0,0 2 0,-1 4 0,-3 7 0,-1 7 0,-1 4 0,0 3 0,2 1 0,1 2 0,1 3 0,1 3 0,0-1 0,1 1 0,0-3 0,1-1 0,0-1 0,3-1 0,4 0 0,1-1 0,1-1 0,-3-1 0,-3-1 0,-3-3 0,-1-4 0,0-4 0,0-1 0,0 3 0,0 5 0,0 3 0,3 3 0,6 3 0,17-2 0,2 0 0,-3-3 0,-11-2 0,-14 0 0,0-1 0,0 1 0,-1 1 0,0 1 0,0 0 0,1 1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28.335"/>
    </inkml:context>
    <inkml:brush xml:id="br0">
      <inkml:brushProperty name="width" value="0.05" units="cm"/>
      <inkml:brushProperty name="height" value="0.05" units="cm"/>
      <inkml:brushProperty name="color" value="#C9909C"/>
    </inkml:brush>
  </inkml:definitions>
  <inkml:trace contextRef="#ctx0" brushRef="#br0">262 1 24575,'-10'19'0,"-5"2"0,-4 4 0,-2-3 0,3-5 0,6-4 0,5-6 0,3-2 0,1-3 0,0-2 0,1 1 0,-3 2 0,-6 2 0,-6 3 0,-2 1 0,1-1 0,5-2 0,4-4 0,5-1 0,2-1 0,-1 0 0,-4 0 0,-3 0 0,-2 0 0,2 0 0,5-1 0,3-3 0,2-1 0,0 1 0,0 1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32.020"/>
    </inkml:context>
    <inkml:brush xml:id="br0">
      <inkml:brushProperty name="width" value="0.05" units="cm"/>
      <inkml:brushProperty name="height" value="0.05" units="cm"/>
      <inkml:brushProperty name="color" value="#C9909C"/>
    </inkml:brush>
  </inkml:definitions>
  <inkml:trace contextRef="#ctx0" brushRef="#br0">52 205 24575,'17'0'0,"-1"0"0,0 0 0,1 0 0,3 0 0,1-1 0,-3-1 0,-3-2 0,-6 0 0,-1 0 0,-2-1 0,0 0 0,0 0 0,-1 1 0,-1 2 0,0 0 0,1 0 0,2-1 0,3-1 0,3-1 0,1 2 0,2-1 0,-2 0 0,-1 1 0,-2 0 0,-4 1 0,-2 1 0,-2-1 0,-2 0 0,0 0 0,-1 0 0,0-1 0,0 0 0,0 0 0,0 0 0,0-1 0,0-2 0,1-2 0,1-4 0,0-3 0,2-1 0,-1-1 0,-1 3 0,0 3 0,-1 4 0,0 5 0,0 2 0,1 8 0,-1 0 0,1 5 0,0-1 0,-1 0 0,1-1 0,0 0 0,-1 0 0,1-2 0,-2-1 0,0-1 0,0-2 0,0 0 0,0-1 0,0 2 0,0 3 0,-1 4 0,-2 3 0,0-1 0,-1-1 0,1-5 0,0-2 0,-1-3 0,-1 2 0,-4 1 0,-4 5 0,-4 4 0,-2 3 0,1-1 0,3-2 0,5-5 0,5-4 0,1-4 0,1-2 0,1-1 0,-1 0 0,0 0 0,-2 0 0,-2 0 0,-2 0 0,-2 0 0,2 0 0,2 0 0,3 0 0,1 0 0,1 0 0,0 0 0,0 0 0,0 0 0,0 0 0,-2 0 0,-3 0 0,-4 0 0,-3 0 0,0 0 0,-2 0 0,-1 1 0,-1 2 0,2 0 0,3 0 0,6-1 0,2-2 0,2 0 0,-2 0 0,-3 0 0,-1 0 0,1-2 0,3 0 0,3 0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1.569"/>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3.135"/>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4.969"/>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0:56.552"/>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2"/>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3"/>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19"/>
    </inkml:context>
    <inkml:brush xml:id="br0">
      <inkml:brushProperty name="width" value="0.025" units="cm"/>
      <inkml:brushProperty name="height" value="0.025" units="cm"/>
    </inkml:brush>
  </inkml:definitions>
  <inkml:trace contextRef="#ctx0" brushRef="#br0">121 1 24575,'-1'1'0,"0"0"0,1 0 0,-1 0 0,0-1 0,0 1 0,0 0 0,0 0 0,0 0 0,0-1 0,0 1 0,0-1 0,-2 2 0,0-1 0,-9 7 0,0-2 0,1 1 0,0 0 0,0 1 0,-15 15 0,24-21 0,0 0 0,0 0 0,1 0 0,-1 0 0,0 1 0,1-1 0,0 0 0,0 1 0,-1-1 0,1 1 0,1-1 0,-1 1 0,0-1 0,1 1 0,-1 0 0,1 0 0,0-1 0,0 1 0,0 0 0,0-1 0,0 1 0,1 0 0,-1-1 0,1 1 0,0 0 0,-1-1 0,1 1 0,0-1 0,2 3 0,-2-3 0,1 0 0,-1 0 0,1-1 0,-1 1 0,1 0 0,-1-1 0,1 1 0,0-1 0,0 0 0,0 1 0,0-1 0,0 0 0,0 0 0,0 0 0,0 0 0,1-1 0,-1 1 0,0-1 0,3 1 0,6 0 0,0 0 0,20-2 0,-12 1 0,-9 0 0,0 1 0,0 1 0,0 0 0,0 0 0,0 1 0,0 0 0,-1 1 0,1 0 0,-1 0 0,0 1 0,0 0 0,-1 1 0,14 11 0,-21-16 0,0 0 0,1 0 0,-1 0 0,0 0 0,0 0 0,0 0 0,0 1 0,0-1 0,0 0 0,0 1 0,0-1 0,0 1 0,-1-1 0,1 1 0,0-1 0,-1 1 0,0-1 0,1 1 0,-1-1 0,0 4 0,0 5 0,-1-1 0,-1 1 0,0-1 0,-6 18 0,2-10 0,-15 29 0,19-43 0,1-1 0,0 0 0,-1 1 0,1-1 0,-1 0 0,0 0 0,0 0 0,0 0 0,0 0 0,0 0 0,0-1 0,-5 3 0,6-3 0,-1 0 0,1-1 0,-1 0 0,0 1 0,1-1 0,-1 0 0,0 0 0,1 0 0,-1 0 0,0 0 0,1 0 0,-1 0 0,0-1 0,1 1 0,-1-1 0,0 1 0,1-1 0,-1 0 0,1 1 0,-1-1 0,-1-1 0,-4-3-151,1 0-1,0-1 0,0 1 0,0-1 1,1 0-1,0-1 0,0 1 1,-4-8-1,-3-7-6674</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4"/>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03.565"/>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2"/>
    </inkml:context>
    <inkml:brush xml:id="br0">
      <inkml:brushProperty name="width" value="0.05" units="cm"/>
      <inkml:brushProperty name="height" value="0.05" units="cm"/>
      <inkml:brushProperty name="color" value="#C9909C"/>
    </inkml:brush>
  </inkml:definitions>
  <inkml:trace contextRef="#ctx0" brushRef="#br0">214 117 24575,'-7'6'0,"2"2"0,-3 2 0,3-1 0,0-2 0,1 2 0,-1 3 0,-5 5 0,-2 2 0,-2 2 0,1 3 0,3 0 0,1-1 0,2-5 0,1-3 0,1-3 0,3-1 0,0-2 0,2 0 0,0-1 0,0 3 0,3 4 0,5 2 0,5 2 0,3-1 0,-2-6 0,-4-4 0,-3-6 0,-2-2 0,2 0 0,5 0 0,4 2 0,1 1 0,-3-1 0,-3 0 0,-3-2 0,3 0 0,1 0 0,0 0 0,0 0 0,-4 0 0,-2-1 0,-1-3 0,-1-3 0,2-1 0,0-1 0,-2 0 0,-1 2 0,-3 0 0,0 2 0,0 0 0,0 1 0,0 0 0,0-1 0,0-4 0,0-4 0,0-3 0,0-4 0,0 1 0,0 3 0,0 5 0,0 4 0,0 3 0,0 1 0,0-1 0,0 1 0,0-1 0,0-3 0,-2-4 0,-4-8 0,-2-8 0,-3-1 0,-2 3 0,0 8 0,0 8 0,3 6 0,2 2 0,0 1 0,-1 0 0,-7 0 0,-8 6 0,-7 7 0,-4 8 0,6 4 0,9-5 0,7-5 0,7-6 0,3-4 0,1 0 0,2 0 0,0 2 0,0 5 0,1 3 0,5 6 0,5 6 0,5 4 0,3 1 0,1-3 0,-1-6 0,-2-8 0,-2-6 0,-1-5 0,-1-4 0,0 0 0,6 0 0,6 0 0,7 0 0,0 0 0,-3 0 0,-8 0 0,-7 0 0,-6-1 0,-4-5 0,-2-5 0,0-13 0,4-27 0,0-5 0,-1 6 0,-2 15 0,-3 26 0,0 0 0,-1-1 0,-1 2 0,-2-1 0,-4 0 0,-3 1 0,-1-2 0,-1 2 0,0 0 0,0 0 0,1 1 0,1 1 0,-1 2 0,1 2 0,-3 2 0,-1 0 0,-3 0 0,-3 0 0,-3 0 0,0 0 0,0 0 0,5 0 0,6 0 0,4 0 0,4 1 0,0 4 0,2 4 0,-2 6 0,-1 3 0,-1 2 0,0-1 0,0 1 0,2 3 0,2 5 0,1 0 0,-1 3 0,1-3 0,-1-4 0,2-1 0,1-3 0,0-1 0,0-1 0,0-2 0,4 1 0,4 0 0,4 2 0,5 1 0,1-3 0,1-1 0,1-3 0,-1-2 0,1-2 0,3-5 0,1-2 0,-1-2 0,1 0 0,-4 0 0,-1 0 0,0 0 0,-2-2 0,-2-4 0,-5-2 0,-4-2 0,-3-1 0,-2 3 0,-1-1 0,2-6 0,1-5 0,-1-7 0,2-6 0,-1 1 0,2-2 0,0 0 0,-1 4 0,-1-1 0,-3 5 0,0 4 0,0 2 0,0 3 0,0-6 0,0-3 0,0-2 0,0-3 0,0 3 0,0 3 0,-2 1 0,-5 6 0,-3 1 0,-3 2 0,-1 5 0,2 1 0,-3 4 0,-2 3 0,1 0 0,0 2 0,-1 0 0,0 0 0,0 0 0,3 3 0,-1 2 0,-1 5 0,0 6 0,-2-1 0,1 2 0,0 0 0,0 0 0,1 2 0,1 1 0,0 0 0,0-1 0,4 1 0,1 0 0,3-1 0,0 1 0,-1-1 0,2 1 0,-1 0 0,2-1 0,2 1 0,1-1 0,2 1 0,0 0 0,0-1 0,0 1 0,1-1 0,6 3 0,11 4 0,12 3 0,11 2 0,0-5 0,-4-5 0,-5-9 0,-4-6 0,-1-4 0,-3-2 0,-2 0 0,-6 0 0,-4 0 0,-4 0 0,1 0 0,5 0 0,3 0 0,1-3 0,-1-2 0,-5-2 0,-3-1 0,-1-1 0,2-2 0,1-3 0,0-2 0,-4 1 0,-3 3 0,0 2 0,-1-3 0,4-6 0,5-13 0,3-8 0,-1 1 0,-5 2 0,-2 10 0,-4 4 0,0 5 0,-1 3 0,-2 0 0,0 0 0,0-1 0,-2 1 0,-4 1 0,-4 1 0,-3 2 0,-4 0 0,0 1 0,-3 1 0,1-1 0,-1 3 0,3 2 0,2 3 0,2 2 0,0 4 0,-1 4 0,-12 15 0,0 11 0,0 0 0,8-2 0,13-14 0,3-5 0,2-1 0,0 0 0,0 4 0,0 2 0,0 1 0,0 1 0,0-1 0,0-2 0,0-3 0,0-5 0,0-3 0,2-2 0,0-3 0,0 0 0,1-1 0,0 0 0,1-3 0,0-2 0,1-6 0,2-10 0,1-5 0,1-2 0,-2 2 0,-3 7 0,-2 6 0,-2 4 0,0 3 0,0 2 0,-3 1 0,-2-1 0,-5 1 0,-2 1 0,0 0 0,0 2 0,2 0 0,-1 0 0,0 0 0,0 0 0,-1 0 0,-6 0 0,-4 0 0,-1 0 0,2 0 0,6 0 0,5 0 0,5 1 0,3 2 0,2 2 0,0 3 0,2 9 0,3 5 0,3 0 0,1-2 0,-1-10 0,0-2 0,-3-1 0,0-2 0,-1-2 0,-1-1 0,-1-1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3"/>
    </inkml:context>
    <inkml:brush xml:id="br0">
      <inkml:brushProperty name="width" value="0.05" units="cm"/>
      <inkml:brushProperty name="height" value="0.05" units="cm"/>
      <inkml:brushProperty name="color" value="#C9909C"/>
    </inkml:brush>
  </inkml:definitions>
  <inkml:trace contextRef="#ctx0" brushRef="#br0">150 1 24575,'7'5'0,"2"2"0,0 2 0,-1-1 0,-2-3 0,-2-2 0,0 1 0,1 0 0,2 1 0,1 2 0,-1-2 0,1 0 0,-3-1 0,0 0 0,0 0 0,0 1 0,3 3 0,-1 0 0,-1 0 0,-2-3 0,-2 0 0,-1-2 0,0 1 0,0 1 0,2 5 0,2 4 0,0 1 0,-1 1 0,0-4 0,-3-3 0,-1-2 0,0 0 0,0-1 0,0 4 0,0 5 0,0 3 0,0 2 0,0-1 0,0-6 0,0-3 0,0-4 0,0-1 0,0 1 0,0 3 0,0 5 0,0 4 0,0 1 0,0-2 0,0-1 0,0-3 0,0-2 0,0-3 0,0-2 0,-2 0 0,-5 2 0,-6 5 0,-7 5 0,-5 4 0,0-1 0,2-3 0,2-4 0,4-5 0,5-5 0,4-2 0,3-2 0,-1 0 0,-4 0 0,-7 0 0,-6 0 0,-1 0 0,4 0 0,7 0 0,6 0 0,4 0 0,2-1 0,1-1 0,0-1 0,0 0 0,0-2 0,0-1 0,0 0 0,0 0 0,0 1 0,0 0 0,0 1 0,0 0 0,0 1 0,0 0 0,0 0 0,0-1 0,0-1 0,1-1 0,3-9 0,0-5 0,0-3 0,-2 2 0,-2 9 0,-1 6 0,-2 6 0,-1 2 0,-1 2 0,2 0 0,2-1 0,1 1 0,0-1 0,0-1 0,1 0 0,2 1 0,4 2 0,6 2 0,6 2 0,1 0 0,-1-2 0,-4-4 0,-7-2 0,-3-1 0,-3-4 0,-1 0 0,1-4 0,1-3 0,2-1 0,2-2 0,1 3 0,0 3 0,-2 3 0,-3 2 0,-1 1 0,-2 0 0,1-1 0,1 1 0,-1-2 0,0 0 0,-1-5 0,1-5 0,2-11 0,2-9 0,0-5 0,0 2 0,-2 5 0,0 9 0,-1 4 0,-1 3 0,-1 0 0,0-1 0,0-1 0,0 1 0,0 4 0,0 4 0,-1 4 0,-2 2 0,2 2 0,-3 0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4"/>
    </inkml:context>
    <inkml:brush xml:id="br0">
      <inkml:brushProperty name="width" value="0.05" units="cm"/>
      <inkml:brushProperty name="height" value="0.05" units="cm"/>
      <inkml:brushProperty name="color" value="#C9909C"/>
    </inkml:brush>
  </inkml:definitions>
  <inkml:trace contextRef="#ctx0" brushRef="#br0">127 1 24575,'-2'7'0,"-2"6"0,0 1 0,-1 7 0,0-8 0,3-2 0,1-7 0,1 0 0,0 2 0,0 4 0,0 5 0,0 3 0,0 1 0,0-1 0,0-3 0,0-3 0,0-4 0,0-2 0,-2-3 0,-3-1 0,-7 3 0,-8 4 0,-2 0 0,3 0 0,6-4 0,7-4 0,2-1 0,3-3 0,1-3 0,0-1 0,0-3 0,0-2 0,0 0 0,1 0 0,1 3 0,1 2 0,2 5 0,0 1 0,1 1 0,0 0 0,2 0 0,3 0 0,8 0 0,12 0 0,11 0 0,6 0 0,-3 0 0,-10 0 0,-13 0 0,-14 0 0,-4 0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5"/>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6"/>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7"/>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1:14.118"/>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2:20.002"/>
    </inkml:context>
    <inkml:brush xml:id="br0">
      <inkml:brushProperty name="width" value="0.05" units="cm"/>
      <inkml:brushProperty name="height" value="0.05" units="cm"/>
      <inkml:brushProperty name="color" value="#ECFEB1"/>
    </inkml:brush>
  </inkml:definitions>
  <inkml:trace contextRef="#ctx0" brushRef="#br0">157 38 24575,'-9'5'0,"-2"5"0,-3 6 0,1 3 0,2-3 0,3 0 0,0 2 0,1 4 0,-1 5 0,3 3 0,1 2 0,3-2 0,1-4 0,0-4 0,0-4 0,2 0 0,7 2 0,8 2 0,7 1 0,3-3 0,-1-3 0,2-5 0,2-1 0,2-5 0,0-1 0,-3-4 0,-4-1 0,-1-3 0,1-5 0,3-4 0,3-4 0,-4 1 0,-6 4 0,-8 2 0,-5 0 0,0-2 0,1-7 0,3-4 0,-2-5 0,-3-1 0,-4-2 0,-4-2 0,-8-3 0,-10-4 0,-11-1 0,-9 3 0,-1 7 0,2 8 0,5 9 0,7 6 0,4 5 0,3 2 0,-3 3 0,-5 5 0,-7 6 0,-4 4 0,2-1 0,7-2 0,5-2 0,4 0 0,1 4 0,2 2 0,4 0 0,6 0 0,5-1 0,2-1 0,0 3 0,0 1 0,0 3 0,0 3 0,3 0 0,4 0 0,9-3 0,7-2 0,5-6 0,4-3 0,4-3 0,5-2 0,6-4 0,-1-2 0,-3-2 0,-7 0 0,-9-2 0,-5-2 0,-2-6 0,3-9 0,6-9 0,4-7 0,1-4 0,-7-3 0,-7 3 0,-6 0 0,-6 4 0,-4 3 0,-2 5 0,-3 5 0,-6 6 0,-6 3 0,-10 4 0,-12-1 0,-8 0 0,-4 1 0,2 1 0,10 4 0,11 2 0,6 2 0,-2 4 0,-8 11 0,-11 12 0,-6 10 0,1 0 0,11-8 0,11-9 0,11-6 0,6-2 0,2 0 0,3 1 0,0 1 0,0 1 0,2 0 0,2 0 0,4 1 0,3 0 0,3 2 0,3-1 0,1-2 0,0-2 0,-1-3 0,-4-5 0,0-1 0,0-3 0,2-1 0,3-1 0,3-4 0,0-4 0,-1-6 0,0-9 0,3-14 0,4-17 0,0-9 0,-5 1 0,-7 12 0,-8 14 0,-5 13 0,-7 8 0,-5 6 0,-6 5 0,-6 3 0,-3 2 0,-1 3 0,1 5 0,2 8 0,2 10 0,2 6 0,4 4 0,5-1 0,6 0 0,4-3 0,6-4 0,5-6 0,3-7 0,0-6 0,-2-4 0,1-3 0,4-1 0,2-1 0,-1 0 0,-2-1 0,-4 0 0,-4-2 0,-2-7 0,0-7 0,-1-8 0,-1-5 0,-2-3 0,-2 2 0,-4 4 0,-7 5 0,-7 6 0,-7 5 0,-4 6 0,-1 3 0,-1 4 0,1 2 0,5 4 0,4 5 0,6 1 0,6 4 0,4 5 0,4 4 0,4 7 0,8 2 0,6-4 0,6-6 0,0-9 0,-3-4 0,0-4 0,-1-3 0,2-2 0,-1-2 0,-3-1 0,-2-6 0,-1-9 0,-4-6 0,-2-8 0,-4 0 0,-4 1 0,0 0 0,-3 5 0,-5 6 0,-2 6 0,-2 6 0,0 3 0,1 1 0,-1 4 0,-2 5 0,-1 6 0,-1 7 0,2 7 0,4 6 0,4 6 0,4 0 0,4-5 0,5-7 0,7-9 0,4-7 0,1-7 0,-5-3 0,-2-3 0,-1-1 0,-2-3 0,-3-1 0,-3-4 0,-2-2 0,1-9 0,1-9 0,-1-7 0,0-3 0,-3 4 0,-2 7 0,-3 9 0,-3 10 0,-3 5 0,-2 3 0,-2 1 0,3 2 0,5-1 0,3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0"/>
    </inkml:context>
    <inkml:brush xml:id="br0">
      <inkml:brushProperty name="width" value="0.025" units="cm"/>
      <inkml:brushProperty name="height" value="0.025" units="cm"/>
    </inkml:brush>
  </inkml:definitions>
  <inkml:trace contextRef="#ctx0" brushRef="#br0">160 280 24575,'7'-13'0,"-3"4"0,0-1 0,-1 0 0,-1-1 0,0 1 0,0 0 0,-1-1 0,0 1 0,-1-14 0,0 15 0,0 1 0,-1 0 0,-1-1 0,1 1 0,-1 0 0,-1 0 0,1 0 0,-2 1 0,1-1 0,-1 1 0,-4-8 0,4 10 0,0 0 0,-1 0 0,1 1 0,-1 0 0,0 0 0,0 0 0,0 0 0,0 1 0,-1 0 0,1 0 0,-1 1 0,0-1 0,0 1 0,0 0 0,0 1 0,0-1 0,0 1 0,-13 0 0,18 1 0,-1 0 0,0 0 0,1 0 0,-1 1 0,0-1 0,1 0 0,-1 1 0,0 0 0,1-1 0,-1 1 0,1 0 0,-1 0 0,1 0 0,-1 0 0,1 0 0,-1 0 0,1 0 0,0 0 0,-1 2 0,0-1 0,1 0 0,0 1 0,0-1 0,0 0 0,0 1 0,0-1 0,0 1 0,1-1 0,-1 1 0,1-1 0,-1 5 0,1 1 0,1 1 0,0 0 0,0-1 0,1 1 0,0-1 0,4 13 0,0-5 0,1-1 0,1 0 0,0 0 0,1-1 0,0-1 0,1 1 0,21 21 0,-23-27 0,1-1 0,-1 1 0,1-1 0,0-1 0,1 0 0,0 0 0,0-1 0,0 0 0,1-1 0,-1 0 0,1 0 0,16 2 0,-21-5-136,0-1-1,1 1 1,-1-2-1,0 1 1,0-1-1,0 1 1,1-2-1,-1 1 0,7-3 1,3-3-6690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2:50.272"/>
    </inkml:context>
    <inkml:brush xml:id="br0">
      <inkml:brushProperty name="width" value="0.05" units="cm"/>
      <inkml:brushProperty name="height" value="0.05" units="cm"/>
      <inkml:brushProperty name="color" value="#FFFFFF"/>
    </inkml:brush>
  </inkml:definitions>
  <inkml:trace contextRef="#ctx0" brushRef="#br0">0 0 24575,'0'12'0,"0"6"0,0 12 0,0 11 0,0 3 0,0 2 0,0-3 0,0-9 0,0-1 0,0 1 0,0 2 0,0 6 0,0 2 0,0 1 0,0-2 0,0-5 0,0-8 0,0-6 0,0-12 0,0-4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89"/>
    </inkml:context>
    <inkml:brush xml:id="br0">
      <inkml:brushProperty name="width" value="0.05" units="cm"/>
      <inkml:brushProperty name="height" value="0.05" units="cm"/>
      <inkml:brushProperty name="color" value="#C9909C"/>
    </inkml:brush>
  </inkml:definitions>
  <inkml:trace contextRef="#ctx0" brushRef="#br0">166 31 24575,'-9'6'0,"-2"6"0,1 10 0,0 7 0,2 2 0,1 3 0,2 0 0,2-2 0,2-3 0,1-8 0,0-4 0,0-3 0,0 2 0,1 1 0,4 3 0,3-2 0,3-3 0,2-2 0,3-3 0,6-2 0,2-2 0,0-2 0,-3-3 0,-5 0 0,-5-1 0,-3-2 0,0-4 0,2-9 0,2-6 0,1-7 0,0-4 0,-3-6 0,-2-4 0,-4-1 0,-2 7 0,-2 9 0,0 10 0,0 8 0,0 4 0,0 2 0,0 2 0,0-1 0,0-1 0,0-2 0,-5-5 0,-8-5 0,-10-2 0,-8 2 0,-4 7 0,3 5 0,4 3 0,2 0 0,2 4 0,-2 6 0,1 5 0,0 2 0,5 0 0,8-3 0,4 0 0,3-1 0,-1 3 0,0 8 0,0 7 0,3 5 0,1 2 0,4-1 0,3-6 0,3-3 0,8-5 0,7-3 0,13 2 0,12-1 0,8 0 0,-3-4 0,-12-5 0,-13-6 0,-13-4 0,-7-3 0,-4-1 0,-2-3 0,1-7 0,6-16 0,6-17 0,4-14 0,4-7 0,-3 5 0,-3 10 0,-8 10 0,-5 9 0,-2 7 0,-2 4 0,0 3 0,-2 4 0,-5 2 0,-5 1 0,-5 2 0,-2 2 0,-4 3 0,-5 2 0,-4 1 0,-1 1 0,1 3 0,3 3 0,2 5 0,2 4 0,4 0 0,6-2 0,4-2 0,5-3 0,3-2 0,2 1 0,1 0 0,-1 3 0,-1 4 0,1 7 0,0 7 0,1 4 0,0-2 0,2-5 0,2-5 0,4-4 0,7-2 0,5-1 0,4 0 0,1-1 0,-2-5 0,-2-3 0,-2-3 0,-3-1 0,-3 0 0,-3 0 0,-3 0 0,-2-2 0,-3-2 0,1-7 0,3-7 0,3-9 0,0-5 0,0 1 0,-3 5 0,-2 10 0,-2 4 0,-3 4 0,-3-2 0,-9-3 0,-10-1 0,-7 0 0,1 5 0,5 5 0,6 3 0,0 3 0,-4 3 0,0 6 0,3 2 0,6 2 0,8-3 0,3-1 0,2 3 0,0 4 0,3 3 0,4 3 0,5-2 0,4-4 0,1-5 0,-1-5 0,-1-4 0,2-4 0,1-2 0,-2-2 0,-3-3 0,-5-1 0,-4 2 0,-2 3 0,-4 1 0,-3 1 0,-4 0 0,-2 3 0,0 2 0,3 2 0,3 2 0,3 1 0,1-1 0,1-2 0,0-2 0,1-1 0,1-4 0,0-2 0,0-7 0,-2-6 0,0-6 0,0-5 0,0 2 0,-1 4 0,-3 7 0,-1 7 0,-1 4 0,0 3 0,2 1 0,1 2 0,1 3 0,1 3 0,0-1 0,1 1 0,0-3 0,1-1 0,0-1 0,3-1 0,4 0 0,1-1 0,1-1 0,-3-1 0,-3-1 0,-3-3 0,-1-4 0,0-4 0,0-1 0,0 3 0,0 5 0,0 3 0,3 3 0,6 3 0,17-2 0,2 0 0,-3-3 0,-11-2 0,-14 0 0,0-1 0,0 1 0,-1 1 0,0 1 0,0 0 0,1 1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90"/>
    </inkml:context>
    <inkml:brush xml:id="br0">
      <inkml:brushProperty name="width" value="0.05" units="cm"/>
      <inkml:brushProperty name="height" value="0.05" units="cm"/>
      <inkml:brushProperty name="color" value="#C9909C"/>
    </inkml:brush>
  </inkml:definitions>
  <inkml:trace contextRef="#ctx0" brushRef="#br0">262 1 24575,'-10'19'0,"-5"2"0,-4 4 0,-2-3 0,3-5 0,6-4 0,5-6 0,3-2 0,1-3 0,0-2 0,1 1 0,-3 2 0,-6 2 0,-6 3 0,-2 1 0,1-1 0,5-2 0,4-4 0,5-1 0,2-1 0,-1 0 0,-4 0 0,-3 0 0,-2 0 0,2 0 0,5-1 0,3-3 0,2-1 0,0 1 0,0 1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91"/>
    </inkml:context>
    <inkml:brush xml:id="br0">
      <inkml:brushProperty name="width" value="0.05" units="cm"/>
      <inkml:brushProperty name="height" value="0.05" units="cm"/>
      <inkml:brushProperty name="color" value="#C9909C"/>
    </inkml:brush>
  </inkml:definitions>
  <inkml:trace contextRef="#ctx0" brushRef="#br0">52 205 24575,'17'0'0,"-1"0"0,0 0 0,1 0 0,3 0 0,1-1 0,-3-1 0,-3-2 0,-6 0 0,-1 0 0,-2-1 0,0 0 0,0 0 0,-1 1 0,-1 2 0,0 0 0,1 0 0,2-1 0,3-1 0,3-1 0,1 2 0,2-1 0,-2 0 0,-1 1 0,-2 0 0,-4 1 0,-2 1 0,-2-1 0,-2 0 0,0 0 0,-1 0 0,0-1 0,0 0 0,0 0 0,0 0 0,0-1 0,0-2 0,1-2 0,1-4 0,0-3 0,2-1 0,-1-1 0,-1 3 0,0 3 0,-1 4 0,0 5 0,0 2 0,1 8 0,-1 0 0,1 5 0,0-1 0,-1 0 0,1-1 0,0 0 0,-1 0 0,1-2 0,-2-1 0,0-1 0,0-2 0,0 0 0,0-1 0,0 2 0,0 3 0,-1 4 0,-2 3 0,0-1 0,-1-1 0,1-5 0,0-2 0,-1-3 0,-1 2 0,-4 1 0,-4 5 0,-4 4 0,-2 3 0,1-1 0,3-2 0,5-5 0,5-4 0,1-4 0,1-2 0,1-1 0,-1 0 0,0 0 0,-2 0 0,-2 0 0,-2 0 0,-2 0 0,2 0 0,2 0 0,3 0 0,1 0 0,1 0 0,0 0 0,0 0 0,0 0 0,0 0 0,-2 0 0,-3 0 0,-4 0 0,-3 0 0,0 0 0,-2 0 0,-1 1 0,-1 2 0,2 0 0,3 0 0,6-1 0,2-2 0,2 0 0,-2 0 0,-3 0 0,-1 0 0,1-2 0,3 0 0,3 0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92"/>
    </inkml:context>
    <inkml:brush xml:id="br0">
      <inkml:brushProperty name="width" value="0.05" units="cm"/>
      <inkml:brushProperty name="height" value="0.05" units="cm"/>
      <inkml:brushProperty name="color" value="#C9909C"/>
    </inkml:brush>
  </inkml:definitions>
  <inkml:trace contextRef="#ctx0" brushRef="#br0">203 79 24575,'-5'-15'0,"1"4"0,-8-8 0,2 8 0,0 3 0,0 1 0,2 3 0,-2 2 0,2 0 0,-1 2 0,1 0 0,2 0 0,0 0 0,1 0 0,-1 0 0,-3 0 0,0 2 0,1 1 0,2 1 0,2 0 0,1 1 0,1 1 0,-2 2 0,0 2 0,0 1 0,-1 1 0,1 4 0,-3 2 0,1 3 0,0 0 0,3-2 0,1-1 0,2-1 0,0 2 0,0 0 0,0 0 0,1-3 0,4-1 0,1-1 0,2-2 0,1-1 0,-1-5 0,-1-3 0,-1 0 0,-1-3 0,0 0 0,2 0 0,2 0 0,2 0 0,-1 0 0,0 0 0,-1 0 0,-3-2 0,0-1 0,0-2 0,0-1 0,2-4 0,1-2 0,2-3 0,1-2 0,0-2 0,-1 0 0,-1 1 0,-3 1 0,-2 2 0,-2 1 0,-2 1 0,-1 4 0,0 0 0,0-1 0,0 1 0,0-2 0,0 1 0,0 3 0,0 3 0,0 4 0,0 5 0,0 3 0,0 3 0,0 3 0,0 0 0,0 2 0,0-1 0,0 1 0,0-3 0,0 0 0,2-2 0,2 0 0,2 0 0,2-1 0,1 1 0,0-1 0,-1-2 0,0-1 0,-1-1 0,1 1 0,0 0 0,-2-3 0,-2 0 0,-1-2 0,-1 0 0,-1-1 0,0-1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93"/>
    </inkml:context>
    <inkml:brush xml:id="br0">
      <inkml:brushProperty name="width" value="0.05" units="cm"/>
      <inkml:brushProperty name="height" value="0.05" units="cm"/>
      <inkml:brushProperty name="color" value="#C9909C"/>
    </inkml:brush>
  </inkml:definitions>
  <inkml:trace contextRef="#ctx0" brushRef="#br0">0 32 24575,'21'0'0,"3"0"0,10 0 0,3 0 0,3 0 0,-4 0 0,-6-1 0,-3-3 0,0 0 0,-2 0 0,1 1 0,-3 0 0,-5 0 0,0 0 0,-3 0 0,-3 1 0,-4 1 0,-5 1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94"/>
    </inkml:context>
    <inkml:brush xml:id="br0">
      <inkml:brushProperty name="width" value="0.05" units="cm"/>
      <inkml:brushProperty name="height" value="0.05" units="cm"/>
      <inkml:brushProperty name="color" value="#C9909C"/>
    </inkml:brush>
  </inkml:definitions>
  <inkml:trace contextRef="#ctx0" brushRef="#br0">0 0 24575,'0'7'0,"0"0"0,0 2 0,0 1 0,0 1 0,0-2 0,0-2 0,0-1 0,0-3 0,0 2 0,0 1 0,0 0 0,0 0 0,0-2 0,0 0 0,0 1 0,0 1 0,0 2 0,0 2 0,0 1 0,0-1 0,0-3 0,0-2 0,0-2 0,0-1 0,0 0 0,0 1 0,0 4 0,0 1 0,0 2 0,0 1 0,0-1 0,0-2 0,0-2 0,0-4 0,0-1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95"/>
    </inkml:context>
    <inkml:brush xml:id="br0">
      <inkml:brushProperty name="width" value="0.05" units="cm"/>
      <inkml:brushProperty name="height" value="0.05" units="cm"/>
      <inkml:brushProperty name="color" value="#C9909C"/>
    </inkml:brush>
  </inkml:definitions>
  <inkml:trace contextRef="#ctx0" brushRef="#br0">0 0 24575,'0'17'0,"0"0"0,0 1 0,0-2 0,0-2 0,0 0 0,0 1 0,0-1 0,0-1 0,0 0 0,0-2 0,0 0 0,0-1 0,0 1 0,0 0 0,0 0 0,0-2 0,0-2 0,0-2 0,0-3 0,0-1 0,0 0 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04.796"/>
    </inkml:context>
    <inkml:brush xml:id="br0">
      <inkml:brushProperty name="width" value="0.05" units="cm"/>
      <inkml:brushProperty name="height" value="0.05" units="cm"/>
      <inkml:brushProperty name="color" value="#FFFFFF"/>
    </inkml:brush>
  </inkml:definitions>
  <inkml:trace contextRef="#ctx0" brushRef="#br0">0 0 24575,'0'12'0,"0"6"0,0 12 0,0 11 0,0 3 0,0 2 0,0-3 0,0-9 0,0-1 0,0 1 0,0 2 0,0 6 0,0 2 0,0 1 0,0-2 0,0-5 0,0-8 0,0-6 0,0-12 0,0-4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52.603"/>
    </inkml:context>
    <inkml:brush xml:id="br0">
      <inkml:brushProperty name="width" value="0.05" units="cm"/>
      <inkml:brushProperty name="height" value="0.05" units="cm"/>
      <inkml:brushProperty name="color" value="#ECFEB1"/>
    </inkml:brush>
  </inkml:definitions>
  <inkml:trace contextRef="#ctx0" brushRef="#br0">59 102 24575,'0'10'0,"-3"5"0,-1 3 0,0 4 0,-1-3 0,3 0 0,-1 1 0,0 2 0,1-1 0,2-3 0,0-6 0,0-3 0,0-4 0,0 0 0,0 0 0,1 4 0,2 4 0,4 1 0,5 1 0,6 0 0,6 0 0,5 1 0,1-1 0,0-3 0,-4-3 0,-3-4 0,-2-3 0,-4-1 0,0-1 0,-2-1 0,-1-2 0,3-7 0,11-11 0,11-15 0,9-12 0,-3-3 0,-11 6 0,-14 10 0,-12 7 0,-4 3 0,-7 0 0,-7 0 0,-12 1 0,-11 0 0,-4 3 0,-1 3 0,2 6 0,3 5 0,-3 4 0,-2 2 0,-3 2 0,0 3 0,-1 8 0,5 5 0,-1 13 0,4 2 0,12-5 0,6 0 0,12-6 0,3 8 0,1 7 0,2 10 0,4 3 0,4-2 0,5-7 0,0-12 0,0-10 0,-1-7 0,1-5 0,2-3 0,5-1 0,4-2 0,6 0 0,6-2 0,1-2 0,-4-2 0,-12 0 0,-9-2 0,-6-1 0,0-6 0,1-9 0,-2-12 0,-2-5 0,-2-2 0,-3 2 0,0 6 0,-1 4 0,-2 7 0,-2 5 0,-3 5 0,-3 5 0,-1 2 0,-2 1 0,-3 0 0,1 2 0,0 2 0,1 1 0,0 1 0,-2 0 0,0 1 0,1 2 0,2 3 0,2 2 0,0 4 0,3 3 0,-1 2 0,3 1 0,3-1 0,1-1 0,3 2 0,1 3 0,5 6 0,5 1 0,6-2 0,4-4 0,1-7 0,1-3 0,-3-5 0,-1-3 0,-2-2 0,2-3 0,3-4 0,5-5 0,-2-1 0,-6 0 0,-4 2 0,-5-1 0,0-5 0,1-7 0,-3-7 0,-3-8 0,-3-5 0,-2 1 0,-3 4 0,-4 9 0,-6 8 0,-7 7 0,-2 5 0,0 3 0,1 3 0,2 1 0,0 4 0,-3 5 0,-1 6 0,-3 9 0,-1 5 0,1 3 0,-1 1 0,4 0 0,4-4 0,4-4 0,7-2 0,2-1 0,4 0 0,1-1 0,2 3 0,6 0 0,6 0 0,7-2 0,2-3 0,-2-5 0,-1-5 0,1-4 0,2-2 0,0-2 0,-1 0 0,-5 0 0,-4-1 0,0-2 0,2-4 0,3-5 0,1-3 0,0-2 0,-2-1 0,-3-1 0,-3-2 0,-3-2 0,-3-2 0,-2-2 0,-2-1 0,-2-1 0,-3 2 0,-4 4 0,-5 3 0,-2 7 0,0 5 0,-1 4 0,-2 3 0,-5 1 0,-3 0 0,-2 0 0,2 1 0,5 1 0,5 2 0,4 1 0,3 1 0,1 1 0,0 5 0,-1 6 0,-1 5 0,3 2 0,4-2 0,2-4 0,4-2 0,6-2 0,9 3 0,8 0 0,7 0 0,-2-4 0,-7-6 0,-7-5 0,-8-2 0,-2-5 0,-2-6 0,-1-10 0,2-12 0,-1-11 0,-1-7 0,-1 0 0,-2 8 0,0 13 0,-1 14 0,-1 8 0,0 5 0,-2 3 0,-1 4 0,-1 6 0,-1 8 0,2 7 0,2 1 0,2 1 0,5-4 0,4-5 0,4-4 0,2-6 0,-3-4 0,-4-4 0,-3-1 0,-3-1 0,0-2 0,-1-2 0,-2-3 0,-6-3 0,-6-1 0,-6 3 0,-1 3 0,4 5 0,4 1 0,6 0 0,4 1 0,1 2 0,2 2 0,0 5 0,3 9 0,3 3 0,5 1 0,2-4 0,-2-9 0,-1-3 0,-4-5 0,-1-2 0,-3-1 0,-2-2 0,1 0 0,-1 0 0,0 1 0,0 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1"/>
    </inkml:context>
    <inkml:brush xml:id="br0">
      <inkml:brushProperty name="width" value="0.025" units="cm"/>
      <inkml:brushProperty name="height" value="0.025" units="cm"/>
    </inkml:brush>
  </inkml:definitions>
  <inkml:trace contextRef="#ctx0" brushRef="#br0">107 84 24575,'-1'-2'0,"0"0"0,0-1 0,0 1 0,0 0 0,0 0 0,-1 0 0,1 0 0,-1 0 0,1 0 0,-1 0 0,-2-2 0,-2-2 0,-1-2 0,3 2 0,-1 1 0,0-1 0,0 1 0,0 0 0,-1 0 0,-5-3 0,10 7 0,1 1 0,-1 0 0,0-1 0,1 1 0,-1 0 0,1 0 0,-1 0 0,1-1 0,-1 1 0,0 0 0,1 0 0,-1 0 0,1 0 0,-1 0 0,0 0 0,1 0 0,-1 0 0,0 0 0,1 1 0,-1-1 0,1 0 0,-1 0 0,1 0 0,-1 1 0,0-1 0,1 0 0,-1 1 0,1-1 0,-1 0 0,1 1 0,0-1 0,-1 1 0,1-1 0,-1 1 0,1-1 0,0 1 0,-1-1 0,1 1 0,0-1 0,0 1 0,-1-1 0,1 2 0,-2 2 0,1 0 0,0 1 0,-1-1 0,1 7 0,1-11 0,-3 25 0,1-1 0,2 1 0,3 43 0,3-29 0,15 62 0,-17-86 0,1-1 0,0 0 0,0 1 0,1-2 0,16 26 0,-21-37 0,0-1 0,0 0 0,0 0 0,0 1 0,0-1 0,1 0 0,-1 0 0,0 0 0,1 0 0,-1 0 0,1 0 0,-1-1 0,2 2 0,-2-2 0,0 0 0,0 0 0,-1 0 0,1 0 0,0 0 0,0 0 0,0 0 0,0 0 0,-1 0 0,1-1 0,0 1 0,0 0 0,-1 0 0,1-1 0,0 1 0,0 0 0,-1-1 0,1 1 0,0-1 0,-1 1 0,1-1 0,0 1 0,-1-1 0,1 0 0,-1 1 0,1-1 0,0-1 0,2-3 0,0 0 0,-1 0 0,0 0 0,0 0 0,0 0 0,0-1 0,1-10 0,2-41 0,-4 54 0,0-28 0,-1-1 0,-2 1 0,-1 0 0,-1 0 0,-1 0 0,-2 0 0,-15-40 0,20 63 0,7 15 0,1 1 0,64 93 0,30 40 0,-91-130-682,15 15-1,-12-16-6143</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52.604"/>
    </inkml:context>
    <inkml:brush xml:id="br0">
      <inkml:brushProperty name="width" value="0.05" units="cm"/>
      <inkml:brushProperty name="height" value="0.05" units="cm"/>
      <inkml:brushProperty name="color" value="#ECFEB1"/>
    </inkml:brush>
  </inkml:definitions>
  <inkml:trace contextRef="#ctx0" brushRef="#br0">261 11 24575,'-3'-3'0,"0"-1"0,-4 3 0,-4-1 0,-5 1 0,-3 1 0,-2 0 0,1 0 0,2 0 0,4 0 0,5 0 0,3 1 0,1 1 0,-2 2 0,-4 2 0,-1 1 0,3 0 0,2 0 0,3-1 0,-2 4 0,-4 4 0,-1 6 0,-1 4 0,2-1 0,5-1 0,1-3 0,3-3 0,1-1 0,0-2 0,2 2 0,2-1 0,3 0 0,3-2 0,-1-2 0,0-4 0,1-1 0,2-2 0,3 0 0,3-1 0,-1-1 0,0-1 0,-3 0 0,-1 0 0,-1-1 0,-2 0 0,-1-2 0,-3 0 0,-1-1 0,-1-2 0,1-4 0,3-6 0,2-5 0,1-4 0,-2-2 0,-1 0 0,-3-1 0,-2 2 0,-2 4 0,-1 5 0,0 8 0,0 5 0,0 4 0,0 3 0,0 1 0,0 2 0,0 2 0,0 8 0,0 7 0,1 7 0,3 5 0,4 0 0,5-3 0,3-5 0,0-6 0,-3-5 0,-3-6 0,-4-4 0,-2-2 0,-1-2 0,0 0 0,0 1 0,2 0 0,-2-1 0,1-1 0,-2 0 0,-1-1 0,-1 0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52.605"/>
    </inkml:context>
    <inkml:brush xml:id="br0">
      <inkml:brushProperty name="width" value="0.05" units="cm"/>
      <inkml:brushProperty name="height" value="0.05" units="cm"/>
      <inkml:brushProperty name="color" value="#ECFEB1"/>
    </inkml:brush>
  </inkml:definitions>
  <inkml:trace contextRef="#ctx0" brushRef="#br0">0 0 24575,'24'0'0,"7"0"0,5 0 0,2 0 0,-3 0 0,-3 0 0,-4 0 0,-4 0 0,-3 0 0,-3 0 0,0 0 0,-1 0 0,-3 0 0,-2 0 0,-2 0 0,-3 0 0,-2 0 0,-2 0 0,-1 0 0,-2 0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52.606"/>
    </inkml:context>
    <inkml:brush xml:id="br0">
      <inkml:brushProperty name="width" value="0.05" units="cm"/>
      <inkml:brushProperty name="height" value="0.05" units="cm"/>
      <inkml:brushProperty name="color" value="#ECFEB1"/>
    </inkml:brush>
  </inkml:definitions>
  <inkml:trace contextRef="#ctx0" brushRef="#br0">0 0 24575,'0'15'0,"0"4"0,0 5 0,0 0 0,0-5 0,0-6 0,0-5 0,0-3 0,0-2 0,0-1 0,0-1 0,0 0 0,0 0 0,0 0 0,0 0 0,0 1 0,0 1 0,0 3 0,0 3 0,0 2 0,0 3 0,0-2 0,0-1 0,0-3 0,0-3 0,0-3 0,0 0 0,0-1 0,0 0 0,0 0 0,0 0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3:52.607"/>
    </inkml:context>
    <inkml:brush xml:id="br0">
      <inkml:brushProperty name="width" value="0.05" units="cm"/>
      <inkml:brushProperty name="height" value="0.05" units="cm"/>
      <inkml:brushProperty name="color" value="#ECFEB1"/>
    </inkml:brush>
  </inkml:definitions>
  <inkml:trace contextRef="#ctx0" brushRef="#br0">1 0 24575,'1'9'0,"1"2"0,-2 3 0,0 1 0,0 0 0,0-1 0,0-1 0,0-2 0,0-1 0,0 1 0,0-2 0,0-2 0,0 0 0,0-3 0,0-2 0,0 0 0,0-1 0,0 0 0,0 0 0,1 1 0,0 4 0,1 10 0,1 7 0,0 0 0,0-3 0,-2-11 0,0-3 0,0-3 0,-1 0 0,1-2 0,0 0 0,0 0 0,0 0 0,-1 0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6:54:04.994"/>
    </inkml:context>
    <inkml:brush xml:id="br0">
      <inkml:brushProperty name="width" value="0.05" units="cm"/>
      <inkml:brushProperty name="height" value="0.05" units="cm"/>
      <inkml:brushProperty name="color" value="#FFFFFF"/>
    </inkml:brush>
  </inkml:definitions>
  <inkml:trace contextRef="#ctx0" brushRef="#br0">0 0 24575,'0'12'0,"0"6"0,0 12 0,0 11 0,0 3 0,0 2 0,0-3 0,0-9 0,0-1 0,0 1 0,0 2 0,0 6 0,0 2 0,0 1 0,0-2 0,0-5 0,0-8 0,0-6 0,0-12 0,0-4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4:58:57.956"/>
    </inkml:context>
    <inkml:brush xml:id="br0">
      <inkml:brushProperty name="width" value="0.025" units="cm"/>
      <inkml:brushProperty name="height" value="0.025" units="cm"/>
    </inkml:brush>
  </inkml:definitions>
  <inkml:trace contextRef="#ctx0" brushRef="#br0">905 1 24575,'-2'4'0,"-5"7"0,-10 10 0,-12 10 0,-9 7 0,0-5 0,5-5 0,3-4 0,4-2 0,-1 1 0,3-3 0,-2-4 0,-4-2 0,-5 0 0,-9 2 0,-1 4 0,-5 3 0,0-1 0,5 2 0,2-1 0,7-1 0,2 2 0,3 0 0,5-4 0,5-1 0,2-3 0,2 1 0,3 1 0,-1-1 0,1 2 0,-1-2 0,3-2 0,5 0 0,3-4 0,4-2 0,0-2 0,0-2 0,0 1 0,0 0 0,0 1 0,0 3 0,0 0 0,0 3 0,0 1 0,0 0 0,0-1 0,0-3 0,0-2 0,0-5 0,0 0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4:59:16.508"/>
    </inkml:context>
    <inkml:brush xml:id="br0">
      <inkml:brushProperty name="width" value="0.025" units="cm"/>
      <inkml:brushProperty name="height" value="0.025" units="cm"/>
    </inkml:brush>
  </inkml:definitions>
  <inkml:trace contextRef="#ctx0" brushRef="#br0">1 1 24575,'0'2'0,"1"7"0,4 6 0,5 6 0,5 0 0,1-2 0,-2-3 0,-2-2 0,0-4 0,1 0 0,3 1 0,0-1 0,-2 0 0,1 0 0,0 0 0,2 0 0,0-1 0,-2-1 0,0-2 0,-2 0 0,-1-1 0,-2 0 0,-1-3 0,1 2 0,0-1 0,0 0 0,-3-1 0,-1-2 0,-2 0 0,4 0 0,0 0 0,2 0 0,1 0 0,-3 1 0,1 1 0,2 1 0,-1-1 0,1-1 0,-1 1 0,-1 0 0,1 2 0,2 1 0,1 0 0,1 0 0,0 0 0,-2 1 0,0 3 0,1 0 0,2 0 0,1 0 0,-2-2 0,-2-1 0,-4 1 0,1-1 0,1 2 0,2 3 0,2-2 0,-4 1 0,-1-6 0,-4-1 0,-2 0 0,0 1 0,1 1 0,4 6 0,1-2 0,0 2 0,-2-3 0,-1-1 0,0 1 0,0 0 0,2-1 0,1 2 0,-2 0 0,0 1 0,-1 1 0,1-2 0,2 1 0,-2 0 0,0 0 0,0 0 0,-1 0 0,0 0 0,1-2 0,-2 1 0,1-2 0,-2-3 0,-1 2 0,-1-3 0,-1 0 0,-1 0 0,0 1 0,0 1 0,0-1 0,0 1 0,0-2 0,0 1 0,0 1 0,0-1 0,0 2 0,0-2 0,0 0 0,0 1 0,0-1 0,0 1 0,0-1 0,0 0 0,0 1 0,0 1 0,3 2 0,0-1 0,-1-1 0,3 1 0,-3 0 0,0-2 0,0 0 0,-2-1 0,2-1 0,0 1 0,0-3 0,-1 1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0:15.342"/>
    </inkml:context>
    <inkml:brush xml:id="br0">
      <inkml:brushProperty name="width" value="0.025" units="cm"/>
      <inkml:brushProperty name="height" value="0.025" units="cm"/>
    </inkml:brush>
  </inkml:definitions>
  <inkml:trace contextRef="#ctx0" brushRef="#br0">2036 1 24575,'-4'3'0,"-1"4"0,-2 4 0,-2 3 0,-2 0 0,-2-1 0,2-2 0,2-2 0,1-2 0,1 3 0,0 0 0,-2 2 0,-2 0 0,-1 2 0,0 2 0,0-2 0,3-1 0,-1-4 0,3-3 0,-1-1 0,0 1 0,2 0 0,0 0 0,-2-1 0,-2-1 0,-2 1 0,-2 0 0,1 2 0,-2-1 0,2 0 0,1-1 0,0-1 0,1 0 0,-1 1 0,-2 3 0,0-2 0,-1 1 0,1-1 0,0 0 0,2 1 0,1 0 0,1-1 0,1 1 0,0-2 0,1 1 0,2 1 0,-1 0 0,0 0 0,0 1 0,0-1 0,1 0 0,0 0 0,1-2 0,1-1 0,0-1 0,0 0 0,-1-1 0,-1-1 0,0 1 0,0 1 0,0 2 0,-3-1 0,-3 1 0,-3 2 0,-4 2 0,1 0 0,-1-2 0,3 0 0,0 0 0,0 1 0,-1 0 0,-1-1 0,2-1 0,-1-1 0,1 0 0,-1 1 0,-2-1 0,2 0 0,-1 0 0,2 0 0,0 0 0,-1-1 0,0 1 0,-1-3 0,1 3 0,0-2 0,-2 2 0,0 0 0,-1 0 0,-2 0 0,1-2 0,2 2 0,1-3 0,-1 2 0,0 0 0,-2 0 0,3 0 0,3 0 0,2 0 0,1 0 0,-1 0 0,0 0 0,2 0 0,1 0 0,1 0 0,0 0 0,-1 0 0,0 1 0,1-1 0,0-1 0,1 0 0,0-1 0,0 2 0,-3 1 0,0 0 0,0 0 0,0 0 0,0-1 0,1 0 0,-1 0 0,2 0 0,0 1 0,1 2 0,-1-1 0,-1 0 0,-1-1 0,0-2 0,1 1 0,1-1 0,-1 1 0,0 1 0,0-3 0,1 2 0,0-2 0,0 1 0,0-1 0,-1 0 0,-2 1 0,-1 0 0,-3-1 0,1-2 0,0 1 0,-1 1 0,2 0 0,0 1 0,2 0 0,0 0 0,2 0 0,1 0 0,0-1 0,1 3 0,-3-1 0,0-1 0,-1 1 0,2-2 0,2 2 0,2 0 0,0-2 0,2 1 0,-1 0 0,-2-1 0,2 3 0,-1-2 0,3 1 0,-1 0 0,-3-2 0,2 2 0,-2-2 0,1 1 0,-1-1 0,0-2 0,0 2 0,1 1 0,0 2 0,-1 0 0,0-2 0,0 1 0,1-2 0,3 2 0,1-2 0,0 1 0,0-1 0,0 0 0,0 2 0,0 0 0,0 0 0,0 0 0,0 0 0,1 0 0,1-1 0,-2 1 0,-1 1 0,0 1 0,1 1 0,2 0 0,0-1 0,0 0 0,-2-2 0,0 0 0,-1-1 0,1 1 0,1 0 0,-1 0 0,-1 0 0,1 0 0,0 0 0,0 0 0,-2 1 0,0-1 0,2 2 0,-2 0 0,1 0 0,1 0 0,-1-1 0,1-1 0,0 0 0,0 0 0,2-1 0,0 1 0,0 0 0,0 1 0,0 0 0,-2-2 0,1-1 0,-2-1 0,2 2 0,0 1 0,1 1 0,0-2 0,0 1 0,0-1 0,0 1 0,0-1 0,0 0 0,0 2 0,0-1 0,0-1 0,0-1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0:25.675"/>
    </inkml:context>
    <inkml:brush xml:id="br0">
      <inkml:brushProperty name="width" value="0.025" units="cm"/>
      <inkml:brushProperty name="height" value="0.025" units="cm"/>
    </inkml:brush>
  </inkml:definitions>
  <inkml:trace contextRef="#ctx0" brushRef="#br0">0 1 24575,'0'22'0,"0"24"0,0 30 0,0-23 0,0 3 0,0 6 0,0 3 0,0 8 0,0 2 0,0 6 0,0 1 0,1 4 0,0 1 0,2 1 0,1 1 0,1-3 0,0 0 0,3 0 0,0 0 0,-1-1 0,-1 1 0,0 2 0,0 0 0,0-1 0,-1 0 0,-2-5 0,0-2 0,1-6 0,1-1 0,-1-4 0,1-1 0,2 0 0,1 0 0,0 2 0,0 1 0,1 2 0,0 2 0,0 0 0,0 2 0,0 1 0,1 1 0,0 1 0,1-1 0,0 0 0,-1 0 0,0-2 0,1-2 0,-2-4 0,1-2 0,0-4 0,-1-2 0,-1-3 0,-1-2 0,-1-7 0,0-1 0,2 42 0,-4-9 0,-1-7 0,-3 0 0,0-10 0,0-6 0,0-4 0,0 4 0,0 6 0,0-2 0,0-2 0,0-10 0,0-2 0,0 4 0,0-2 0,0 3 0,0-1 0,2-4 0,1 2 0,0 3 0,2 6 0,-1 5 0,0-4 0,-1-7 0,-1-13 0,1-1 0,0-1 0,-1 5 0,-2 6 0,0 3 0,0 6 0,0-4 0,0-5 0,0-7 0,0-6 0,0-3 0,0-6 0,0-7 0,0-8 0,0-5 0,0-4 0,0-1 0,0 1 0,0 1 0,0 2 0,0 0 0,0-1 0,0 0 0,0 1 0,0 1 0,0 1 0,0-1 0,0 0 0,0 0 0,0-1 0,0-2 0,0 0 0,0-2 0,0 0 0,0 0 0,0-1 0,0 1 0,0-2 0,0-1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1:32.124"/>
    </inkml:context>
    <inkml:brush xml:id="br0">
      <inkml:brushProperty name="width" value="0.025" units="cm"/>
      <inkml:brushProperty name="height" value="0.025" units="cm"/>
    </inkml:brush>
  </inkml:definitions>
  <inkml:trace contextRef="#ctx0" brushRef="#br0">2841 1257 24575,'0'-5'0,"0"-4"0,0-5 0,-2-5 0,-4-3 0,-2 0 0,-2 2 0,0 2 0,1 1 0,2 0 0,0 1 0,-1 2 0,2 2 0,-1 1 0,0 2 0,1-1 0,-1 0 0,0 1 0,1 0 0,-3-1 0,2 2 0,-1 1 0,-2 2 0,1 0 0,0 3 0,1-3 0,2-1 0,-2 0 0,-1-1 0,1 2 0,-1 2 0,2 0 0,0 0 0,1 0 0,0 2 0,0 1 0,-1-2 0,-3-1 0,1-2 0,1 0 0,1 3 0,1 0 0,0 2 0,2-2 0,1 0 0,-1-1 0,1 0 0,-1 2 0,-1-1 0,-1 0 0,0-1 0,0 2 0,0 1 0,2-2 0,-1 0 0,0 0 0,0 0 0,-1 2 0,0-1 0,-2-2 0,0 1 0,0 0 0,1 0 0,0-1 0,1 0 0,-2-1 0,0 0 0,-1 2 0,0 0 0,-1-1 0,-3 0 0,-2 1 0,-1-3 0,0 2 0,0 0 0,1-1 0,-1 2 0,0-1 0,0 1 0,-1 0 0,2-2 0,-1-1 0,1-1 0,-2 1 0,-2 0 0,-1 1 0,2 1 0,3 0 0,2 1 0,0-1 0,-4 0 0,1 0 0,0-2 0,0 2 0,2-1 0,-2-1 0,1 3 0,1 0 0,-1-1 0,0 1 0,-1-1 0,2-2 0,1 2 0,2 1 0,3-1 0,0 1 0,2-1 0,-1 1 0,1-1 0,0 1 0,0-1 0,0 2 0,2 1 0,-1 0 0,0 0 0,0 0 0,0 0 0,1-2 0,0 0 0,-2 0 0,-1 0 0,0 1 0,1 1 0,0 0 0,0 0 0,-1-1 0,-1-2 0,0 1 0,-3-1 0,1 1 0,-3-1 0,1 1 0,2 0 0,-2 0 0,1-1 0,-1-2 0,-2 0 0,1 2 0,1-1 0,1 1 0,0-1 0,0-1 0,-2 3 0,0 0 0,1-1 0,-2-1 0,2-1 0,0 0 0,1 3 0,3 1 0,3 1 0,0-2 0,0 1 0,1-2 0,-3 2 0,1-1 0,-2-1 0,0 0 0,0-1 0,0 0 0,-1 2 0,0-2 0,0 1 0,0 0 0,1-1 0,0 1 0,1 0 0,1 2 0,-2-1 0,-1 0 0,-1-1 0,2 1 0,2 2 0,1 0 0,0 0 0,0 0 0,1 0 0,0 0 0,-1 0 0,0 0 0,0 0 0,0 0 0,0 0 0,-1 0 0,0 0 0,-1 0 0,2-2 0,-2 0 0,0-1 0,-1 0 0,1 2 0,2-1 0,-1 0 0,1 0 0,-1 1 0,-3 1 0,1 0 0,-2 0 0,3 0 0,1-1 0,0-1 0,0-1 0,-1-1 0,1 0 0,-1 2 0,2 0 0,0 1 0,0 0 0,0-1 0,-1-1 0,1 1 0,-1 0 0,-1 0 0,1 0 0,-1 0 0,0 1 0,0-1 0,-1-1 0,1 0 0,0 0 0,0 3 0,2-2 0,-1-1 0,-1 0 0,-1 1 0,0 2 0,2 0 0,0-1 0,0-1 0,0 0 0,-1 0 0,1 0 0,0 2 0,0 0 0,1 0 0,-1 0 0,0-1 0,-3-1 0,-2-3 0,-2 1 0,-2 0 0,1 2 0,1-1 0,-1 0 0,-2-2 0,0-1 0,-3 0 0,3 1 0,1 0 0,-1 1 0,3-1 0,1 0 0,2 3 0,-1 0 0,0 2 0,0 0 0,1 0 0,3 0 0,0 0 0,3 0 0,-1 0 0,0 0 0,1 0 0,-2 0 0,2 0 0,0 0 0,0 0 0,0 0 0,-1 0 0,1 0 0,-2 0 0,2 0 0,0 0 0,0 0 0,0 0 0,0 0 0,-1 0 0,-1 0 0,0-2 0,0 0 0,-1-1 0,-1-2 0,-1 2 0,-1 1 0,-3-1 0,2-2 0,0-1 0,0 0 0,1 3 0,-1 0 0,1-1 0,0 0 0,3 0 0,2 2 0,1 1 0,0 1 0,0 0 0,0-2 0,-1-1 0,-1-1 0,-3-2 0,0 0 0,-2 0 0,1-1 0,-2 1 0,0 1 0,0 0 0,-1 1 0,3 1 0,1 0 0,1 1 0,0 2 0,0-2 0,-1-1 0,1-1 0,-1-1 0,0 1 0,2-1 0,0-1 0,1-1 0,2 0 0,1 1 0,-1 1 0,1-1 0,-2 1 0,-1-1 0,0 0 0,-1 0 0,1 0 0,1 0 0,-1 0 0,2 1 0,1 1 0,-1 2 0,2-3 0,-1 1 0,-1-1 0,2-1 0,0 2 0,0 2 0,0-2 0,0-1 0,0 0 0,2-2 0,0 1 0,-4 2 0,-1 1 0,0 1 0,1-1 0,3-1 0,0 0 0,-1 2 0,-1-1 0,-4-3 0,-3-5 0,-1-4 0,2 1 0,7 4 0,1 0 0,-2-6 0,2 8 0,-2-4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2"/>
    </inkml:context>
    <inkml:brush xml:id="br0">
      <inkml:brushProperty name="width" value="0.025" units="cm"/>
      <inkml:brushProperty name="height" value="0.025" units="cm"/>
    </inkml:brush>
  </inkml:definitions>
  <inkml:trace contextRef="#ctx0" brushRef="#br0">0 27 24575,'7'15'0,"14"34"0,81 187 0,-98-226 0,-10-21 0,-14-26 0,-21-53 0,34 72 0,1 0 0,1-1 0,1 1 0,0-1 0,-1-26 0,5 39 0,0 0 0,0-1 0,1 1 0,2-10 0,-3 15 0,0 0 0,1-1 0,-1 1 0,1 0 0,0-1 0,-1 1 0,1 0 0,0 0 0,0-1 0,0 1 0,1-1 0,-1 1 0,-1 1 0,1-1 0,-1 1 0,1 0 0,0-1 0,0 1 0,-1 0 0,1 0 0,0-1 0,-1 1 0,1 0 0,0 0 0,0 0 0,-1 0 0,1 0 0,0 0 0,0 0 0,-1 0 0,1 0 0,0 0 0,0 1 0,1-1 0,3 3 5,0-1 0,0 0-1,0 1 1,0 0 0,-1 0 0,6 5-1,26 27-152,-16-15-1102,-13-14-5576</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2:15.145"/>
    </inkml:context>
    <inkml:brush xml:id="br0">
      <inkml:brushProperty name="width" value="0.025" units="cm"/>
      <inkml:brushProperty name="height" value="0.025" units="cm"/>
    </inkml:brush>
  </inkml:definitions>
  <inkml:trace contextRef="#ctx0" brushRef="#br0">2463 1 24575,'-9'18'0,"-12"18"0,-10 17 0,-6 17 0,2 3 0,3 1 0,4-4 0,4-11 0,4-8 0,5-13 0,2-7 0,2-6 0,1-3 0,-1-3 0,0-2 0,0-4 0,0 1 0,0 1 0,-4 2 0,-2 2 0,0 0 0,-2-1 0,2 1 0,1 0 0,-3 0 0,-1 2 0,-1 1 0,-1 0 0,0-1 0,1 1 0,-1-1 0,2 1 0,3-1 0,1-1 0,2-4 0,1 0 0,-1 0 0,1 1 0,-1 2 0,-2 0 0,0-2 0,-1 1 0,1-2 0,1-3 0,0 2 0,-1 2 0,-7 3 0,-4 2 0,0 1 0,2-1 0,3 0 0,0 0 0,-4 0 0,-1 4 0,-5 9 0,-4 2 0,1 4 0,2-5 0,2-3 0,2-2 0,-4 5 0,-3 2 0,0 1 0,0 0 0,5-3 0,3 0 0,2 1 0,-2 3 0,-3 0 0,-2 1 0,0 3 0,-1 2 0,1-1 0,2 2 0,1-4 0,8-1 0,0-1 0,0-2 0,2 2 0,-3-1 0,3 0 0,3-3 0,-1-1 0,0 3 0,-2 0 0,2 2 0,0-4 0,0-4 0,-1 3 0,1 0 0,-1 4 0,4-2 0,0-3 0,3-4 0,1-1 0,0 2 0,-1 2 0,0 5 0,1-3 0,1 0 0,-1-4 0,-2 0 0,0 7 0,-1 3 0,0 8 0,0 4 0,-1 2 0,-1 3 0,4-5 0,1-4 0,1-4 0,0-5 0,0 3 0,2-2 0,0-1 0,1 0 0,-2-3 0,1 0 0,2-5 0,1-6 0,3-4 0,0-1 0,-1 0 0,0 8 0,-1 3 0,1 5 0,-1 2 0,0-2 0,0 7 0,0 5 0,0 4 0,-2 5 0,1-4 0,0-1 0,-1 1 0,2-4 0,0 1 0,-1-5 0,1-4 0,0-2 0,1-2 0,0-3 0,0-6 0,1-4 0,-1-4 0,3 0 0,0 3 0,-3 6 0,-1 3 0,0 1 0,1 2 0,3 2 0,-2 3 0,-1 2 0,0-7 0,1-2 0,2 0 0,-3 0 0,-1 4 0,0 3 0,1-2 0,3 0 0,0-6 0,0-2 0,0 3 0,0 1 0,0 4 0,0 0 0,0-1 0,0-2 0,0-3 0,0 1 0,0-5 0,0-2 0,0-2 0,0-4 0,0-2 0,0-1 0,0-2 0,0-1 0,0 1 0,0 2 0,0 0 0,0 0 0,0-2 0,0-2 0,0-2 0,0 1 0,0-2 0,0 0 0,0 1 0,0 2 0,0 2 0,0-1 0,0 2 0,0-1 0,0-1 0,0 0 0,0 0 0,0 0 0,0 0 0,0 0 0,0 0 0,0-3 0,0-2 0,0-4 0,0 0 0,0 0 0,0-3 0,0 0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2:49.312"/>
    </inkml:context>
    <inkml:brush xml:id="br0">
      <inkml:brushProperty name="width" value="0.025" units="cm"/>
      <inkml:brushProperty name="height" value="0.025" units="cm"/>
    </inkml:brush>
  </inkml:definitions>
  <inkml:trace contextRef="#ctx0" brushRef="#br0">1 0 24575,'0'16'0,"0"13"0,0 24 0,0 19 0,0 8 0,0 0 0,0-9 0,0-7 0,0-8 0,0-1 0,3-4 0,0-5 0,1-2 0,-1-3 0,-3-2 0,0 0 0,3-2 0,-1-2 0,1-4 0,0-5 0,-3-4 0,0-6 0,0-3 0,0-3 0,0 1 0,2 2 0,0 2 0,0 0 0,0-3 0,-2 0 0,0 1 0,0 1 0,0 0 0,0-1 0,0-4 0,0-2 0,0 0 0,0 0 0,0 2 0,0 1 0,0 0 0,0-2 0,0-3 0,0 0 0,0-2 0,0 1 0,0 0 0,0 2 0,0 1 0,0 1 0,0 0 0,0-2 0,0-1 0,0 1 0,0 1 0,0-1 0,0 2 0,0-3 0,0 4 0,0-3 0,0 1 0,0 0 0,0-2 0,0 3 0,0-1 0,0 2 0,0-2 0,0 0 0,0-3 0,1 0 0,1 2 0,0-1 0,-1 0 0,-1 0 0,0 0 0,0 1 0,0-1 0,0-1 0,2-1 0,0 0 0,0-1 0,0-1 0,-2 1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15.192"/>
    </inkml:context>
    <inkml:brush xml:id="br0">
      <inkml:brushProperty name="width" value="0.025" units="cm"/>
      <inkml:brushProperty name="height" value="0.025" units="cm"/>
    </inkml:brush>
  </inkml:definitions>
  <inkml:trace contextRef="#ctx0" brushRef="#br0">905 1 24575,'-2'4'0,"-5"7"0,-10 10 0,-12 10 0,-9 7 0,0-5 0,5-5 0,3-4 0,4-2 0,-1 1 0,3-3 0,-2-4 0,-4-2 0,-5 0 0,-9 2 0,-1 4 0,-5 3 0,0-1 0,5 2 0,2-1 0,7-1 0,2 2 0,3 0 0,5-4 0,5-1 0,2-3 0,2 1 0,3 1 0,-1-1 0,1 2 0,-1-2 0,3-2 0,5 0 0,3-4 0,4-2 0,0-2 0,0-2 0,0 1 0,0 0 0,0 1 0,0 3 0,0 0 0,0 3 0,0 1 0,0 0 0,0-1 0,0-3 0,0-2 0,0-5 0,0 0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15.193"/>
    </inkml:context>
    <inkml:brush xml:id="br0">
      <inkml:brushProperty name="width" value="0.025" units="cm"/>
      <inkml:brushProperty name="height" value="0.025" units="cm"/>
    </inkml:brush>
  </inkml:definitions>
  <inkml:trace contextRef="#ctx0" brushRef="#br0">1 1 24575,'0'2'0,"1"7"0,4 6 0,5 6 0,5 0 0,1-2 0,-2-3 0,-2-2 0,0-4 0,1 0 0,3 1 0,0-1 0,-2 0 0,1 0 0,0 0 0,2 0 0,0-1 0,-2-1 0,0-2 0,-2 0 0,-1-1 0,-2 0 0,-1-3 0,1 2 0,0-1 0,0 0 0,-3-1 0,-1-2 0,-2 0 0,4 0 0,0 0 0,2 0 0,1 0 0,-3 1 0,1 1 0,2 1 0,-1-1 0,1-1 0,-1 1 0,-1 0 0,1 2 0,2 1 0,1 0 0,1 0 0,0 0 0,-2 1 0,0 3 0,1 0 0,2 0 0,1 0 0,-2-2 0,-2-1 0,-4 1 0,1-1 0,1 2 0,2 3 0,2-2 0,-4 1 0,-1-6 0,-4-1 0,-2 0 0,0 1 0,1 1 0,4 6 0,1-2 0,0 2 0,-2-3 0,-1-1 0,0 1 0,0 0 0,2-1 0,1 2 0,-2 0 0,0 1 0,-1 1 0,1-2 0,2 1 0,-2 0 0,0 0 0,0 0 0,-1 0 0,0 0 0,1-2 0,-2 1 0,1-2 0,-2-3 0,-1 2 0,-1-3 0,-1 0 0,-1 0 0,0 1 0,0 1 0,0-1 0,0 1 0,0-2 0,0 1 0,0 1 0,0-1 0,0 2 0,0-2 0,0 0 0,0 1 0,0-1 0,0 1 0,0-1 0,0 0 0,0 1 0,0 1 0,3 2 0,0-1 0,-1-1 0,3 1 0,-3 0 0,0-2 0,0 0 0,-2-1 0,2-1 0,0 1 0,0-3 0,-1 1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21.459"/>
    </inkml:context>
    <inkml:brush xml:id="br0">
      <inkml:brushProperty name="width" value="0.025" units="cm"/>
      <inkml:brushProperty name="height" value="0.025" units="cm"/>
    </inkml:brush>
  </inkml:definitions>
  <inkml:trace contextRef="#ctx0" brushRef="#br0">905 823 24575,'-2'-4'0,"-5"-7"0,-10-10 0,-12-10 0,-9-7 0,0 5 0,5 5 0,3 4 0,4 2 0,-1-1 0,3 3 0,-2 4 0,-4 2 0,-5 0 0,-9-2 0,-1-4 0,-5-3 0,0 1 0,5-2 0,2 1 0,7 1 0,2-2 0,3 0 0,5 4 0,5 1 0,2 3 0,2-1 0,3-1 0,-1 1 0,1-2 0,-1 2 0,3 2 0,5 0 0,3 4 0,4 2 0,0 2 0,0 2 0,0-1 0,0 0 0,0-1 0,0-3 0,0 0 0,0-3 0,0-1 0,0 0 0,0 1 0,0 3 0,0 2 0,0 5 0,0 0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0:53:21.460"/>
    </inkml:context>
    <inkml:brush xml:id="br0">
      <inkml:brushProperty name="width" value="0.025" units="cm"/>
      <inkml:brushProperty name="height" value="0.025" units="cm"/>
    </inkml:brush>
  </inkml:definitions>
  <inkml:trace contextRef="#ctx0" brushRef="#br0">1 777 24575,'0'-2'0,"1"-7"0,4-6 0,5-6 0,5 0 0,1 2 0,-2 3 0,-2 2 0,0 4 0,1 0 0,3-1 0,0 1 0,-2 0 0,1 0 0,0 0 0,2 0 0,0 1 0,-2 1 0,0 2 0,-2 0 0,-1 1 0,-2 0 0,-1 3 0,1-2 0,0 1 0,0 0 0,-3 1 0,-1 2 0,-2 0 0,4 0 0,0 0 0,2 0 0,1 0 0,-3-1 0,1-1 0,2-1 0,-1 1 0,1 1 0,-1-1 0,-1 0 0,1-2 0,2-1 0,1 0 0,1 0 0,0 0 0,-2-1 0,0-3 0,1 0 0,2 0 0,1 0 0,-2 2 0,-2 1 0,-4-1 0,1 1 0,1-2 0,2-3 0,2 2 0,-4-1 0,-1 6 0,-4 1 0,-2 0 0,0-1 0,1-1 0,4-6 0,1 2 0,0-2 0,-2 3 0,-1 1 0,0-1 0,0 0 0,2 1 0,1-2 0,-2 0 0,0-1 0,-1-1 0,1 2 0,2-1 0,-2 0 0,0 0 0,0 0 0,-1 0 0,0 0 0,1 2 0,-2-1 0,1 2 0,-2 3 0,-1-2 0,-1 3 0,-1 0 0,-1 0 0,0-1 0,0-1 0,0 1 0,0-1 0,0 2 0,0-1 0,0-1 0,0 1 0,0-2 0,0 2 0,0 0 0,0-1 0,0 1 0,0-1 0,0 1 0,0 0 0,0-1 0,0-1 0,3-2 0,0 1 0,-1 1 0,3-1 0,-3 0 0,0 2 0,0 0 0,-2 1 0,2 1 0,0-1 0,0 3 0,-1-1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02.949"/>
    </inkml:context>
    <inkml:brush xml:id="br0">
      <inkml:brushProperty name="width" value="0.2" units="cm"/>
      <inkml:brushProperty name="height" value="0.2" units="cm"/>
      <inkml:brushProperty name="color" value="#849398"/>
    </inkml:brush>
  </inkml:definitions>
  <inkml:trace contextRef="#ctx0" brushRef="#br0">1 0 24575,'0'0'0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01.948"/>
    </inkml:context>
    <inkml:brush xml:id="br0">
      <inkml:brushProperty name="width" value="0.1" units="cm"/>
      <inkml:brushProperty name="height" value="0.1" units="cm"/>
      <inkml:brushProperty name="color" value="#8C8C8C"/>
    </inkml:brush>
  </inkml:definitions>
  <inkml:trace contextRef="#ctx0" brushRef="#br0">0 489 24575,'13'30'0,"1"-3"0,12 19 0,-4-13 0,-2-5 0,-4-7 0,-4-4 0,-3-4 0,-4-3 0,-1-3 0,-1-2 0,-1 0 0,1-1 0,1 1 0,0 2 0,1 2 0,1 2 0,0 3 0,4 0 0,1 1 0,-1 1 0,0 1 0,-3-3 0,-2-2 0,0-3 0,-1-6 0,-2-4 0,-2-5 0,-6-8 0,-3-9 0,-6-10 0,0-5 0,0 2 0,1 6 0,3 6 0,1 2 0,4-2 0,1 1 0,1 1 0,1 3 0,2 6 0,1 3 0,0 1 0,0 0 0,0-1 0,0-1 0,0-1 0,1-1 0,4-2 0,4-4 0,3-1 0,0-3 0,1 2 0,1 4 0,1 6 0,4 7 0,4 2 0,4 2 0,2 4 0,1 4 0,-3 5 0,-2 9 0,-1 5 0,-1 3 0,-1 3 0,-5-5 0,-4-5 0,-3-4 0,-4-2 0,-2-1 0,-2 0 0,-2 0 0,1-1 0,1-4 0,1-3 0,-2-2 0,-1-2 0,0 0 0,0-1 0,0 0 0,0-1 0,0 1 0,0-24 0,0-2 0,0-28 0,-3-1 0,-3-15 0,-1-13 0,1-2 0,4 7 0,2 19 0,2 19 0,3 9 0,6 6 0,3 3 0,2 1 0,0 4 0,1 1 0,-3 4 0,0 3 0,-1 3 0,2 1 0,1 2 0,0 2 0,3 3 0,1 8 0,4 9 0,2 9 0,-1 5 0,-2-1 0,-3-1 0,-2-3 0,0 3 0,-1 2 0,1 2 0,0-1 0,-1-5 0,-2-6 0,-4-6 0,-1 0 0,-3 0 0,0-3 0,-1-4 0,-1-7 0,-1-3 0,-2-2 0,-1 0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13.130"/>
    </inkml:context>
    <inkml:brush xml:id="br0">
      <inkml:brushProperty name="width" value="0.1" units="cm"/>
      <inkml:brushProperty name="height" value="0.1" units="cm"/>
      <inkml:brushProperty name="color" value="#8C8C8C"/>
    </inkml:brush>
  </inkml:definitions>
  <inkml:trace contextRef="#ctx0" brushRef="#br0">179 366 24575,'0'-40'0,"0"6"0,2-16 0,1 11 0,0 8 0,-1 2 0,-1 5 0,-1 3 0,0 2 0,0 2 0,0 3 0,0 1 0,0 3 0,0 3 0,-1 1 0,-1 2 0,-1 1 0,-3 1 0,0 0 0,-2 1 0,-1 1 0,-1 0 0,-2 0 0,-2 0 0,1 2 0,-1 3 0,1 5 0,1 4 0,-2 3 0,1 2 0,0 1 0,1 0 0,4-1 0,3-3 0,4 1 0,1-3 0,0 0 0,0-3 0,2 1 0,2 0 0,4 0 0,2 0 0,2-1 0,0 0 0,1-1 0,1 3 0,0-1 0,3 1 0,-1 1 0,0-1 0,1 1 0,-2-1 0,-1-2 0,-2-1 0,0-3 0,1-2 0,-1 0 0,1-3 0,-1 0 0,1-2 0,-2 0 0,0 0 0,0 0 0,1 0 0,-1 0 0,0 0 0,-1 0 0,0 0 0,-1 0 0,0 0 0,0 0 0,-1 0 0,-1-1 0,0-3 0,-2-4 0,0-9 0,-1-4 0,-2-3 0,1-1 0,0 6 0,-1 5 0,-1 7 0,-1 3 0,0 1 0,2 1 0,-1 0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16.314"/>
    </inkml:context>
    <inkml:brush xml:id="br0">
      <inkml:brushProperty name="width" value="0.1" units="cm"/>
      <inkml:brushProperty name="height" value="0.1" units="cm"/>
      <inkml:brushProperty name="color" value="#8C8C8C"/>
    </inkml:brush>
  </inkml:definitions>
  <inkml:trace contextRef="#ctx0" brushRef="#br0">1 0 24575,'29'0'0,"0"0"0,18 0 0,0 3 0,-1 5 0,-3 5 0,-9 4 0,-8-1 0,-4-4 0,-6-4 0,-3-4 0,-4 1 0,-1-1 0,-1-1 0,0 0 0,1 0 0,0 0 0,1 0 0,-1 0 0,0 1 0,-1-1 0,1 0 0,-2-1 0,1 2 0,1-2 0,0 1 0,1 0 0,1-1 0,0 0 0,0 0 0,-2 2 0,2-1 0,-1-1 0,-3 0 0,-1-2 0,-3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3"/>
    </inkml:context>
    <inkml:brush xml:id="br0">
      <inkml:brushProperty name="width" value="0.025" units="cm"/>
      <inkml:brushProperty name="height" value="0.025" units="cm"/>
    </inkml:brush>
  </inkml:definitions>
  <inkml:trace contextRef="#ctx0" brushRef="#br0">42 259 24575,'1'-1'0,"1"1"0,-1-1 0,1 0 0,-1 0 0,1 0 0,-1 0 0,0-1 0,0 1 0,1 0 0,-1 0 0,0-1 0,1-2 0,1 1 0,5-8 0,1-1 0,-2 0 0,0-1 0,0 1 0,8-24 0,-12 29 0,-1 1 0,-1 0 0,1-1 0,-1 0 0,0 1 0,-1-1 0,1 0 0,-1 1 0,-1-1 0,1 0 0,-1 0 0,0 1 0,-1-1 0,-2-8 0,3 13 0,0 0 0,0 0 0,0 0 0,0 0 0,-1 0 0,1 0 0,0 0 0,-1 0 0,1 1 0,-1-1 0,0 0 0,0 1 0,0 0 0,1-1 0,-1 1 0,-1 0 0,1 0 0,0 0 0,0 0 0,0 0 0,0 1 0,-1-1 0,1 1 0,0-1 0,-3 1 0,2 0 0,0 0 0,1 1 0,-1-1 0,1 0 0,-1 1 0,1 0 0,-1 0 0,1-1 0,0 1 0,-1 1 0,1-1 0,0 0 0,0 1 0,0-1 0,0 1 0,0-1 0,0 1 0,0 0 0,0 0 0,1 0 0,-1 0 0,-1 4 0,0 0 0,0 0 0,0 0 0,1 1 0,0-1 0,1 1 0,-1-1 0,1 1 0,1 0 0,-1-1 0,1 13 0,1-3 0,1-1 0,1 0 0,6 24 0,-4-25 0,-1 0 0,2-1 0,0 0 0,0 0 0,10 13 0,-12-21 0,-1 0 0,1 0 0,0 0 0,0-1 0,0 0 0,0 0 0,1 0 0,0 0 0,0-1 0,0 0 0,0 0 0,0 0 0,1-1 0,11 4 0,-13-5-80,0-1 0,0 1-1,0-1 1,0 0 0,0-1-1,1 1 1,-1-1 0,0 0-1,0 0 1,0 0 0,0 0 0,0-1-1,-1 1 1,1-1 0,0 0-1,6-5 1,-2 1-6746</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48.299"/>
    </inkml:context>
    <inkml:brush xml:id="br0">
      <inkml:brushProperty name="width" value="0.1" units="cm"/>
      <inkml:brushProperty name="height" value="0.1" units="cm"/>
      <inkml:brushProperty name="color" value="#8C8C8C"/>
    </inkml:brush>
  </inkml:definitions>
  <inkml:trace contextRef="#ctx0" brushRef="#br0">0 1 24575,'43'62'0,"-1"0"0,2 3 0,1 0 0,10 11 0,0 1 0,-5-4 0,-2-2 0,-10-8 0,-2-3 0,-5-5 0,-2-2 0,-7-4 0,-1-3 0,14 36 0,-4-6 0,-9-16 0,-7-13 0,-5-9 0,-6-6 0,-1-2 0,-1-2 0,-2-4 0,0-10 0,-2-11 0,2-4 0,-2-5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50.214"/>
    </inkml:context>
    <inkml:brush xml:id="br0">
      <inkml:brushProperty name="width" value="0.1" units="cm"/>
      <inkml:brushProperty name="height" value="0.1" units="cm"/>
      <inkml:brushProperty name="color" value="#8C8C8C"/>
    </inkml:brush>
  </inkml:definitions>
  <inkml:trace contextRef="#ctx0" brushRef="#br0">1 240 24575,'27'2'0,"9"5"0,8 7 0,8 9 0,0 4 0,-3 2 0,-3-1 0,-12-5 0,-6-5 0,-8-5 0,-6-4 0,-1-3 0,-3 1 0,0-1 0,0 2 0,2 1 0,1 2 0,9 9 0,-4-6 0,4 5 0,-8-9 0,-4-1 0,-2-2 0,-2-2 0,-2-1 0,-1 0 0,-1 0 0,1-2 0,-1-1 0,0-4 0,1-5 0,0-6 0,0-9 0,2-6 0,2-6 0,3-5 0,3-3 0,1-7 0,3-4 0,4-5 0,0 4 0,1 8 0,-3 11 0,-4 12 0,-4 3 0,-4 6 0,-2 3 0,-2 5 0,-1 3 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20.080"/>
    </inkml:context>
    <inkml:brush xml:id="br0">
      <inkml:brushProperty name="width" value="0.1" units="cm"/>
      <inkml:brushProperty name="height" value="0.1" units="cm"/>
      <inkml:brushProperty name="color" value="#8C8C8C"/>
    </inkml:brush>
  </inkml:definitions>
  <inkml:trace contextRef="#ctx0" brushRef="#br0">149 0 24575,'0'17'0,"0"5"0,0 8 0,0 4 0,-3 1 0,-3-1 0,-4-5 0,-2 2 0,1 0 0,2 1 0,0-2 0,0-4 0,1-3 0,0-3 0,2-3 0,1-4 0,1-2 0,0 0 0,-1 3 0,-2 2 0,1-2 0,0-1 0,2-3 0,1-4 0,0 0 0,1-1 0,0-1 0,-1-1 0,2-1 0,-2-1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05.164"/>
    </inkml:context>
    <inkml:brush xml:id="br0">
      <inkml:brushProperty name="width" value="0.1" units="cm"/>
      <inkml:brushProperty name="height" value="0.1" units="cm"/>
      <inkml:brushProperty name="color" value="#8C8C8C"/>
    </inkml:brush>
  </inkml:definitions>
  <inkml:trace contextRef="#ctx0" brushRef="#br0">0 1 24575,'4'33'0,"11"9"0,15 17 0,15 18 0,8 5 0,2-1 0,-6-8 0,-8-16 0,-5-8 0,-10-12 0,-3-8 0,-3-5 0,-5-4 0,-2-2 0,-3-4 0,-2-2 0,-2-3 0,-1-2 0,1 1 0,-2-1 0,1-1 0,-1-3 0,-2 0 0,1-1 0,-1 0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07.014"/>
    </inkml:context>
    <inkml:brush xml:id="br0">
      <inkml:brushProperty name="width" value="0.1" units="cm"/>
      <inkml:brushProperty name="height" value="0.1" units="cm"/>
      <inkml:brushProperty name="color" value="#8C8C8C"/>
    </inkml:brush>
  </inkml:definitions>
  <inkml:trace contextRef="#ctx0" brushRef="#br0">1 8 24575,'27'-4'0,"-7"1"0,17 3 0,-10 0 0,0 0 0,-2 0 0,-5 0 0,-1 0 0,-2 0 0,-1 2 0,0 2 0,1 2 0,-1 0 0,0-1 0,-2 1 0,-2 0 0,0 3 0,-1 2 0,0 3 0,-2 0 0,0 2 0,-3 1 0,-3 0 0,-1 2 0,-2 4 0,0 3 0,0 1 0,0 0 0,-2-2 0,-2 0 0,-2-4 0,-4-2 0,0-5 0,-3-1 0,-1-3 0,1-1 0,1-1 0,2-1 0,3-2 0,1-1 0,1-2 0,0 0 0,2 0 0,1-1 0,1 0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08.599"/>
    </inkml:context>
    <inkml:brush xml:id="br0">
      <inkml:brushProperty name="width" value="0.1" units="cm"/>
      <inkml:brushProperty name="height" value="0.1" units="cm"/>
      <inkml:brushProperty name="color" value="#8C8C8C"/>
    </inkml:brush>
  </inkml:definitions>
  <inkml:trace contextRef="#ctx0" brushRef="#br0">0 0 24575,'19'32'0,"6"2"0,9 7 0,17 21 0,-11-15 0,8 12 0,-21-27 0,-6-7 0,-5-6 0,-2-3 0,-3 1 0,-1-2 0,-1-1 0,-1-1 0,-2-2 0,0-3 0,-1 0 0,1-2 0,-2 1 0,0-1 0,-1-1 0,0-1 0,0-1 0,-1-1 0,-1-1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56.464"/>
    </inkml:context>
    <inkml:brush xml:id="br0">
      <inkml:brushProperty name="width" value="0.1" units="cm"/>
      <inkml:brushProperty name="height" value="0.1" units="cm"/>
      <inkml:brushProperty name="color" value="#8C8C8C"/>
    </inkml:brush>
  </inkml:definitions>
  <inkml:trace contextRef="#ctx0" brushRef="#br0">250 8 24575,'-8'-4'0,"-6"1"0,-4 3 0,-7 7 0,-6 10 0,3 7 0,3 9 0,4 0 0,3 1 0,4 1 0,2 2 0,2 2 0,3 2 0,-1 3 0,3-3 0,2-4 0,1-5 0,2-4 0,3-1 0,5 0 0,4-4 0,5-2 0,-1-4 0,4 0 0,4-1 0,5-2 0,6-4 0,2-5 0,4-3 0,2-2 0,1 0 0,-2 0 0,-4 0 0,-8 0 0,-6-4 0,-5-5 0,-6-4 0,-3-3 0,-5-3 0,-3-1 0,-2 0 0,0-3 0,0 10 0,0 2 0,0 9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58.316"/>
    </inkml:context>
    <inkml:brush xml:id="br0">
      <inkml:brushProperty name="width" value="0.1" units="cm"/>
      <inkml:brushProperty name="height" value="0.1" units="cm"/>
      <inkml:brushProperty name="color" value="#8C8C8C"/>
    </inkml:brush>
  </inkml:definitions>
  <inkml:trace contextRef="#ctx0" brushRef="#br0">1 78 24575,'0'22'0,"0"6"0,0 8 0,0 2 0,0-3 0,5 4 0,6-2 0,5-2 0,1-5 0,-2-7 0,-1 0 0,-2-3 0,1-4 0,0-3 0,1-3 0,2-3 0,3-2 0,1-3 0,4-2 0,2 0 0,-3 0 0,0 0 0,-4 0 0,-2 0 0,-1-3 0,-1-4 0,-3-5 0,-1-7 0,-2-4 0,0-4 0,-1-3 0,-2 2 0,-2 2 0,-2 1 0,0 2 0,-2-2 0,0 0 0,-2-3 0,-5 1 0,-4 0 0,-5 4 0,-2 2 0,1 3 0,-2 3 0,-1 0 0,-3 1 0,0 2 0,0 4 0,0 3 0,3 1 0,1 1 0,2 1 0,0 0 0,-4 2 0,-3 0 0,1 0 0,3 2 0,5 1 0,7 3 0,1 1 0,3 0 0,2-1 0,0-1 0,2-1 0,0-2 0,0 1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22.017"/>
    </inkml:context>
    <inkml:brush xml:id="br0">
      <inkml:brushProperty name="width" value="0.1" units="cm"/>
      <inkml:brushProperty name="height" value="0.1" units="cm"/>
      <inkml:brushProperty name="color" value="#8C8C8C"/>
    </inkml:brush>
  </inkml:definitions>
  <inkml:trace contextRef="#ctx0" brushRef="#br0">137 0 24575,'-28'25'0,"4"0"0,-10 15 0,11-5 0,7-5 0,7-7 0,6-2 0,3-1 0,0 1 0,0-2 0,0-2 0,0-1 0,0-2 0,0 0 0,2-2 0,3-1 0,3-1 0,3-1 0,3-3 0,3-2 0,6 0 0,4-1 0,3-1 0,1 0 0,1 1 0,-2 0 0,-5-1 0,-1 0 0,-2-2 0,-2 0 0,-1 0 0,-3 0 0,-1 0 0,-2 0 0,-5-1 0,-1-3 0,-2-3 0,0-3 0,-2 0 0,-1 2 0,-1 2 0,-1 3 0,0 1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24.631"/>
    </inkml:context>
    <inkml:brush xml:id="br0">
      <inkml:brushProperty name="width" value="0.1" units="cm"/>
      <inkml:brushProperty name="height" value="0.1" units="cm"/>
      <inkml:brushProperty name="color" value="#8C8C8C"/>
    </inkml:brush>
  </inkml:definitions>
  <inkml:trace contextRef="#ctx0" brushRef="#br0">1 111 24575,'0'15'0,"0"0"0,0 2 0,3-1 0,1 0 0,2 0 0,2-2 0,-2-2 0,5 4 0,-3-5 0,3 5 0,-4-5 0,-1-2 0,0 0 0,-1-2 0,2-3 0,1 2 0,1-1 0,0 1 0,1 0 0,1 0 0,1-3 0,1-1 0,2 1 0,1-1 0,0 0 0,1 0 0,-3-2 0,0 0 0,-2 0 0,0 0 0,0 0 0,-2 0 0,-2-1 0,-2-2 0,-2-2 0,0-1 0,0-3 0,0-1 0,-1-2 0,-1-2 0,-1 0 0,-1-3 0,0-4 0,0-3 0,0-2 0,0 0 0,0 4 0,0 3 0,0 3 0,0 2 0,0 2 0,0 2 0,0 2 0,0-1 0,0 1 0,0 0 0,-2 1 0,-3 0 0,-2 0 0,-2 2 0,-3 0 0,1 1 0,-3 0 0,0 1 0,0 2 0,0 1 0,1 0 0,0 0 0,-1 0 0,0 0 0,-2 0 0,1 0 0,1 0 0,1 1 0,2 1 0,0 3 0,1 0 0,1 1 0,4-1 0,1-1 0,2 0 0,0 2 0,-1 3 0,1 0 0,-1 0 0,0 0 0,1-3 0,1 0 0,1-2 0,0-1 0,0 0 0,0 0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4"/>
    </inkml:context>
    <inkml:brush xml:id="br0">
      <inkml:brushProperty name="width" value="0.025" units="cm"/>
      <inkml:brushProperty name="height" value="0.025" units="cm"/>
    </inkml:brush>
  </inkml:definitions>
  <inkml:trace contextRef="#ctx0" brushRef="#br0">8 0 24575,'0'0'0,"10"14"0,-23-13 0,13-1 0,0 0 0,-1 0 0,1 0 0,0 0 0,0 0 0,-1 0 0,1 1 0,0-1 0,0 0 0,0 0 0,0 0 0,-1 0 0,1 0 0,0 1 0,0-1 0,0 0 0,0 0 0,-1 0 0,1 0 0,0 1 0,0-1 0,0 0 0,0 0 0,0 1 0,0-1 0,0 0 0,0 2 0,0 0 0,1 0 0,-1 0 0,1-1 0,-1 1 0,1 0 0,0-1 0,0 1 0,1 2 0,0-2 0,105 178 0,-45-80 0,-11-11-1365,-45-80-5461</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27.164"/>
    </inkml:context>
    <inkml:brush xml:id="br0">
      <inkml:brushProperty name="width" value="0.1" units="cm"/>
      <inkml:brushProperty name="height" value="0.1" units="cm"/>
      <inkml:brushProperty name="color" value="#8C8C8C"/>
    </inkml:brush>
  </inkml:definitions>
  <inkml:trace contextRef="#ctx0" brushRef="#br0">1 124 24575,'18'18'0,"-1"-1"0,8 6 0,-8-6 0,-1-3 0,-5-1 0,1-1 0,0-2 0,-1 0 0,0-1 0,-3 0 0,1 0 0,-2-2 0,-1-1 0,-1-2 0,-2-1 0,-1 1 0,1-1 0,0 1 0,0-2 0,0 1 0,-1-1 0,0 1 0,-1 0 0,-1-11 0,-5-8 0,-8-14 0,-6-5 0,-2-2 0,4 2 0,4 5 0,3 5 0,4 8 0,2 3 0,2 2 0,2 1 0,0 2 0,0 1 0,0 1 0,0 1 0,0 1 0,0 0 0,2 0 0,4 1 0,2 0 0,4 1 0,2 1 0,1 1 0,3 1 0,5 0 0,4 0 0,6 0 0,-1 0 0,-2 0 0,-3 0 0,-4 0 0,-1 0 0,-2 2 0,-3 3 0,0 5 0,-1 2 0,-2 2 0,-1-1 0,-2-1 0,-1 1 0,-1-1 0,-2-3 0,-1-2 0,-4-5 0,0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29.300"/>
    </inkml:context>
    <inkml:brush xml:id="br0">
      <inkml:brushProperty name="width" value="0.1" units="cm"/>
      <inkml:brushProperty name="height" value="0.1" units="cm"/>
      <inkml:brushProperty name="color" value="#8C8C8C"/>
    </inkml:brush>
  </inkml:definitions>
  <inkml:trace contextRef="#ctx0" brushRef="#br0">0 1 24575,'31'28'0,"6"4"0,10 16 0,-11-13 0,-6-8 0,-14-11 0,-1 1 0,-2-1 0,-3 1 0,-2-1 0,0 0 0,-2 0 0,0 1 0,-2-1 0,0 0 0,0-1 0,-2-2 0,-1-1 0,-1-2 0,0 2 0,0-1 0,0 1 0,0 0 0,0 1 0,0-1 0,0-1 0,-1-3 0,-4 0 0,-5-3 0,-2-2 0,-2-2 0,0-1 0,1 0 0,0 0 0,1 0 0,1 0 0,0 0 0,-1 0 0,0 0 0,1 0 0,1-1 0,2-1 0,2-2 0,2 1 0,1 1 0,1 0 0,1-1 0,0-1 0,0-1 0,-2 0 0,1 0 0,0 2 0,2 1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30.514"/>
    </inkml:context>
    <inkml:brush xml:id="br0">
      <inkml:brushProperty name="width" value="0.1" units="cm"/>
      <inkml:brushProperty name="height" value="0.1" units="cm"/>
      <inkml:brushProperty name="color" value="#8C8C8C"/>
    </inkml:brush>
  </inkml:definitions>
  <inkml:trace contextRef="#ctx0" brushRef="#br0">1 1 24575,'0'0'0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35.764"/>
    </inkml:context>
    <inkml:brush xml:id="br0">
      <inkml:brushProperty name="width" value="0.1" units="cm"/>
      <inkml:brushProperty name="height" value="0.1" units="cm"/>
      <inkml:brushProperty name="color" value="#8C8C8C"/>
    </inkml:brush>
  </inkml:definitions>
  <inkml:trace contextRef="#ctx0" brushRef="#br0">1 133 24575,'-1'29'0,"4"-10"0,5 10 0,3-13 0,0 1 0,0-2 0,0-3 0,-1-2 0,-1-2 0,-3 0 0,0-2 0,-2 0 0,3-2 0,1-1 0,0-1 0,1-1 0,-2-1 0,0 0 0,-1 0 0,-1 0 0,1 0 0,0 0 0,-1-1 0,0-2 0,-1-4 0,-1-4 0,-1-4 0,0-1 0,0 0 0,0-1 0,0 1 0,-2-2 0,0-2 0,0 2 0,0 1 0,0 2 0,0 3 0,0 0 0,0 0 0,0-1 0,0 2 0,0 0 0,0 2 0,0 1 0,0 0 0,-1 2 0,-2-1 0,0 2 0,-2-1 0,0 1 0,0 3 0,2 1 0,6 10 0,4 1 0,7 8 0,1-3 0,5 3 0,1 0 0,0-1 0,-2-3 0,-3-5 0,1-2 0,2-1 0,2-1 0,-2-1 0,0 0 0,-4-2 0,-1 0 0,-1-1 0,-1-1 0,0 0 0,-3 0 0,-2 0 0,-4 0 0,0 0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39.167"/>
    </inkml:context>
    <inkml:brush xml:id="br0">
      <inkml:brushProperty name="width" value="0.1" units="cm"/>
      <inkml:brushProperty name="height" value="0.1" units="cm"/>
      <inkml:brushProperty name="color" value="#8C8C8C"/>
    </inkml:brush>
  </inkml:definitions>
  <inkml:trace contextRef="#ctx0" brushRef="#br0">224 1 24575,'-26'0'0,"6"0"0,-4 0 0,8 0 0,2 3 0,0 2 0,3 2 0,1 2 0,1-1 0,1 1 0,-1-1 0,-1 0 0,1 0 0,-1-1 0,3 0 0,-1-1 0,3 1 0,-1-1 0,3 2 0,0-1 0,2 2 0,1-1 0,0 0 0,0 0 0,2-1 0,4 0 0,4-1 0,2 0 0,1 0 0,-1 0 0,2 0 0,-1 0 0,1 0 0,0-1 0,-1 0 0,0-1 0,0-2 0,-3 0 0,0-2 0,0 0 0,0 0 0,-1 0 0,-1 0 0,-1 0 0,-2-1 0,-1-2 0,0-1 0,0-2 0,-2-1 0,0-2 0,-1-1 0,1-2 0,0 0 0,0 2 0,-1 1 0,-1 2 0,0 1 0,0 2 0,0 0 0,0 0 0,0-1 0,0 1 0,0-1 0,0 0 0,0-1 0,1 1 0,0 0 0,1 1 0,0 0 0,1 1 0,1 1 0,0 2 0,0 0 0,0 0 0,2 0 0,0 0 0,3 0 0,3 0 0,3 0 0,1 4 0,1 4 0,5 6 0,6 5 0,2 0 0,2 1 0,-5-2 0,5 17 0,-3 4 0,-4 2 0,-7-4 0,-13-17 0,-3 0 0,-2-1 0,0 1 0,0 0 0,0-1 0,0-2 0,0-2 0,0-1 0,0-2 0,0-2 0,-2-2 0,-2-2 0,-2-1 0,-2 0 0,-1-2 0,1-1 0,-3-2 0,1 0 0,-1 0 0,-3 0 0,-1 0 0,0 0 0,2 0 0,1 0 0,1 0 0,-3 0 0,1 0 0,1 0 0,2-2 0,3-2 0,1-2 0,2-4 0,-1 0 0,-1-3 0,1-1 0,2 7 0,1-1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42.482"/>
    </inkml:context>
    <inkml:brush xml:id="br0">
      <inkml:brushProperty name="width" value="0.1" units="cm"/>
      <inkml:brushProperty name="height" value="0.1" units="cm"/>
      <inkml:brushProperty name="color" value="#8C8C8C"/>
    </inkml:brush>
  </inkml:definitions>
  <inkml:trace contextRef="#ctx0" brushRef="#br0">129 0 24575,'-19'0'0,"4"0"0,-7 4 0,5 2 0,4 2 0,1 0 0,8-2 0,0 0 0,-1 1 0,1 1 0,1-1 0,1 0 0,2 0 0,0 2 0,-1 3 0,0 2 0,-2 1 0,1-2 0,1-2 0,1 1 0,0 0 0,0 1 0,0-2 0,0-1 0,0-1 0,0-2 0,1 1 0,2 0 0,2-1 0,3 1 0,3-1 0,1 1 0,0 0 0,-1 0 0,-1-1 0,0-2 0,0-1 0,0-1 0,0-2 0,0-1 0,-1 0 0,-1 0 0,-1 0 0,1 0 0,0 0 0,-1 0 0,1 0 0,-2 0 0,0 0 0,0-1 0,-1-2 0,-1-2 0,-1-2 0,0-1 0,-1-1 0,2-1 0,0-2 0,-2 0 0,0 0 0,-2 0 0,0 0 0,0 1 0,0 0 0,0-1 0,0 1 0,0 0 0,0 3 0,0 1 0,0 1 0,0 1 0,0-1 0,0 0 0,0 0 0,0 2 0,0-1 0,0 1 0,0 0 0,0-1 0,0 1 0,0 1 0,1 10 0,2-2 0,6 13 0,0-9 0,5 6 0,-1-4 0,2 1 0,-1-1 0,-1-4 0,1 0 0,0-1 0,3-1 0,-1 0 0,0-1 0,-1 0 0,-1-2 0,-3 0 0,-2-2 0,-2 0 0,-1 0 0,-1 0 0,-1 0 0,0 0 0,-2 0 0,0 0 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43.847"/>
    </inkml:context>
    <inkml:brush xml:id="br0">
      <inkml:brushProperty name="width" value="0.1" units="cm"/>
      <inkml:brushProperty name="height" value="0.1" units="cm"/>
      <inkml:brushProperty name="color" value="#8C8C8C"/>
    </inkml:brush>
  </inkml:definitions>
  <inkml:trace contextRef="#ctx0" brushRef="#br0">0 195 24575,'22'-8'0,"1"-5"0,0-4 0,10-7 0,-13 11 0,11-5 0,-11 6 0,1-1 0,4 0 0,-5 2 0,0-1 0,-1 2 0,-3-1 0,-1 2 0,-2 3 0,-5 2 0,-4 4 0,-3 0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45.734"/>
    </inkml:context>
    <inkml:brush xml:id="br0">
      <inkml:brushProperty name="width" value="0.1" units="cm"/>
      <inkml:brushProperty name="height" value="0.1" units="cm"/>
      <inkml:brushProperty name="color" value="#8C8C8C"/>
    </inkml:brush>
  </inkml:definitions>
  <inkml:trace contextRef="#ctx0" brushRef="#br0">0 1 24575,'19'20'0,"0"1"0,2 3 0,-2-1 0,-2-3 0,0 0 0,0-4 0,-1 0 0,-1-1 0,-2-1 0,-2-2 0,-3-2 0,1 0 0,-2-2 0,1 1 0,1-2 0,-1 0 0,0-1 0,0 0 0,-1 1 0,0 0 0,-1-1 0,1 1 0,0 0 0,2 0 0,1-1 0,0 0 0,-1 0 0,-3-1 0,0 0 0,-1-1 0,0-1 0,1 1 0,-1-1 0,1 1 0,-2-1 0,0-1 0,-1 0 0,0 0 0,-1-1 0,0 1 0,1-1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2:52.247"/>
    </inkml:context>
    <inkml:brush xml:id="br0">
      <inkml:brushProperty name="width" value="0.1" units="cm"/>
      <inkml:brushProperty name="height" value="0.1" units="cm"/>
      <inkml:brushProperty name="color" value="#8C8C8C"/>
    </inkml:brush>
  </inkml:definitions>
  <inkml:trace contextRef="#ctx0" brushRef="#br0">83 266 24575,'10'-1'0,"-2"-1"0,-1-2 0,0-3 0,-1-1 0,0-3 0,0-1 0,2-1 0,-1-1 0,-1-1 0,-1-1 0,-1-1 0,-1 1 0,-1 0 0,-2 1 0,0 3 0,0 2 0,0 1 0,0 1 0,0 1 0,0-1 0,0 1 0,0-1 0,0 1 0,0 1 0,-3 2 0,0 1 0,-4-1 0,-1 2 0,-1 0 0,-1 1 0,0 1 0,0 0 0,0 0 0,0 0 0,-1 0 0,-1 0 0,0 2 0,1 0 0,3 3 0,0 2 0,0 0 0,2 0 0,0-2 0,3 1 0,1-1 0,1 2 0,1 1 0,0 0 0,0 3 0,0 0 0,0 1 0,0 1 0,0 0 0,0-1 0,0 2 0,0 0 0,0 1 0,0 0 0,0-3 0,0-1 0,0 1 0,0 2 0,0-1 0,0 1 0,0-3 0,0 0 0,0 0 0,3-1 0,1 1 0,3 0 0,1-2 0,1 1 0,1-1 0,2 0 0,0-1 0,0-2 0,2-1 0,0 0 0,2 0 0,1-1 0,-1 0 0,0-1 0,0-1 0,1 0 0,-2 0 0,-1-2 0,-2 0 0,-1 0 0,-1 0 0,0 0 0,-1 0 0,-1 0 0,0 0 0,-1-1 0,1-4 0,0-3 0,0-4 0,0 0 0,0 0 0,-2-1 0,0-1 0,-1 0 0,0 1 0,-1 1 0,1 2 0,-2 1 0,-1 1 0,0 1 0,-1 1 0,1 1 0,0 2 0,-1 1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0:24.626"/>
    </inkml:context>
    <inkml:brush xml:id="br0">
      <inkml:brushProperty name="width" value="0.2" units="cm"/>
      <inkml:brushProperty name="height" value="0.2" units="cm"/>
    </inkml:brush>
  </inkml:definitions>
  <inkml:trace contextRef="#ctx0" brushRef="#br0">1075 0 24575,'0'47'0,"0"3"0,0-6 0,0-2 0,0 0 0,0-1 0,0 6 0,0 6 0,0-1 0,0 2 0,0-2 0,0-4 0,0-5 0,-2-10 0,-2-6 0,-2 0 0,-3 0 0,-1 1 0,-2 3 0,0 0 0,-1 6 0,0 0 0,0-5 0,0-6 0,2-3 0,-1-2 0,0-2 0,-2 0 0,0 1 0,-2-1 0,-4 0 0,3 1 0,-3 0 0,2 1 0,1-2 0,-2-2 0,1-1 0,0-1 0,-2 2 0,0 1 0,-2-1 0,-1 3 0,0-3 0,1 1 0,0-2 0,-1-1 0,3-1 0,1-1 0,3-3 0,0-1 0,1 0 0,2-1 0,0 0 0,2-1 0,-1 1 0,-2 1 0,-1 2 0,-2 2 0,-2 1 0,0 1 0,-1 1 0,0-1 0,2-1 0,-1 3 0,0-1 0,2 0 0,-2 1 0,2 1 0,1 0 0,2-1 0,3-2 0,2-2 0,1 1 0,-1-1 0,0 4 0,-1 0 0,1 1 0,0 1 0,0 1 0,1 2 0,0 1 0,1 0 0,0-1 0,2 1 0,-2-3 0,2-1 0,0 0 0,0-3 0,1 3 0,2 0 0,0-2 0,0 0 0,-1-3 0,0-4 0,1-1 0,2 0 0,0 1 0,-3-2 0,0 0 0,0-3 0,1-1 0,2 1 0,0 1 0,0 4 0,0 0 0,0 2 0,0 1 0,0-3 0,0 0 0,0-2 0,0-1 0,0-4 0,0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5"/>
    </inkml:context>
    <inkml:brush xml:id="br0">
      <inkml:brushProperty name="width" value="0.025" units="cm"/>
      <inkml:brushProperty name="height" value="0.025" units="cm"/>
    </inkml:brush>
  </inkml:definitions>
  <inkml:trace contextRef="#ctx0" brushRef="#br0">0 137 24575,'2'-1'0,"0"0"0,0 0 0,0 0 0,0 0 0,0 0 0,-1 0 0,1-1 0,-1 1 0,4-4 0,-2 2 0,91-92-487,-80 79-391,-6 9-5948</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0:28.877"/>
    </inkml:context>
    <inkml:brush xml:id="br0">
      <inkml:brushProperty name="width" value="0.2" units="cm"/>
      <inkml:brushProperty name="height" value="0.2" units="cm"/>
    </inkml:brush>
  </inkml:definitions>
  <inkml:trace contextRef="#ctx0" brushRef="#br0">0 0 24575,'0'39'0,"0"0"0,0 10 0,0-1 0,0 0 0,0-2 0,0-3 0,0 2 0,0 0 0,0-2 0,0-4 0,0-4 0,0-3 0,0-3 0,0-2 0,0-4 0,0 0 0,0-1 0,0 1 0,0-1 0,2 1 0,4-1 0,2 1 0,1-2 0,-1-2 0,-1-3 0,0 0 0,1 0 0,-1-1 0,0-1 0,-2-2 0,0-3 0,2-2 0,-1 3 0,1 0 0,4 3 0,1 3 0,1-2 0,0 0 0,-4-2 0,0-1 0,1 2 0,0 1 0,0 0 0,2 0 0,1-1 0,1 1 0,-2 0 0,-1 0 0,-2-1 0,-1-3 0,-1-1 0,-1 0 0,1 0 0,2 1 0,0 2 0,2-2 0,-2 0 0,-2-2 0,-2-2 0,0 1 0,3 2 0,5 4 0,4 2 0,3 3 0,2-1 0,-2 2 0,-1-4 0,-2-4 0,-4-2 0,-2-3 0,-3 0 0,0 0 0,4 1 0,4 1 0,3 2 0,0 1 0,-2-3 0,-5-1 0,-2-1 0,0 0 0,1 3 0,2 0 0,1 3 0,0 2 0,1 0 0,0 3 0,2-1 0,3 1 0,2 3 0,1 0 0,-1 2 0,0 1 0,-4-5 0,-5-3 0,-4-5 0,-4-2 0,0 1 0,0 2 0,0 2 0,0 4 0,-1 1 0,0 1 0,-1 0 0,2-1 0,-1-3 0,-2-2 0,0 0 0,-2 2 0,3 10 0,0 1 0,0-2 0,-1-5 0,-2-7 0,0-1 0,0 1 0,0 0 0,0 1 0,0 0 0,0 3 0,0 2 0,0-1 0,0 1 0,0-5 0,0-3 0,0-4 0,0-2 0,0 1 0,0 4 0,0 6 0,0 3 0,0 5 0,0-3 0,0-1 0,0-3 0,0-1 0,0 0 0,0-2 0,-2 2 0,-1-1 0,0-2 0,0-2 0,3-4 0,0-3 0,0-2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02.949"/>
    </inkml:context>
    <inkml:brush xml:id="br0">
      <inkml:brushProperty name="width" value="0.2" units="cm"/>
      <inkml:brushProperty name="height" value="0.2" units="cm"/>
      <inkml:brushProperty name="color" value="#849398"/>
    </inkml:brush>
  </inkml:definitions>
  <inkml:trace contextRef="#ctx0" brushRef="#br0">1 0 24575,'0'0'0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0:24.626"/>
    </inkml:context>
    <inkml:brush xml:id="br0">
      <inkml:brushProperty name="width" value="0.2" units="cm"/>
      <inkml:brushProperty name="height" value="0.2" units="cm"/>
    </inkml:brush>
  </inkml:definitions>
  <inkml:trace contextRef="#ctx0" brushRef="#br0">1075 0 24575,'0'47'0,"0"3"0,0-6 0,0-2 0,0 0 0,0-1 0,0 6 0,0 6 0,0-1 0,0 2 0,0-2 0,0-4 0,0-5 0,-2-10 0,-2-6 0,-2 0 0,-3 0 0,-1 1 0,-2 3 0,0 0 0,-1 6 0,0 0 0,0-5 0,0-6 0,2-3 0,-1-2 0,0-2 0,-2 0 0,0 1 0,-2-1 0,-4 0 0,3 1 0,-3 0 0,2 1 0,1-2 0,-2-2 0,1-1 0,0-1 0,-2 2 0,0 1 0,-2-1 0,-1 3 0,0-3 0,1 1 0,0-2 0,-1-1 0,3-1 0,1-1 0,3-3 0,0-1 0,1 0 0,2-1 0,0 0 0,2-1 0,-1 1 0,-2 1 0,-1 2 0,-2 2 0,-2 1 0,0 1 0,-1 1 0,0-1 0,2-1 0,-1 3 0,0-1 0,2 0 0,-2 1 0,2 1 0,1 0 0,2-1 0,3-2 0,2-2 0,1 1 0,-1-1 0,0 4 0,-1 0 0,1 1 0,0 1 0,0 1 0,1 2 0,0 1 0,1 0 0,0-1 0,2 1 0,-2-3 0,2-1 0,0 0 0,0-3 0,1 3 0,2 0 0,0-2 0,0 0 0,-1-3 0,0-4 0,1-1 0,2 0 0,0 1 0,-3-2 0,0 0 0,0-3 0,1-1 0,2 1 0,0 1 0,0 4 0,0 0 0,0 2 0,0 1 0,0-3 0,0 0 0,0-2 0,0-1 0,0-4 0,0 0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0:28.877"/>
    </inkml:context>
    <inkml:brush xml:id="br0">
      <inkml:brushProperty name="width" value="0.2" units="cm"/>
      <inkml:brushProperty name="height" value="0.2" units="cm"/>
    </inkml:brush>
  </inkml:definitions>
  <inkml:trace contextRef="#ctx0" brushRef="#br0">0 0 24575,'0'39'0,"0"0"0,0 10 0,0-1 0,0 0 0,0-2 0,0-3 0,0 2 0,0 0 0,0-2 0,0-4 0,0-4 0,0-3 0,0-3 0,0-2 0,0-4 0,0 0 0,0-1 0,0 1 0,0-1 0,2 1 0,4-1 0,2 1 0,1-2 0,-1-2 0,-1-3 0,0 0 0,1 0 0,-1-1 0,0-1 0,-2-2 0,0-3 0,2-2 0,-1 3 0,1 0 0,4 3 0,1 3 0,1-2 0,0 0 0,-4-2 0,0-1 0,1 2 0,0 1 0,0 0 0,2 0 0,1-1 0,1 1 0,-2 0 0,-1 0 0,-2-1 0,-1-3 0,-1-1 0,-1 0 0,1 0 0,2 1 0,0 2 0,2-2 0,-2 0 0,-2-2 0,-2-2 0,0 1 0,3 2 0,5 4 0,4 2 0,3 3 0,2-1 0,-2 2 0,-1-4 0,-2-4 0,-4-2 0,-2-3 0,-3 0 0,0 0 0,4 1 0,4 1 0,3 2 0,0 1 0,-2-3 0,-5-1 0,-2-1 0,0 0 0,1 3 0,2 0 0,1 3 0,0 2 0,1 0 0,0 3 0,2-1 0,3 1 0,2 3 0,1 0 0,-1 2 0,0 1 0,-4-5 0,-5-3 0,-4-5 0,-4-2 0,0 1 0,0 2 0,0 2 0,0 4 0,-1 1 0,0 1 0,-1 0 0,2-1 0,-1-3 0,-2-2 0,0 0 0,-2 2 0,3 10 0,0 1 0,0-2 0,-1-5 0,-2-7 0,0-1 0,0 1 0,0 0 0,0 1 0,0 0 0,0 3 0,0 2 0,0-1 0,0 1 0,0-5 0,0-3 0,0-4 0,0-2 0,0 1 0,0 4 0,0 6 0,0 3 0,0 5 0,0-3 0,0-1 0,0-3 0,0-1 0,0 0 0,0-2 0,-2 2 0,-1-1 0,0-2 0,0-2 0,3-4 0,0-3 0,0-2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02.949"/>
    </inkml:context>
    <inkml:brush xml:id="br0">
      <inkml:brushProperty name="width" value="0.2" units="cm"/>
      <inkml:brushProperty name="height" value="0.2" units="cm"/>
      <inkml:brushProperty name="color" value="#849398"/>
    </inkml:brush>
  </inkml:definitions>
  <inkml:trace contextRef="#ctx0" brushRef="#br0">1 0 24575,'0'0'0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51:53.651"/>
    </inkml:context>
    <inkml:brush xml:id="br0">
      <inkml:brushProperty name="width" value="0.1" units="cm"/>
      <inkml:brushProperty name="height" value="0.1" units="cm"/>
      <inkml:brushProperty name="color" value="#8C8C8C"/>
    </inkml:brush>
  </inkml:definitions>
  <inkml:trace contextRef="#ctx0" brushRef="#br0">1 0 24575,'5'54'0,"0"-18"0,1 3 0,1-4 0,0 4 0,2 1-662,1 7 0,1 1 0,0 1 662,1 4 0,0 3 0,0 0-280,-2-13 1,0 0-1,0 1 1,-1-1 279,4 13 0,-1-1 0,0-1 0,1-1 0,-1 0 0,1-1 0,0-3 0,0-2 0,0 1 39,0-3 1,-1 0 0,1-1-40,1-2 0,-1 0 0,1-1 0,-1-4 0,0 0 0,0-2 0,5 13 0,2-3 0,-2-6 0,1-2 457,-2-5 1,1-2-458,-1-4 0,0-2 1379,16 19-1379,1-4 691,2-2-691,1 1 0,0-3 0,-3-3 0,-4-4 0,-4-5 0,-3-2 0,-3-5 0,-3-4 0,-1-2 0,-3-2 0,1 0 0,0-1 0,-2-2 0,0 1 0,0-1 0,0 0 0,-1-1 0,-1 1 0,1-1 0,-1 1 0,0 0 0,2 1 0,0-1 0,-1 0 0,-1-2 0,-2 0 0,-2 0 0,-2-1 0,0-1 0,0 0 0,-2 0 0,1 0 0,0 0 0,0 1 0,-1-2 0,0 1 0,0-1 0,0 0 0,-1 0 0,1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51:53.652"/>
    </inkml:context>
    <inkml:brush xml:id="br0">
      <inkml:brushProperty name="width" value="0.1" units="cm"/>
      <inkml:brushProperty name="height" value="0.1" units="cm"/>
      <inkml:brushProperty name="color" value="#8C8C8C"/>
    </inkml:brush>
  </inkml:definitions>
  <inkml:trace contextRef="#ctx0" brushRef="#br0">9 147 24575,'0'-8'0,"0"-3"0,0-4 0,0-1 0,-1-1 0,-1 2 0,0 4 0,0 3 0,1 1 0,1 2 0,0 1 0,0 1 0,0-1 0,0 0 0,0 0 0,0 0 0,0 2 0,0 0 0,0 0 0,0-1 0,0 2 0,0 0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51:53.653"/>
    </inkml:context>
    <inkml:brush xml:id="br0">
      <inkml:brushProperty name="width" value="0.1" units="cm"/>
      <inkml:brushProperty name="height" value="0.1" units="cm"/>
      <inkml:brushProperty name="color" value="#8C8C8C"/>
    </inkml:brush>
  </inkml:definitions>
  <inkml:trace contextRef="#ctx0" brushRef="#br0">296 2 24575,'-18'-2'0,"-2"3"0,-7 3 0,-4 2 0,-4 3 0,0 0 0,4-1 0,5-2 0,5-1 0,7 0 0,2-2 0,3-1 0,2 0 0,3-1 0,2 0 0,1-1 0,0 0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51:53.654"/>
    </inkml:context>
    <inkml:brush xml:id="br0">
      <inkml:brushProperty name="width" value="0.2" units="cm"/>
      <inkml:brushProperty name="height" value="0.2" units="cm"/>
    </inkml:brush>
  </inkml:definitions>
  <inkml:trace contextRef="#ctx0" brushRef="#br0">1 1176 24575,'2'-22'0,"3"0"0,1 0 0,0-4 0,-4-10 0,-2-7 0,4-14 0,0-6 0,3 0 0,0 2 0,0 11 0,0 10 0,-1 4 0,0 4 0,-1 0 0,3-3 0,2 2 0,2-4 0,0 5 0,-1 4 0,1 2 0,1 3 0,-1 3 0,1-3 0,1-1 0,2 0 0,3-2 0,0 2 0,1 1 0,0 0 0,0 0 0,3 3 0,-3 1 0,-1 4 0,1 1 0,3-2 0,7 2 0,7-1 0,4 5 0,2 4 0,-1 4 0,-1 2 0,2 0 0,0-2 0,5-2 0,6 0 0,-5 0 0,-2 3 0,-5 1 0,-7 0 0,1 0 0,-4 0 0,-4 0 0,-2 0 0,-3 0 0,-1 0 0,1 0 0,-2 0 0,-2 0 0,-3 0 0,-4 0 0,-4 0 0,-2 0 0,-2 0 0,6 0 0,3 0 0,6 0 0,3 2 0,0 0 0,0 4 0,1 2 0,1 1 0,5 2 0,7 2 0,6 4 0,2 3 0,0 4 0,-7 1 0,-2 1 0,-3-2 0,-4-1 0,-1-2 0,-4-1 0,-1 0 0,-2 0 0,1 7 0,0 3 0,2 6 0,3 5 0,-3-4 0,-4-4 0,-6-6 0,-5-4 0,1 0 0,-3-1 0,2 1 0,0-1 0,-2 0 0,1-3 0,-3 0 0,1 0 0,-1 2 0,1 1 0,3 1 0,-1 0 0,1-1 0,-1 1 0,-2-3 0,0-1 0,0-2 0,-1-1 0,1 0 0,-1 1 0,-1-1 0,-1-1 0,0 0 0,1-1 0,0-1 0,0 0 0,-3-1 0,1-1 0,2 2 0,0-1 0,0-1 0,-3-1 0,0-4 0,-1-2 0,-1 2 0,0-1 0,0 1 0,2 0 0,0-2 0,0 1 0,0 1-820,-22-42 1,17 29 0,-17-32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3:11:02.949"/>
    </inkml:context>
    <inkml:brush xml:id="br0">
      <inkml:brushProperty name="width" value="0.2" units="cm"/>
      <inkml:brushProperty name="height" value="0.2" units="cm"/>
      <inkml:brushProperty name="color" value="#849398"/>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2:15.145"/>
    </inkml:context>
    <inkml:brush xml:id="br0">
      <inkml:brushProperty name="width" value="0.025" units="cm"/>
      <inkml:brushProperty name="height" value="0.025" units="cm"/>
    </inkml:brush>
  </inkml:definitions>
  <inkml:trace contextRef="#ctx0" brushRef="#br0">2463 1 24575,'-9'18'0,"-12"18"0,-10 17 0,-6 17 0,2 3 0,3 1 0,4-4 0,4-11 0,4-8 0,5-13 0,2-7 0,2-6 0,1-3 0,-1-3 0,0-2 0,0-4 0,0 1 0,0 1 0,-4 2 0,-2 2 0,0 0 0,-2-1 0,2 1 0,1 0 0,-3 0 0,-1 2 0,-1 1 0,-1 0 0,0-1 0,1 1 0,-1-1 0,2 1 0,3-1 0,1-1 0,2-4 0,1 0 0,-1 0 0,1 1 0,-1 2 0,-2 0 0,0-2 0,-1 1 0,1-2 0,1-3 0,0 2 0,-1 2 0,-7 3 0,-4 2 0,0 1 0,2-1 0,3 0 0,0 0 0,-4 0 0,-1 4 0,-5 9 0,-4 2 0,1 4 0,2-5 0,2-3 0,2-2 0,-4 5 0,-3 2 0,0 1 0,0 0 0,5-3 0,3 0 0,2 1 0,-2 3 0,-3 0 0,-2 1 0,0 3 0,-1 2 0,1-1 0,2 2 0,1-4 0,8-1 0,0-1 0,0-2 0,2 2 0,-3-1 0,3 0 0,3-3 0,-1-1 0,0 3 0,-2 0 0,2 2 0,0-4 0,0-4 0,-1 3 0,1 0 0,-1 4 0,4-2 0,0-3 0,3-4 0,1-1 0,0 2 0,-1 2 0,0 5 0,1-3 0,1 0 0,-1-4 0,-2 0 0,0 7 0,-1 3 0,0 8 0,0 4 0,-1 2 0,-1 3 0,4-5 0,1-4 0,1-4 0,0-5 0,0 3 0,2-2 0,0-1 0,1 0 0,-2-3 0,1 0 0,2-5 0,1-6 0,3-4 0,0-1 0,-1 0 0,0 8 0,-1 3 0,1 5 0,-1 2 0,0-2 0,0 7 0,0 5 0,0 4 0,-2 5 0,1-4 0,0-1 0,-1 1 0,2-4 0,0 1 0,-1-5 0,1-4 0,0-2 0,1-2 0,0-3 0,0-6 0,1-4 0,-1-4 0,3 0 0,0 3 0,-3 6 0,-1 3 0,0 1 0,1 2 0,3 2 0,-2 3 0,-1 2 0,0-7 0,1-2 0,2 0 0,-3 0 0,-1 4 0,0 3 0,1-2 0,3 0 0,0-6 0,0-2 0,0 3 0,0 1 0,0 4 0,0 0 0,0-1 0,0-2 0,0-3 0,0 1 0,0-5 0,0-2 0,0-2 0,0-4 0,0-2 0,0-1 0,0-2 0,0-1 0,0 1 0,0 2 0,0 0 0,0 0 0,0-2 0,0-2 0,0-2 0,0 1 0,0-2 0,0 0 0,0 1 0,0 2 0,0 2 0,0-1 0,0 2 0,0-1 0,0-1 0,0 0 0,0 0 0,0 0 0,0 0 0,0 0 0,0 0 0,0-3 0,0-2 0,0-4 0,0 0 0,0 0 0,0-3 0,0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6"/>
    </inkml:context>
    <inkml:brush xml:id="br0">
      <inkml:brushProperty name="width" value="0.025" units="cm"/>
      <inkml:brushProperty name="height" value="0.025" units="cm"/>
    </inkml:brush>
  </inkml:definitions>
  <inkml:trace contextRef="#ctx0" brushRef="#br0">14 0 24575,'-1'0'0,"1"0"0,-1 0 0,0 1 0,1-1 0,-1 0 0,1 0 0,-1 0 0,0 1 0,1-1 0,-1 0 0,1 0 0,-1 1 0,0-1 0,0 1 0,0 0 0,1 0 0,0 0 0,-1 0 0,1 0 0,0 0 0,-1 0 0,1 0 0,0 0 0,0 1 0,0-1 0,0 0 0,0 0 0,0 0 0,0 0 0,0 0 0,0 0 0,0 0 0,1 0 0,-1 0 0,0 0 0,2 2 0,11 22 0,-11-22 0,85 121 0,-51-75 0,50 87 0,-79-122-115,11 20 359,-17-31-368,1-1-1,0 0 1,-1 0-1,1 0 1,0 0-1,0 0 1,0 0-1,0-1 1,1 1-1,-1-1 1,4 2-1,-2-1-6701</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26:38.014"/>
    </inkml:context>
    <inkml:brush xml:id="br0">
      <inkml:brushProperty name="width" value="0.1" units="cm"/>
      <inkml:brushProperty name="height" value="0.1" units="cm"/>
      <inkml:brushProperty name="color" value="#8C8C8C"/>
    </inkml:brush>
  </inkml:definitions>
  <inkml:trace contextRef="#ctx0" brushRef="#br0">1 0 24575,'5'54'0,"0"-18"0,1 3 0,1-4 0,0 4 0,2 1-662,1 7 0,1 1 0,0 1 662,1 4 0,0 3 0,0 0-280,-2-13 1,0 0-1,0 1 1,-1-1 279,4 13 0,-1-1 0,0-1 0,1-1 0,-1 0 0,1-1 0,0-3 0,0-2 0,0 1 39,0-3 1,-1 0 0,1-1-40,1-2 0,-1 0 0,1-1 0,-1-4 0,0 0 0,0-2 0,5 13 0,2-3 0,-2-6 0,1-2 457,-2-5 1,1-2-458,-1-4 0,0-2 1379,16 19-1379,1-4 691,2-2-691,1 1 0,0-3 0,-3-3 0,-4-4 0,-4-5 0,-3-2 0,-3-5 0,-3-4 0,-1-2 0,-3-2 0,1 0 0,0-1 0,-2-2 0,0 1 0,0-1 0,0 0 0,-1-1 0,-1 1 0,1-1 0,-1 1 0,0 0 0,2 1 0,0-1 0,-1 0 0,-1-2 0,-2 0 0,-2 0 0,-2-1 0,0-1 0,0 0 0,-2 0 0,1 0 0,0 0 0,0 1 0,-1-2 0,0 1 0,0-1 0,0 0 0,-1 0 0,1 0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26:38.015"/>
    </inkml:context>
    <inkml:brush xml:id="br0">
      <inkml:brushProperty name="width" value="0.1" units="cm"/>
      <inkml:brushProperty name="height" value="0.1" units="cm"/>
      <inkml:brushProperty name="color" value="#8C8C8C"/>
    </inkml:brush>
  </inkml:definitions>
  <inkml:trace contextRef="#ctx0" brushRef="#br0">9 147 24575,'0'-8'0,"0"-3"0,0-4 0,0-1 0,-1-1 0,-1 2 0,0 4 0,0 3 0,1 1 0,1 2 0,0 1 0,0 1 0,0-1 0,0 0 0,0 0 0,0 0 0,0 2 0,0 0 0,0 0 0,0-1 0,0 2 0,0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26:38.016"/>
    </inkml:context>
    <inkml:brush xml:id="br0">
      <inkml:brushProperty name="width" value="0.1" units="cm"/>
      <inkml:brushProperty name="height" value="0.1" units="cm"/>
      <inkml:brushProperty name="color" value="#8C8C8C"/>
    </inkml:brush>
  </inkml:definitions>
  <inkml:trace contextRef="#ctx0" brushRef="#br0">296 2 24575,'-18'-2'0,"-2"3"0,-7 3 0,-4 2 0,-4 3 0,0 0 0,4-1 0,5-2 0,5-1 0,7 0 0,2-2 0,3-1 0,2 0 0,3-1 0,2 0 0,1-1 0,0 0 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29:32.879"/>
    </inkml:context>
    <inkml:brush xml:id="br0">
      <inkml:brushProperty name="width" value="0.2" units="cm"/>
      <inkml:brushProperty name="height" value="0.2" units="cm"/>
    </inkml:brush>
  </inkml:definitions>
  <inkml:trace contextRef="#ctx0" brushRef="#br0">1 1176 24575,'2'-22'0,"3"0"0,1 0 0,0-4 0,-4-10 0,-2-7 0,4-14 0,0-6 0,3 0 0,0 2 0,0 11 0,0 10 0,-1 4 0,0 4 0,-1 0 0,3-3 0,2 2 0,2-4 0,0 5 0,-1 4 0,1 2 0,1 3 0,-1 3 0,1-3 0,1-1 0,2 0 0,3-2 0,0 2 0,1 1 0,0 0 0,0 0 0,3 3 0,-3 1 0,-1 4 0,1 1 0,3-2 0,7 2 0,7-1 0,4 5 0,2 4 0,-1 4 0,-1 2 0,2 0 0,0-2 0,5-2 0,6 0 0,-5 0 0,-2 3 0,-5 1 0,-7 0 0,1 0 0,-4 0 0,-4 0 0,-2 0 0,-3 0 0,-1 0 0,1 0 0,-2 0 0,-2 0 0,-3 0 0,-4 0 0,-4 0 0,-2 0 0,-2 0 0,6 0 0,3 0 0,6 0 0,3 2 0,0 0 0,0 4 0,1 2 0,1 1 0,5 2 0,7 2 0,6 4 0,2 3 0,0 4 0,-7 1 0,-2 1 0,-3-2 0,-4-1 0,-1-2 0,-4-1 0,-1 0 0,-2 0 0,1 7 0,0 3 0,2 6 0,3 5 0,-3-4 0,-4-4 0,-6-6 0,-5-4 0,1 0 0,-3-1 0,2 1 0,0-1 0,-2 0 0,1-3 0,-3 0 0,1 0 0,-1 2 0,1 1 0,3 1 0,-1 0 0,1-1 0,-1 1 0,-2-3 0,0-1 0,0-2 0,-1-1 0,1 0 0,-1 1 0,-1-1 0,-1-1 0,0 0 0,1-1 0,0-1 0,0 0 0,-3-1 0,1-1 0,2 2 0,0-1 0,0-1 0,-3-1 0,0-4 0,-1-2 0,-1 2 0,0-1 0,0 1 0,2 0 0,0-2 0,0 1 0,0 1-820,-22-42 1,17 29 0,-17-32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40.130"/>
    </inkml:context>
    <inkml:brush xml:id="br0">
      <inkml:brushProperty name="width" value="0.2" units="cm"/>
      <inkml:brushProperty name="height" value="0.2" units="cm"/>
    </inkml:brush>
  </inkml:definitions>
  <inkml:trace contextRef="#ctx0" brushRef="#br0">1 1 24575,'0'37'0,"0"6"0,0 18 0,0 4 0,0-3 0,0 4 0,0-16 0,0-7 0,0-13 0,0-7 0,0-1 0,0 0 0,0-2 0,0 0 0,0-1 0,0 5 0,0 7 0,0 2 0,0-1 0,0-8 0,0-9 0,0-4 0,0-6 0,0 0 0,0-1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43.831"/>
    </inkml:context>
    <inkml:brush xml:id="br0">
      <inkml:brushProperty name="width" value="0.2" units="cm"/>
      <inkml:brushProperty name="height" value="0.2" units="cm"/>
    </inkml:brush>
  </inkml:definitions>
  <inkml:trace contextRef="#ctx0" brushRef="#br0">1 0 24575,'50'0'0,"4"0"0,5 0 0,-3 0 0,-5 0 0,-4 0 0,6 0 0,8 0 0,5 0 0,-2 0 0,-12 0 0,-1 0 0,1 0 0,5 0 0,3 0 0,-2 0 0,-6 0 0,-1 0 0,1 0 0,9 0 0,7 0 0,-3 0 0,-11 0 0,-15 0 0,-16 0 0,-8 0 0,-5 0 0,-2 0 0,-1 0 0,-3 0 0,-1 0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45.964"/>
    </inkml:context>
    <inkml:brush xml:id="br0">
      <inkml:brushProperty name="width" value="0.2" units="cm"/>
      <inkml:brushProperty name="height" value="0.2" units="cm"/>
    </inkml:brush>
  </inkml:definitions>
  <inkml:trace contextRef="#ctx0" brushRef="#br0">1 1 24575,'31'0'0,"11"0"0,5 0 0,8 0 0,-3 0 0,-2 0 0,5 0 0,-2 0 0,3 0 0,-3 0 0,-5 0 0,-5 0 0,-9 0 0,-5 0 0,-10 0 0,-5 0 0,-5 0 0,-4 0 0,11 0 0,11 0 0,17 0 0,3 0 0,-17 0 0,-10 0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47.814"/>
    </inkml:context>
    <inkml:brush xml:id="br0">
      <inkml:brushProperty name="width" value="0.2" units="cm"/>
      <inkml:brushProperty name="height" value="0.2" units="cm"/>
    </inkml:brush>
  </inkml:definitions>
  <inkml:trace contextRef="#ctx0" brushRef="#br0">0 1 24575,'31'0'0,"5"0"0,5 0 0,8 0 0,1 0 0,-6 0 0,-7 0 0,-9 0 0,-5 0 0,-1 0 0,1 0 0,-1 0 0,-3 0 0,-4 0 0,-8 0 0,-3 0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57.450"/>
    </inkml:context>
    <inkml:brush xml:id="br0">
      <inkml:brushProperty name="width" value="0.2" units="cm"/>
      <inkml:brushProperty name="height" value="0.2" units="cm"/>
    </inkml:brush>
  </inkml:definitions>
  <inkml:trace contextRef="#ctx0" brushRef="#br0">86 2918 24575,'0'-75'0,"0"0"0,0-17 0,0-7 0,0 19 0,0-4 0,0-1-1093,0-4 1,0 0 0,0 0 981,0 1 1,0 0-1,0 2 111,0 4 0,0 1 0,0 1 216,0 5 0,0 2 0,0 0-216,0 2 0,0 2 0,0 0 0,0-28 0,0 1 348,-2 11 1,-1 4-349,-1 10 0,-1 4 0,0 13 0,0 4 0,-5-23 1854,7 19-1854,-1-3 410,-2-3-410,-3-9 0,-2 0 0,3 11 0,1 14 0,4 19 0,3 13 0,0 9 0,0 4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4:05.131"/>
    </inkml:context>
    <inkml:brush xml:id="br0">
      <inkml:brushProperty name="width" value="0.2" units="cm"/>
      <inkml:brushProperty name="height" value="0.2" units="cm"/>
    </inkml:brush>
  </inkml:definitions>
  <inkml:trace contextRef="#ctx0" brushRef="#br0">20 1 24575,'0'41'0,"0"27"0,0 17 0,0-32 0,0 2 0,0-4 0,0 1 0,0 0 0,0 0 0,0 6 0,0 1 0,0 1 0,0 0 0,0 0 0,0 1 0,0-2 0,0-2 0,3 41 0,1-15 0,0-10 0,-1-10 0,-3-6 0,0 0 0,0-5 0,0-2 0,0-1 0,0-5 0,0-5 0,0-7 0,0-9 0,0-10 0,0-4 0,0 0 0,0 5 0,0 5 0,0 1 0,0-5 0,0-3 0,0-6 0,0-2 0,0 2 0,0 0 0,0 2 0,0 1 0,0 0 0,1 3 0,1 4 0,1 3 0,0 8 0,-1 1 0,-2-3 0,0-4 0,0-10 0,0-6 0,0-21 0,0 6 0,0-12 0,0 13 0,0 2 0,0 0 0,0 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7"/>
    </inkml:context>
    <inkml:brush xml:id="br0">
      <inkml:brushProperty name="width" value="0.025" units="cm"/>
      <inkml:brushProperty name="height" value="0.025" units="cm"/>
    </inkml:brush>
  </inkml:definitions>
  <inkml:trace contextRef="#ctx0" brushRef="#br0">26 176 24575,'5'10'0,"14"25"0,-1 0 0,22 63 0,-40-97 0,0 0 0,1 0 0,-1 0 0,0 0 0,0 0 0,0 0 0,0 0 0,0 0 0,0 0 0,0 0 0,0 1 0,0-2 0,0 0 0,0 0 0,0 0 0,0 0 0,0 0 0,-1 1 0,1-1 0,0 0 0,0 0 0,0 0 0,0 0 0,0 0 0,0 0 0,-1 0 0,1 0 0,0 0 0,0 0 0,0 0 0,0 0 0,0 0 0,-1 0 0,1 0 0,0 0 0,0 0 0,0 0 0,0 0 0,0 0 0,-1 0 0,1 0 0,0 0 0,0 0 0,0-1 0,0 1 0,0 0 0,0 0 0,0 0 0,-1 0 0,1 0 0,0 0 0,0-1 0,-3-1 0,1 0 0,-1-1 0,1 0 0,-4-5 0,-7-13 0,1-1 0,1-1 0,1 1 0,0-2 0,2 1 0,1-1 0,-5-34 0,10 52 0,1-1 0,0 1 0,1-1 0,-1 1 0,1-1 0,1 1 0,-1-1 0,1 0 0,3-11 0,-4 17 0,1 0 0,-1 0 0,1 1 0,-1-1 0,0 0 0,1 0 0,-1 1 0,1-1 0,-1 0 0,1 1 0,0-1 0,-1 0 0,1 1 0,0-1 0,-1 1 0,1-1 0,0 1 0,0 0 0,0-1 0,-1 1 0,1 0 0,2-1 0,-2 1 0,1 0 0,0 0 0,0 0 0,-1 0 0,1 0 0,0 1 0,-1-1 0,1 0 0,0 1 0,2 1 0,3 1 0,0 1 0,0 0 0,12 10 0,-4 0 0,0 0 0,-1 0 0,0 1 0,13 21 0,39 72 0,-70-117 0,1-1 0,-3-13 0,2 4 0,-4-10 0,1 1 0,2-1 0,-3-56 0,8 82 0,0 0 0,0 0 0,1 0 0,-1 0 0,1 0 0,-1 0 0,3-4 0,-3 6 0,0 0 0,1 1 0,-1-1 0,0 1 0,1-1 0,-1 1 0,1-1 0,-1 1 0,1-1 0,-1 1 0,1-1 0,-1 1 0,1 0 0,-1-1 0,1 1 0,0 0 0,-1-1 0,1 1 0,-1 0 0,1 0 0,0-1 0,-1 1 0,1 0 0,0 0 0,-1 0 0,1 0 0,0 0 0,-1 0 0,1 0 0,0 0 0,-1 0 0,1 1 0,0-1 0,-1 0 0,1 0 0,0 0 0,-1 1 0,1-1 0,0 1 0,4 1 0,-1 1 0,1 0 0,-1 0 0,1 1 0,-1-1 0,0 1 0,5 7 0,24 32 0,-28-35 0,42 64-1365,-39-57-5461</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31.697"/>
    </inkml:context>
    <inkml:brush xml:id="br0">
      <inkml:brushProperty name="width" value="0.2" units="cm"/>
      <inkml:brushProperty name="height" value="0.2" units="cm"/>
    </inkml:brush>
  </inkml:definitions>
  <inkml:trace contextRef="#ctx0" brushRef="#br0">1 0 24575,'0'62'0,"0"38"0,0-34 0,0 4 0,0 12 0,0 3 0,0 1 0,0 1 0,0 7 0,0 1-205,0-26 0,0 2 0,0-1 205,0-2 0,0 1 0,0-1 0,0 30 0,0-2 76,0-9 0,0-5-76,0-11 0,0-4 0,0-4 0,0-2 0,0-9 0,0-3 0,0 35 0,0-10 463,0-10-463,0-6 0,0-11 0,2-10 0,1-9 0,1-8 0,1-6 0,-2-6 0,2-5 0,-1 0 0,2-2 0,-1 2 0,2-2 0,-2-1 0,-1 0 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32.933"/>
    </inkml:context>
    <inkml:brush xml:id="br0">
      <inkml:brushProperty name="width" value="0.2" units="cm"/>
      <inkml:brushProperty name="height" value="0.2" units="cm"/>
    </inkml:brush>
  </inkml:definitions>
  <inkml:trace contextRef="#ctx0" brushRef="#br0">0 55 24575,'34'0'0,"0"0"0,18 0 0,17 0 0,20 0 0,-38 0 0,0 0 0,46 0 0,-47 0 0,1 0 0,1 0 0,2 0 0,6 0 0,1 0 0,5 0 0,2 0 0,-1 0 0,0 0 0,-1 0 0,-1 0 0,-4 0 0,-1 0 0,-2 0 0,0 0 0,0 0 0,1 0 0,-2 0 0,1 0 0,-3 0 0,0 0 0,-3 0 0,0 0 0,42 0 0,-10 0 0,-5 0 0,-10 0 0,-8-4 0,-6 0 0,-12 0 0,-4 1 0,-4 3 0,-3 0 0,2-4 0,3 0 0,2 0 0,2 1 0,-5 3 0,-6 0 0,-6 0 0,-9-1 0,-6-4 0,-10-3 0,0 2 0,-4 1 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34.748"/>
    </inkml:context>
    <inkml:brush xml:id="br0">
      <inkml:brushProperty name="width" value="0.2" units="cm"/>
      <inkml:brushProperty name="height" value="0.2" units="cm"/>
    </inkml:brush>
  </inkml:definitions>
  <inkml:trace contextRef="#ctx0" brushRef="#br0">1 2421 24575,'8'-47'0,"13"-9"0,15-13 0,-10 25 0,3-3 0,5-7 0,3-3 0,5-10 0,2-4 0,4-6 0,-1-1 0,-1-1 0,-1 0 0,-3 3 0,-3 1 0,-5 6 0,-1 2 0,-4 5 0,-2 1 0,-3 5 0,-1 2 0,-3 3 0,0 1 0,-1 3 0,-1 1 0,21-45 0,-17 44 0,2 0 0,-1-1 0,2 1 0,-1 2 0,0 2 0,19-26 0,-13 21 0,-10 19 0,-12 10 0,-3-1 0,3-9 0,6-10 0,6-8 0,1-2 0,-5 11 0,-4 10 0,-4 12 0,-2 6 0,0-4 0,2-2 0,-3-3 0,2 6 0,-3 6 0,-2 4 0,-1 3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3:36.164"/>
    </inkml:context>
    <inkml:brush xml:id="br0">
      <inkml:brushProperty name="width" value="0.2" units="cm"/>
      <inkml:brushProperty name="height" value="0.2" units="cm"/>
    </inkml:brush>
  </inkml:definitions>
  <inkml:trace contextRef="#ctx0" brushRef="#br0">3986 117 24575,'-57'0'0,"-13"0"0,-19 0 0,32-1 0,-3-1 0,-9 0 0,-3-1 0,-10-3 0,-1 0 0,-4 0 0,-1 0 0,2 1 0,1 1 0,7 1 0,4 1 0,8 2 0,2 0 0,5 1 0,1-2 0,5-1 0,1 0 0,-5-3 0,0 0 0,-2 0 0,0 0 0,-1 0 0,-1 1 0,0 2 0,-1 0 0,4 1 0,0-1 0,0 0 0,0-1 0,0 1 0,0-1 0,4 1 0,-1 0 0,1 1 0,-1 0 0,4 0 0,0-1 0,-47-2 0,9 0 0,15 1 0,7 3 0,2 0 0,-3 0 0,-7 0 0,0 0 0,5 0 0,3 0 0,6 0 0,5 0 0,5 0 0,8 0 0,6 0 0,5 0 0,1 0 0,1 0 0,2 0 0,2 0 0,-1 0 0,-6 0 0,-4 0 0,-1 0 0,8 1 0,8 1 0,9 3 0,6 0 0,4-2 0,3-1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4:42.166"/>
    </inkml:context>
    <inkml:brush xml:id="br0">
      <inkml:brushProperty name="width" value="0.1" units="cm"/>
      <inkml:brushProperty name="height" value="0.1" units="cm"/>
    </inkml:brush>
  </inkml:definitions>
  <inkml:trace contextRef="#ctx0" brushRef="#br0">1 1 24575,'0'31'0,"0"9"0,0 5 0,0 7 0,0 5 0,0 0 0,0 2 0,0-2 0,0-1 0,0-4 0,0-1 0,0-4 0,0-1 0,0 1 0,0-4 0,0-3 0,0-8 0,0-5 0,0-1 0,0-4 0,0 0 0,0-2 0,0-2 0,0-4 0,0-3 0,0-1 0,0-2 0,1-3 0,2-2 0,3-2 0,1 2 0,0 2 0,-1 2 0,0-1 0,-3-3 0,-1-1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4:44.602"/>
    </inkml:context>
    <inkml:brush xml:id="br0">
      <inkml:brushProperty name="width" value="0.1" units="cm"/>
      <inkml:brushProperty name="height" value="0.1" units="cm"/>
    </inkml:brush>
  </inkml:definitions>
  <inkml:trace contextRef="#ctx0" brushRef="#br0">1 69 24575,'14'-14'0,"4"-1"0,2 3 0,-1 2 0,-4 5 0,-3 3 0,2 0 0,3-1 0,4 0 0,1 1 0,1 1 0,-1 1 0,1 0 0,-1 0 0,1 0 0,-3 0 0,-2 0 0,-3 0 0,-4 2 0,-1 6 0,-1 5 0,0 8 0,2 6 0,0 0 0,-3 1 0,-3-2 0,-2-4 0,-3 1 0,0-1 0,0 0 0,0 0 0,0 1 0,0-1 0,-3 1 0,-2-1 0,-4-3 0,0-4 0,0-3 0,0-3 0,-1 0 0,-1 1 0,0-1 0,1-2 0,1 1 0,-2 0 0,0 0 0,-1 1 0,-1-3 0,0-1 0,2-1 0,1-1 0,2 0 0,0-2 0,-1-1 0,0 0 0,0 0 0,-1 0 0,0 0 0,-3 0 0,-3 0 0,-1-2 0,0-1 0,4-2 0,3 0 0,3 2 0,2-1 0,3 0 0,1-1 0,1 0 0,0 0 0,0 0 0,-1 1 0,-1 1 0,-1-2 0,-1-1 0,3 1 0,-1 0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4:49.670"/>
    </inkml:context>
    <inkml:brush xml:id="br0">
      <inkml:brushProperty name="width" value="0.1" units="cm"/>
      <inkml:brushProperty name="height" value="0.1" units="cm"/>
    </inkml:brush>
  </inkml:definitions>
  <inkml:trace contextRef="#ctx0" brushRef="#br0">91 23 24575,'-9'-3'0,"-2"6"0,-2 9 0,2 5 0,4 0 0,2 1 0,0 1 0,1 2 0,0 2 0,-1 0 0,2-3 0,0 0 0,1-1 0,1-2 0,-2 1 0,1 0 0,-1-3 0,3 1 0,0-3 0,0-2 0,0 0 0,0 0 0,0-1 0,1 1 0,3 1 0,4-3 0,4-2 0,3 2 0,1-2 0,1 3 0,2 0 0,2-3 0,1 2 0,-2-1 0,0-3 0,-3 0 0,0-3 0,-3-2 0,-2 0 0,-2 0 0,-1 0 0,-2 0 0,0 0 0,0 0 0,0-3 0,1-3 0,-1-7 0,2-6 0,1-2 0,0 1 0,1 1 0,-3 0 0,-2 2 0,-4-2 0,-2-1 0,0 1 0,0 0 0,0 3 0,0 1 0,0 0 0,0-1 0,0 0 0,0-1 0,0 0 0,0-1 0,0 2 0,0 2 0,0 0 0,-2 1 0,-4-4 0,-4 1 0,-4-1 0,0 3 0,1 5 0,3 3 0,1 4 0,-2 2 0,-1 0 0,-2 0 0,2 0 0,-1 0 0,0 2 0,3 1 0,2 3 0,0 1 0,3 1 0,1 1 0,2-1 0,2 0 0,0-3 0,0-2 0,0-1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4:51.565"/>
    </inkml:context>
    <inkml:brush xml:id="br0">
      <inkml:brushProperty name="width" value="0.1" units="cm"/>
      <inkml:brushProperty name="height" value="0.1" units="cm"/>
    </inkml:brush>
  </inkml:definitions>
  <inkml:trace contextRef="#ctx0" brushRef="#br0">0 0 24575,'35'32'0,"5"5"0,4 11 0,3 2 0,-6-3 0,-3-5 0,-6-6 0,-9-6 0,-6-6 0,-5-7 0,-1-1 0,-1-2 0,1 1 0,0 4 0,-2-2 0,-1-3 0,-3-5 0,-2-4 0,-2-1 0,-1-1 0,0-2 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4:53.316"/>
    </inkml:context>
    <inkml:brush xml:id="br0">
      <inkml:brushProperty name="width" value="0.1" units="cm"/>
      <inkml:brushProperty name="height" value="0.1" units="cm"/>
    </inkml:brush>
  </inkml:definitions>
  <inkml:trace contextRef="#ctx0" brushRef="#br0">448 1 24575,'-21'17'0,"-7"7"0,-7 11 0,-6 6 0,4-4 0,6-6 0,4-4 0,7-5 0,2 1 0,4 0 0,2-1 0,0 0 0,0-3 0,0 1 0,-1 0 0,-1-1 0,-1-2 0,3-3 0,2-5 0,3-1 0,2-3 0,-1-1 0,1-1 0,1 1 0,0-1 0,0 1 0,0 0 0,-1 0 0,0 1 0,0 0 0,1-1 0,1-1 0,1-2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46:33.694"/>
    </inkml:context>
    <inkml:brush xml:id="br0">
      <inkml:brushProperty name="width" value="0.2" units="cm"/>
      <inkml:brushProperty name="height" value="0.2" units="cm"/>
    </inkml:brush>
  </inkml:definitions>
  <inkml:trace contextRef="#ctx0" brushRef="#br0">86 2918 24575,'0'-75'0,"0"0"0,0-17 0,0-7 0,0 19 0,0-4 0,0-1-1093,0-4 1,0 0 0,0 0 981,0 1 1,0 0-1,0 2 111,0 4 0,0 1 0,0 1 216,0 5 0,0 2 0,0 0-216,0 2 0,0 2 0,0 0 0,0-28 0,0 1 348,-2 11 1,-1 4-349,-1 10 0,-1 4 0,0 13 0,0 4 0,-5-23 1854,7 19-1854,-1-3 410,-2-3-410,-3-9 0,-2 0 0,3 11 0,1 14 0,4 19 0,3 13 0,0 9 0,0 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8"/>
    </inkml:context>
    <inkml:brush xml:id="br0">
      <inkml:brushProperty name="width" value="0.025" units="cm"/>
      <inkml:brushProperty name="height" value="0.025" units="cm"/>
    </inkml:brush>
  </inkml:definitions>
  <inkml:trace contextRef="#ctx0" brushRef="#br0">219 382 24575,'0'0'0,"-6"-4"0,-14-12 0,7 6 0,-13-9 0,22 17 0,0-1 0,0 1 0,0 1 0,0-1 0,-1 0 0,1 1 0,0 0 0,-7-1 0,9 2 0,1 0 0,0 0 0,0 0 0,-1 0 0,1 0 0,0 0 0,-1 0 0,1 0 0,0 1 0,0-1 0,-1 1 0,1-1 0,0 1 0,0-1 0,0 1 0,0-1 0,0 1 0,0 0 0,0 0 0,-1 1 0,0-1 0,1 1 0,0 0 0,0 0 0,0-1 0,0 1 0,0 0 0,1 0 0,-1 0 0,0 0 0,1 0 0,-1 3 0,1 4 0,-1-1 0,2 0 0,-1 1 0,1-1 0,2 9 0,1 2 0,1 0 0,14 35 0,-15-45 0,1 0 0,-1 0 0,1 0 0,1-1 0,0 0 0,0 0 0,13 12 0,-18-18 0,1-1 0,0 1 0,0-1 0,0 0 0,0 0 0,0 1 0,0-1 0,0 0 0,0-1 0,0 1 0,5 1 0,-6-2 0,1 0 0,-1 0 0,0 0 0,1-1 0,-1 1 0,1 0 0,-1 0 0,0-1 0,1 1 0,-1-1 0,0 1 0,1-1 0,-1 0 0,0 0 0,0 1 0,0-1 0,0 0 0,0 0 0,2-2 0,1 0 0,-1-1 0,0 0 0,0 0 0,0 0 0,-1 0 0,1 0 0,-1-1 0,0 1 0,0-1 0,-1 1 0,3-10 0,-4 8 0,1 0 0,-1-1 0,0 1 0,0 0 0,0-1 0,-1 1 0,0 0 0,-4-12 0,-10-27 0,-40-85 0,-36-36 0,78 142 0,5 9 0,0 1 0,-1 0 0,0 0 0,-21-21 0,30 35 0,0 0 0,0 0 0,0 0 0,0 0 0,0 0 0,0 0 0,0 0 0,0 0 0,0 0 0,0 0 0,0 0 0,0 0 0,0 0 0,0 0 0,0 1 0,0-1 0,0 0 0,0 0 0,0 0 0,0 0 0,0 0 0,0 0 0,0 0 0,0 0 0,0 0 0,0 0 0,0 0 0,0 0 0,0 0 0,-1 0 0,1 0 0,0 0 0,0 0 0,0 0 0,0 0 0,0 0 0,0 0 0,0 0 0,0 0 0,0 0 0,0 0 0,0 0 0,0 0 0,0 0 0,0 0 0,0 0 0,0 0 0,-1 0 0,1 0 0,0 0 0,0 0 0,0 0 0,0 0 0,0 0 0,0 0 0,0 0 0,0 0 0,0 0 0,0 0 0,0 0 0,0 0 0,0-1 0,0 1 0,0 0 0,0 0 0,1 9 0,6 10 0,64 121 0,12-4 0,-44-75 0,-21-30-71,-8-13-361,2 0 1,23 30 0,-29-43-6395</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46:54.706"/>
    </inkml:context>
    <inkml:brush xml:id="br0">
      <inkml:brushProperty name="width" value="0.2" units="cm"/>
      <inkml:brushProperty name="height" value="0.2" units="cm"/>
    </inkml:brush>
  </inkml:definitions>
  <inkml:trace contextRef="#ctx0" brushRef="#br0">1 1 24575,'0'37'0,"0"6"0,0 18 0,0 4 0,0-3 0,0 4 0,0-16 0,0-7 0,0-13 0,0-7 0,0-1 0,0 0 0,0-2 0,0 0 0,0-1 0,0 5 0,0 7 0,0 2 0,0-1 0,0-8 0,0-9 0,0-4 0,0-6 0,0 0 0,0-1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5:19.500"/>
    </inkml:context>
    <inkml:brush xml:id="br0">
      <inkml:brushProperty name="width" value="0.2" units="cm"/>
      <inkml:brushProperty name="height" value="0.2" units="cm"/>
    </inkml:brush>
  </inkml:definitions>
  <inkml:trace contextRef="#ctx0" brushRef="#br0">0 0 24575,'0'0'0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5:20.866"/>
    </inkml:context>
    <inkml:brush xml:id="br0">
      <inkml:brushProperty name="width" value="0.2" units="cm"/>
      <inkml:brushProperty name="height" value="0.2" units="cm"/>
    </inkml:brush>
  </inkml:definitions>
  <inkml:trace contextRef="#ctx0" brushRef="#br0">0 0 24575,'0'0'0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5:23.299"/>
    </inkml:context>
    <inkml:brush xml:id="br0">
      <inkml:brushProperty name="width" value="0.2" units="cm"/>
      <inkml:brushProperty name="height" value="0.2" units="cm"/>
    </inkml:brush>
  </inkml:definitions>
  <inkml:trace contextRef="#ctx0" brushRef="#br0">1 0 24575,'40'0'0,"7"0"0,12 0 0,3 0 0,0 0 0,-1 0 0,0 0 0,1 0 0,0 0 0,-4 0 0,-7 0 0,-9 0 0,-10 0 0,-5 0 0,-5 0 0,-4 0 0,-5 0 0,-5 0 0,-2 0 0,-3 0 0,3 0 0,0 0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35:31.166"/>
    </inkml:context>
    <inkml:brush xml:id="br0">
      <inkml:brushProperty name="width" value="0.2" units="cm"/>
      <inkml:brushProperty name="height" value="0.2" units="cm"/>
    </inkml:brush>
  </inkml:definitions>
  <inkml:trace contextRef="#ctx0" brushRef="#br0">1 8 24575,'28'-4'0,"0"1"0,1 3 0,8 0 0,4 0 0,4 0 0,-3 0 0,-1 0 0,-3 0 0,-6 0 0,-6 0 0,-5 0 0,-3 0 0,-2 0 0,-3 0 0,2 0 0,0 0 0,-2 0 0,0 0 0,-1 0 0,-1 0 0,-1 0 0,-3 0 0,0 0 0,2 0 0,5 0 0,4 0 0,4 0 0,1 0 0,-3 0 0,-2 1 0,-5 1 0,0 1 0,2-1 0,3-2 0,3 0 0,-2 0 0,-4 0 0,-4 0 0,-4 0 0,-1 0 0,-1 0 0,1 0 0,1 0 0,-1 0 0,1 0 0,-1 0 0,0 0 0,-1 0 0,-1 0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44:23.762"/>
    </inkml:context>
    <inkml:brush xml:id="br0">
      <inkml:brushProperty name="width" value="0.1" units="cm"/>
      <inkml:brushProperty name="height" value="0.1" units="cm"/>
    </inkml:brush>
  </inkml:definitions>
  <inkml:trace contextRef="#ctx0" brushRef="#br0">1 380 24575,'29'-5'0,"8"-8"0,9-7 0,8-12 0,8-6 0,10-6 0,4 0 0,-2 4 0,-17 8 0,-16 9 0,-11 7 0,-10 6 0,-2 3 0,-3 1 0,-2 2 0,0-1 0,2 0 0,2-4 0,3-1 0,-1 1 0,-4 4 0,-5 3 0,-7 4 0,-1 2 0,-1 2 0,-1 3 0,2-1 0,4-1 0,2 1 0,3-1 0,1 1 0,2 4 0,4 0 0,6 5 0,9 2 0,9 2 0,11 5 0,8 3 0,6 2 0,2-2 0,-2-3 0,-11-7 0,-13-5 0,-13-3 0,-12-2 0,-7-2 0,-5-1 0,-4 1 0,0 0 0,0 0 0,-1-4 0,1-1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3:46:12.028"/>
    </inkml:context>
    <inkml:brush xml:id="br0">
      <inkml:brushProperty name="width" value="0.2" units="cm"/>
      <inkml:brushProperty name="height" value="0.2" units="cm"/>
    </inkml:brush>
  </inkml:definitions>
  <inkml:trace contextRef="#ctx0" brushRef="#br0">20 1 24575,'0'41'0,"0"27"0,0 17 0,0-32 0,0 2 0,0-4 0,0 1 0,0 0 0,0 0 0,0 6 0,0 1 0,0 1 0,0 0 0,0 0 0,0 1 0,0-2 0,0-2 0,3 41 0,1-15 0,0-10 0,-1-10 0,-3-6 0,0 0 0,0-5 0,0-2 0,0-1 0,0-5 0,0-5 0,0-7 0,0-9 0,0-10 0,0-4 0,0 0 0,0 5 0,0 5 0,0 1 0,0-5 0,0-3 0,0-6 0,0-2 0,0 2 0,0 0 0,0 2 0,0 1 0,0 0 0,1 3 0,1 4 0,1 3 0,0 8 0,-1 1 0,-2-3 0,0-4 0,0-10 0,0-6 0,0-21 0,0 6 0,0-12 0,0 13 0,0 2 0,0 0 0,0 3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29"/>
    </inkml:context>
    <inkml:brush xml:id="br0">
      <inkml:brushProperty name="width" value="0.025" units="cm"/>
      <inkml:brushProperty name="height" value="0.025" units="cm"/>
    </inkml:brush>
  </inkml:definitions>
  <inkml:trace contextRef="#ctx0" brushRef="#br0">119 72 24575,'-2'-1'0,"1"1"0,0-1 0,-1 0 0,1 0 0,0-1 0,-1 1 0,1 0 0,0 0 0,-2-3 0,2 2 0,-6-4 0,0-1 0,-13-10 0,17 15 0,-1 0 0,1 0 0,-1 0 0,0 0 0,1 0 0,-1 1 0,0 0 0,0 0 0,-4-1 0,7 2 0,0 0 0,0 0 0,0 0 0,1 0 0,-1 0 0,0 0 0,0 0 0,0 0 0,0 0 0,1 1 0,-1-1 0,0 0 0,0 0 0,0 1 0,1-1 0,-1 1 0,0-1 0,1 1 0,-1-1 0,0 1 0,0 0 0,0 1 0,0-1 0,0 0 0,0 1 0,0-1 0,1 1 0,-1-1 0,1 1 0,-1 0 0,1-1 0,-1 3 0,0 3 0,1 1 0,0-1 0,1 14 0,1-4 0,1 0 0,0 0 0,2 0 0,6 19 0,-7-27 0,0 1 0,0-1 0,1 0 0,0 0 0,1 0 0,0-1 0,1 0 0,10 11 0,-16-18 0,1 1 0,0-1 0,0 0 0,0 1 0,0-1 0,0 0 0,0 0 0,0 0 0,0 0 0,0 0 0,1-1 0,-1 1 0,0-1 0,4 1 0,-5-1 0,1 0 0,-1 0 0,1-1 0,-1 1 0,1 0 0,0-1 0,-1 1 0,0-1 0,1 0 0,-1 1 0,1-1 0,-1 0 0,0 0 0,1 0 0,-1 0 0,0 0 0,0 0 0,0 0 0,0 0 0,0 0 0,0-1 0,1 0 0,1-4 0,0 0 0,0 0 0,-1 0 0,0 0 0,0-1 0,0 1 0,-1 0 0,0-1 0,0 1 0,-1-1 0,0-8 0,0-2 0,-2 1 0,0 0 0,-6-23 0,-8-12 0,14 46 0,-1-1 0,1 1 0,-1-1 0,0 1 0,-1 0 0,-7-9 0,10 14 0,2 4 0,3 5 0,51 99 0,17 32 0,-13 5 0,-56-136 0,0 1 0,-1-1 0,0 1 0,0 0 0,-1 0 0,-1 12 0,0-18 0,0-1 0,0 1 0,-1-1 0,1 0 0,-1 1 0,0-1 0,0 0 0,0 0 0,-1 1 0,1-1 0,-1 0 0,1 0 0,-1 0 0,0-1 0,0 1 0,-1 0 0,1-1 0,0 1 0,-1-1 0,0 0 0,-3 2 0,3-2 0,0-1 0,-1 1 0,1-1 0,-1 0 0,0 0 0,1 0 0,-1-1 0,1 1 0,-1-1 0,0 0 0,0 0 0,1-1 0,-1 1 0,1-1 0,-1 1 0,0-1 0,1 0 0,-4-2 0,-3-1 0,0 0 0,0-1 0,0 0 0,-16-12 0,19 12-455,1-1 0,-12-11 0,8 5-6371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0"/>
    </inkml:context>
    <inkml:brush xml:id="br0">
      <inkml:brushProperty name="width" value="0.025" units="cm"/>
      <inkml:brushProperty name="height" value="0.025" units="cm"/>
    </inkml:brush>
  </inkml:definitions>
  <inkml:trace contextRef="#ctx0" brushRef="#br0">139 37 24575,'0'0'0,"0"0"0,-4-11 0,2 10 0,1-1 0,0 1 0,0-1 0,-1 1 0,1 0 0,-1 0 0,0 0 0,1-1 0,-1 1 0,0 1 0,1-1 0,-1 0 0,0 0 0,0 1 0,0-1 0,0 1 0,0-1 0,0 1 0,0 0 0,0 0 0,1 0 0,-1 0 0,0 0 0,0 0 0,0 1 0,0-1 0,0 1 0,0-1 0,-3 2 0,1 0 0,0 0 0,0 0 0,1 0 0,-1 0 0,0 1 0,1-1 0,0 1 0,-1 0 0,1 0 0,0 0 0,1 0 0,-5 7 0,2-1 0,0 1 0,1 0 0,1 0 0,-1 1 0,2-1 0,-1 0 0,2 1 0,-1 0 0,1-1 0,1 1 0,0 0 0,0 0 0,1-1 0,3 13 0,-4-20 0,1 0 0,1 1 0,-1-1 0,0 0 0,1 0 0,-1 0 0,1 0 0,0 0 0,0 0 0,3 3 0,-4-5 0,0 0 0,0 0 0,0 0 0,0-1 0,0 1 0,0 0 0,1 0 0,-1-1 0,0 1 0,0-1 0,1 1 0,-1-1 0,0 0 0,1 1 0,-1-1 0,0 0 0,1 0 0,-1 0 0,0 0 0,1 0 0,-1 0 0,1 0 0,-1-1 0,0 1 0,1 0 0,-1-1 0,0 1 0,2-2 0,1 0 0,0-1 0,0 0 0,0 0 0,-1 0 0,1 0 0,-1 0 0,0-1 0,0 0 0,0 1 0,0-1 0,-1 0 0,1 0 0,-1-1 0,0 1 0,1-6 0,2-4 0,-1 1 0,-1-1 0,3-26 0,-4 17 0,-2-1 0,0 1 0,-5-26 0,23 83 0,-11-18-116,27 48 366,-30-58-437,0 0-1,1 0 1,-1 0-1,1 0 1,0-1 0,1 0-1,8 7 1,-2-5-6639</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1"/>
    </inkml:context>
    <inkml:brush xml:id="br0">
      <inkml:brushProperty name="width" value="0.025" units="cm"/>
      <inkml:brushProperty name="height" value="0.025" units="cm"/>
    </inkml:brush>
  </inkml:definitions>
  <inkml:trace contextRef="#ctx0" brushRef="#br0">1 109 24575,'5'0'0,"0"-1"0,0 1 0,0-1 0,0-1 0,0 1 0,0-1 0,0 0 0,-1 0 0,1 0 0,4-4 0,7-4 0,19-17 0,6-10-1365,-25 22-5461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2"/>
    </inkml:context>
    <inkml:brush xml:id="br0">
      <inkml:brushProperty name="width" value="0.025" units="cm"/>
      <inkml:brushProperty name="height" value="0.025" units="cm"/>
    </inkml:brush>
  </inkml:definitions>
  <inkml:trace contextRef="#ctx0" brushRef="#br0">192 50 24575,'-16'-6'0,"-31"-11"0,-19-6 0,64 22 0,0 1 0,0-1 0,0 1 0,0-1 0,0 1 0,0 0 0,0 0 0,0 0 0,0 0 0,0 0 0,0 1 0,-1-1 0,1 1 0,0-1 0,0 1 0,0 0 0,1 0 0,-3 1 0,2-1 0,0 1 0,1-1 0,-1 1 0,1 0 0,-1 0 0,1 0 0,0 0 0,-1-1 0,1 2 0,0-1 0,1 0 0,-1 0 0,0 0 0,0 0 0,1 1 0,-1 2 0,0 7 0,0-1 0,1 1 0,0 0 0,0 0 0,1-1 0,1 1 0,0 0 0,1-1 0,0 0 0,1 0 0,0 0 0,1 0 0,11 19 0,-15-27 0,2 0 0,-1 0 0,0 0 0,1-1 0,-1 1 0,1-1 0,0 1 0,0-1 0,0 0 0,0 0 0,0 0 0,0-1 0,0 1 0,1-1 0,3 2 0,-4-3 0,-1 0 0,0 1 0,0-1 0,0 0 0,0 0 0,0 0 0,1-1 0,-1 1 0,0 0 0,0-1 0,0 0 0,0 1 0,0-1 0,0 0 0,0 0 0,0 0 0,-1 0 0,1 0 0,0-1 0,0 1 0,-1 0 0,1-1 0,-1 1 0,1-1 0,-1 0 0,2-3 0,1-1 0,-1 0 0,0 0 0,-1 0 0,1 0 0,-1-1 0,-1 1 0,1-1 0,-1 1 0,0-1 0,0 0 0,-1-7 0,0 0 0,-1 0 0,0-1 0,-1 1 0,-5-17 0,6 26 0,-1 0 0,0 1 0,-4-9 0,86 94-1365,-64-65-5461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3"/>
    </inkml:context>
    <inkml:brush xml:id="br0">
      <inkml:brushProperty name="width" value="0.025" units="cm"/>
      <inkml:brushProperty name="height" value="0.025" units="cm"/>
    </inkml:brush>
  </inkml:definitions>
  <inkml:trace contextRef="#ctx0" brushRef="#br0">1 0 24575,'1'10'0,"2"4"30,0 0 0,1 0 0,9 21 0,-10-27-242,2 0 0,-1 0 0,1 0-1,0-1 1,0 0 0,13 13 0,-12-15-6614</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4"/>
    </inkml:context>
    <inkml:brush xml:id="br0">
      <inkml:brushProperty name="width" value="0.025" units="cm"/>
      <inkml:brushProperty name="height" value="0.025" units="cm"/>
    </inkml:brush>
  </inkml:definitions>
  <inkml:trace contextRef="#ctx0" brushRef="#br0">2 71 24575,'0'2'0,"0"-1"0,1 0 0,-1 0 0,1 0 0,-1 0 0,1 1 0,0-1 0,-1 0 0,2 1 0,2 3 0,32 48 0,-24-36 0,-1 0 0,16 29 0,-27-46 0,0 0 0,0 1 0,0-1 0,0 0 0,0 0 0,0 0 0,1 0 0,-1 0 0,0 0 0,0 0 0,0 1 0,0-1 0,0 0 0,0 0 0,0 0 0,0 0 0,0 0 0,0 1 0,0-1 0,0 0 0,0 0 0,0 0 0,0 0 0,0 0 0,0 1 0,0-1 0,0 0 0,0 0 0,0 0 0,0 0 0,0 1 0,0-1 0,0 0 0,0 0 0,0 0 0,0 0 0,0 0 0,0 0 0,-1 1 0,1-1 0,-6-4 0,-8-10 0,0-4 0,1 1 0,-15-27 0,25 38 0,-1 0 0,1-1 0,1 1 0,-1-1 0,1 1 0,1-1 0,-1 0 0,1 0 0,0 1 0,0-1 0,1-13 0,0 18 0,1 0 0,-1 0 0,0 1 0,1-1 0,-1 0 0,1 0 0,-1 1 0,1-1 0,0 0 0,0 1 0,-1-1 0,1 1 0,1-1 0,-1 1 0,0-1 0,0 1 0,0 0 0,1-1 0,-1 1 0,1 0 0,1-1 0,-1 1 0,0 0 0,0 1 0,0-1 0,0 1 0,0 0 0,1-1 0,-1 1 0,0 0 0,0 0 0,0 0 0,0 1 0,1-1 0,-1 0 0,0 1 0,0-1 0,0 1 0,3 1 0,2 2-273,1 0 0,-1 0 0,0 0 0,12 11 0,-14-11-6553</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5"/>
    </inkml:context>
    <inkml:brush xml:id="br0">
      <inkml:brushProperty name="width" value="0.025" units="cm"/>
      <inkml:brushProperty name="height" value="0.025" units="cm"/>
    </inkml:brush>
  </inkml:definitions>
  <inkml:trace contextRef="#ctx0" brushRef="#br0">117 37 24575,'-16'-14'0,"13"11"0,-1 0 0,0 1 0,0-1 0,0 1 0,0 0 0,-1 0 0,1 0 0,-7-1 0,10 3 0,-1-1 0,0 1 0,1 0 0,-1 0 0,1 0 0,-1 0 0,0 0 0,1 1 0,-1-1 0,0 0 0,1 1 0,-1-1 0,1 1 0,-1-1 0,1 1 0,-1 0 0,1 0 0,0 0 0,-1 0 0,1 0 0,0 0 0,-1 0 0,1 0 0,0 0 0,0 0 0,0 1 0,-1 1 0,-1 2 0,1 0 0,0 0 0,0 0 0,0 1 0,1-1 0,-1 0 0,1 1 0,1-1 0,-1 1 0,1-1 0,0 1 0,1 7 0,1 6 0,0-1 0,8 24 0,-5-23 0,1-1 0,1 1 0,12 21 0,-13-29 0,0 0 0,1 0 0,1-1 0,0 0 0,0-1 0,10 10 0,-16-17 0,0-1 0,-1 1 0,1-1 0,0 0 0,0 0 0,0 0 0,0 0 0,0 0 0,0 0 0,3 0 0,-4-1 0,0 1 0,0-1 0,0 0 0,0 0 0,0 0 0,-1 0 0,1-1 0,0 1 0,0 0 0,0 0 0,0-1 0,0 1 0,-1 0 0,1-1 0,0 1 0,0-1 0,0 1 0,-1-1 0,1 1 0,0-1 0,-1 1 0,1-1 0,0 0 0,-1 1 0,1-1 0,-1 0 0,1-1 0,1-2 0,0 0 0,0 0 0,-1 0 0,0 0 0,1 0 0,-2 0 0,1-1 0,0 1 0,-1 0 0,0-8 0,-1-5 0,-4-22 0,5 36 0,-7-35 0,-1 1 0,-2 0 0,-26-64 0,31 90 0,4 10 0,1 1 0,10 18 0,13 19 0,2 0 0,54 61 0,-67-87-1365,-4-4-5461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3T15:02:49.312"/>
    </inkml:context>
    <inkml:brush xml:id="br0">
      <inkml:brushProperty name="width" value="0.025" units="cm"/>
      <inkml:brushProperty name="height" value="0.025" units="cm"/>
    </inkml:brush>
  </inkml:definitions>
  <inkml:trace contextRef="#ctx0" brushRef="#br0">1 0 24575,'0'16'0,"0"13"0,0 24 0,0 19 0,0 8 0,0 0 0,0-9 0,0-7 0,0-8 0,0-1 0,3-4 0,0-5 0,1-2 0,-1-3 0,-3-2 0,0 0 0,3-2 0,-1-2 0,1-4 0,0-5 0,-3-4 0,0-6 0,0-3 0,0-3 0,0 1 0,2 2 0,0 2 0,0 0 0,0-3 0,-2 0 0,0 1 0,0 1 0,0 0 0,0-1 0,0-4 0,0-2 0,0 0 0,0 0 0,0 2 0,0 1 0,0 0 0,0-2 0,0-3 0,0 0 0,0-2 0,0 1 0,0 0 0,0 2 0,0 1 0,0 1 0,0 0 0,0-2 0,0-1 0,0 1 0,0 1 0,0-1 0,0 2 0,0-3 0,0 4 0,0-3 0,0 1 0,0 0 0,0-2 0,0 3 0,0-1 0,0 2 0,0-2 0,0 0 0,0-3 0,1 0 0,1 2 0,0-1 0,-1 0 0,-1 0 0,0 0 0,0 1 0,0-1 0,0-1 0,2-1 0,0 0 0,0-1 0,0-1 0,-2 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6"/>
    </inkml:context>
    <inkml:brush xml:id="br0">
      <inkml:brushProperty name="width" value="0.025" units="cm"/>
      <inkml:brushProperty name="height" value="0.025" units="cm"/>
    </inkml:brush>
  </inkml:definitions>
  <inkml:trace contextRef="#ctx0" brushRef="#br0">201 305 24575,'-75'-69'0,"65"60"0,8 7 0,-2-1 0,0-1 0,-1 0 0,1 1 0,-9-5 0,12 8 0,0 0 0,1-1 0,-1 1 0,0-1 0,0 1 0,0 0 0,0 0 0,1 0 0,-1-1 0,0 1 0,0 0 0,0 0 0,0 0 0,0 0 0,0 0 0,1 1 0,-1-1 0,0 0 0,0 0 0,0 0 0,0 1 0,1-1 0,-1 0 0,0 1 0,0-1 0,1 1 0,-1-1 0,0 1 0,0-1 0,1 1 0,-1 0 0,1-1 0,-1 1 0,1 0 0,-1-1 0,1 1 0,-1 0 0,0 1 0,0 2 0,-1 0 0,1 1 0,0-1 0,0 1 0,0-1 0,0 1 0,1-1 0,0 1 0,0 7 0,2 5 0,4 21 0,-2-17 0,2 0 0,0 0 0,9 21 0,-12-35 0,0-1 0,1 1 0,-1-1 0,1 1 0,1-1 0,-1 0 0,1-1 0,0 1 0,0-1 0,1 0 0,0 0 0,9 6 0,-13-10 0,-1 0 0,1-1 0,-1 1 0,0 0 0,1-1 0,-1 1 0,1-1 0,-1 0 0,1 1 0,0-1 0,-1 0 0,1 0 0,-1 0 0,1 0 0,-1 0 0,4-1 0,-4 0 0,0 1 0,1-1 0,-1 1 0,0-1 0,0 0 0,0 0 0,0 0 0,0 0 0,0 1 0,0-1 0,0 0 0,-1-1 0,1 1 0,0 0 0,-1 0 0,1 0 0,-1 0 0,1-1 0,-1 1 0,1 0 0,-1-2 0,2-4 0,-1 0 0,0 0 0,-1 0 0,0-1 0,0 1 0,0 0 0,-1 0 0,0 0 0,-2-8 0,-22-64 0,24 75 0,-20-51 0,-1 2 0,-3 0 0,-56-86 0,78 134 0,1 2 0,0-1 0,-1 1 0,1 0 0,-1 0 0,-3-3 0,6 6 0,0 0 0,0 0 0,0 0 0,0 0 0,0 1 0,0-1 0,0 0 0,0 0 0,0 0 0,0 0 0,0 0 0,0 0 0,0 0 0,0 0 0,0 0 0,0 0 0,0 0 0,0 0 0,0 0 0,0 1 0,0-1 0,0 0 0,0 0 0,0 0 0,0 0 0,0 0 0,0 0 0,0 0 0,0 0 0,0 0 0,0 0 0,0 0 0,0 0 0,0 0 0,0 0 0,-1 1 0,1-1 0,0 0 0,0 0 0,0 0 0,0 0 0,0 0 0,0 0 0,0 0 0,0 0 0,0 0 0,0 0 0,0 0 0,0 0 0,0 0 0,-1 0 0,1 0 0,0 0 0,0 0 0,0 0 0,0 0 0,0 0 0,0 0 0,3 8 0,22 39 0,46 67 0,-56-91 0,77 109 0,-62-94 0,45 45 0,-64-73-1365,-4-5-5461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7"/>
    </inkml:context>
    <inkml:brush xml:id="br0">
      <inkml:brushProperty name="width" value="0.025" units="cm"/>
      <inkml:brushProperty name="height" value="0.025" units="cm"/>
    </inkml:brush>
  </inkml:definitions>
  <inkml:trace contextRef="#ctx0" brushRef="#br0">176 95 24575,'-2'0'0,"1"-1"0,-1 0 0,0 1 0,0-1 0,1 0 0,-1 0 0,0 0 0,1 0 0,-1 0 0,1 0 0,-3-3 0,-2-1 0,-19-16 0,17 13 0,-1 1 0,1 1 0,-1-1 0,0 1 0,-1 1 0,1 0 0,-12-4 0,20 8 0,0 1 0,0 0 0,0-1 0,0 1 0,0 0 0,-1 0 0,1 0 0,0 0 0,0 0 0,0 0 0,0 0 0,0 0 0,0 1 0,0-1 0,-1 0 0,1 1 0,0-1 0,0 0 0,0 1 0,0 0 0,0-1 0,0 1 0,1-1 0,-1 1 0,0 0 0,0 0 0,0 0 0,1-1 0,-1 1 0,0 0 0,1 0 0,-1 0 0,1 0 0,-1 0 0,1 0 0,-1 0 0,0 2 0,0 2 0,0 0 0,0 1 0,0-1 0,1 0 0,-1 1 0,2 8 0,0 4 0,2 0 0,0 0 0,1 0 0,1 0 0,1 0 0,0-1 0,1 0 0,1-1 0,0 1 0,2-2 0,13 19 0,-21-30 0,1-1 0,0 0 0,0 0 0,1 0 0,-1 0 0,7 3 0,-9-5 0,0-1 0,-1 1 0,1-1 0,0 0 0,0 1 0,0-1 0,-1 0 0,1 0 0,0 0 0,0 1 0,0-1 0,-1 0 0,1 0 0,0 0 0,0 0 0,0-1 0,0 1 0,-1 0 0,1 0 0,0 0 0,0-1 0,0 1 0,-1 0 0,1-1 0,0 1 0,-1 0 0,1-1 0,0 1 0,-1-1 0,1 1 0,0-1 0,-1 0 0,1 1 0,-1-1 0,1 0 0,-1 1 0,1-1 0,-1 0 0,0 0 0,1 1 0,-1-1 0,1-1 0,1-5 0,0 0 0,0 0 0,-1 0 0,0 0 0,0 0 0,-1 0 0,0 0 0,0-8 0,-10-58 0,10 68 0,-20-78 0,31 97 0,-8-10 0,47 66 0,-42-60 0,0-1 0,1 1 0,0-2 0,19 15 0,-20-18-1365,-2-3-5461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8"/>
    </inkml:context>
    <inkml:brush xml:id="br0">
      <inkml:brushProperty name="width" value="0.025" units="cm"/>
      <inkml:brushProperty name="height" value="0.025" units="cm"/>
    </inkml:brush>
  </inkml:definitions>
  <inkml:trace contextRef="#ctx0" brushRef="#br0">1 1 24575,'0'0'0,"0"0"0,0 0 0,5 8 0,62 119 0,-13-23 0,-33-63 0,26 70 0,-39-89-1365,-5-15-5461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39"/>
    </inkml:context>
    <inkml:brush xml:id="br0">
      <inkml:brushProperty name="width" value="0.025" units="cm"/>
      <inkml:brushProperty name="height" value="0.025" units="cm"/>
    </inkml:brush>
  </inkml:definitions>
  <inkml:trace contextRef="#ctx0" brushRef="#br0">20 238 24575,'2'0'0,"0"-1"0,-1 0 0,1 0 0,0 0 0,0 0 0,-1 0 0,1 0 0,-1 0 0,1-1 0,-1 1 0,1 0 0,-1-1 0,0 1 0,2-4 0,0 2 0,4-6 0,0-1 0,-1 0 0,0 0 0,-1 0 0,8-21 0,-10 24 0,-1-1 0,0 1 0,0-1 0,-1 1 0,0-1 0,-1 0 0,1 0 0,-1 0 0,-2-13 0,1 18 0,1 1 0,-1-1 0,0 0 0,0 1 0,0-1 0,0 1 0,-1-1 0,1 1 0,0 0 0,-1 0 0,0-1 0,0 1 0,1 0 0,-1 1 0,-3-4 0,4 5 0,0-1 0,-1 0 0,1 1 0,0-1 0,0 1 0,0 0 0,-1-1 0,1 1 0,0 0 0,0 0 0,-1-1 0,1 1 0,0 0 0,-1 0 0,1 0 0,0 1 0,0-1 0,-1 0 0,1 0 0,0 1 0,0-1 0,0 1 0,-1-1 0,1 1 0,0-1 0,0 1 0,0 0 0,0 0 0,0-1 0,0 1 0,0 0 0,0 0 0,0 0 0,0 1 0,-3 3 0,0 0 0,1 1 0,-1-1 0,1 1 0,1 0 0,-1-1 0,1 1 0,0 0 0,0 0 0,-1 9 0,1-2 0,1 0 0,0 0 0,1 27 0,1-33 0,0 1 0,0-1 0,1 1 0,0-1 0,0 0 0,1 0 0,0 0 0,5 10 0,-7-15 0,0 0 0,0 0 0,0-1 0,1 1 0,-1-1 0,0 1 0,1-1 0,0 1 0,-1-1 0,1 0 0,-1 0 0,1 1 0,0-1 0,0-1 0,0 1 0,0 0 0,0 0 0,0-1 0,0 1 0,0-1 0,0 1 0,0-1 0,0 0 0,0 0 0,0 0 0,0 0 0,0 0 0,0-1 0,0 1 0,0-1 0,0 1 0,0-1 0,0 1 0,0-1 0,2-1 0,4-3-170,0 0-1,0 0 0,-1-1 1,0 0-1,0 0 0,0-1 1,6-8-1,-8 10-6655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40"/>
    </inkml:context>
    <inkml:brush xml:id="br0">
      <inkml:brushProperty name="width" value="0.025" units="cm"/>
      <inkml:brushProperty name="height" value="0.025" units="cm"/>
    </inkml:brush>
  </inkml:definitions>
  <inkml:trace contextRef="#ctx0" brushRef="#br0">98 6 24575,'-14'-5'0,"10"5"0,0 0 0,0 0 0,0 0 0,0 1 0,0 0 0,0 0 0,0 0 0,1 0 0,-1 1 0,0-1 0,-6 5 0,8-5 0,0 0 0,0 1 0,0 0 0,0-1 0,0 1 0,0 0 0,0 0 0,0 0 0,1 0 0,-1 0 0,1 0 0,-1 0 0,1 1 0,0-1 0,0 1 0,0-1 0,0 1 0,0 4 0,1-4 0,-1-1 0,1 1 0,0 0 0,0-1 0,1 1 0,-1-1 0,1 1 0,-1 0 0,1-1 0,0 1 0,0-1 0,0 1 0,0-1 0,0 0 0,1 1 0,-1-1 0,1 0 0,-1 0 0,1 0 0,0 0 0,0 0 0,0 0 0,0-1 0,0 1 0,0-1 0,1 1 0,-1-1 0,0 0 0,5 2 0,6 1 0,0 0 0,0 0 0,0-2 0,22 3 0,-22-3 0,-10-2 0,2 0 0,-1 1 0,0 0 0,0-1 0,0 2 0,1-1 0,5 3 0,-10-4 0,1 1 0,0-1 0,0 1 0,-1 0 0,1-1 0,0 1 0,-1 0 0,1-1 0,-1 1 0,1 0 0,-1 0 0,1-1 0,-1 1 0,1 0 0,-1 0 0,0 0 0,0 0 0,1 0 0,-1 0 0,0-1 0,0 1 0,0 0 0,0 0 0,0 0 0,0 0 0,0 0 0,0 0 0,0 0 0,-1 0 0,1 0 0,0 0 0,0-1 0,-1 1 0,1 0 0,-1 0 0,0 1 0,-1 1 0,0 0 0,0 0 0,0 0 0,0 0 0,-1-1 0,1 1 0,-1-1 0,0 1 0,0-1 0,-5 3 0,0 0 0,0-1 0,-17 8 0,24-12-9,0 0 1,1 0-1,-1 0 0,0 0 0,0 0 0,0 0 0,1 0 0,-1 0 0,0 0 1,0-1-1,1 1 0,-1 0 0,0 0 0,0-1 0,1 1 0,-1 0 0,0-1 1,1 1-1,-1-1 0,0 1 0,1-1 0,-1 1 0,1-1 0,-1 0 0,1 1 1,-1-1-1,1 0 0,-1 0 0,-3-4-1099</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41"/>
    </inkml:context>
    <inkml:brush xml:id="br0">
      <inkml:brushProperty name="width" value="0.05" units="cm"/>
      <inkml:brushProperty name="height" value="0.05" units="cm"/>
    </inkml:brush>
  </inkml:definitions>
  <inkml:trace contextRef="#ctx0" brushRef="#br0">34 0 24575,'-5'0'0,"-5"0"0,-2 5 0,6 1 0,8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42"/>
    </inkml:context>
    <inkml:brush xml:id="br0">
      <inkml:brushProperty name="width" value="0.05" units="cm"/>
      <inkml:brushProperty name="height" value="0.05" units="cm"/>
    </inkml:brush>
  </inkml:definitions>
  <inkml:trace contextRef="#ctx0" brushRef="#br0">17 28 24575,'-4'-5'0,"-3"-5"0,2-2-8191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43"/>
    </inkml:context>
    <inkml:brush xml:id="br0">
      <inkml:brushProperty name="width" value="0.05" units="cm"/>
      <inkml:brushProperty name="height" value="0.05" units="cm"/>
    </inkml:brush>
  </inkml:definitions>
  <inkml:trace contextRef="#ctx0" brushRef="#br0">1 362 24575,'0'-9'0,"0"-8"0,0-5 0,0-9 0,0-3 0,0-6 0,0 0 0,0-3 0,5 2 0,5 7 0,7 5 0,0 7-8191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44"/>
    </inkml:context>
    <inkml:brush xml:id="br0">
      <inkml:brushProperty name="width" value="0.05" units="cm"/>
      <inkml:brushProperty name="height" value="0.05" units="cm"/>
    </inkml:brush>
  </inkml:definitions>
  <inkml:trace contextRef="#ctx0" brushRef="#br0">0 0 24575,'5'0'0,"6"5"0,5 1 0,1 5 0,6-1 0,4 4 0,3 4 0,-5-1-8191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2T15:53:00.245"/>
    </inkml:context>
    <inkml:brush xml:id="br0">
      <inkml:brushProperty name="width" value="0.05" units="cm"/>
      <inkml:brushProperty name="height" value="0.05" units="cm"/>
    </inkml:brush>
  </inkml:definitions>
  <inkml:trace contextRef="#ctx0" brushRef="#br0">3 140 24575,'1'-3'0,"-1"0"0,1 0 0,0 0 0,0 0 0,0 0 0,1 0 0,-1 0 0,1 0 0,-1 1 0,1-1 0,0 0 0,0 1 0,4-4 0,34-31 0,-35 33 0,3-3 0,1 1 0,0 0 0,1 0 0,0 1 0,-1 1 0,2 0 0,-1 0 0,0 1 0,1 0 0,-1 0 0,1 1 0,0 1 0,19-1 0,-24 2 0,-1 0 0,0 1 0,1-1 0,-1 1 0,0 0 0,0 0 0,0 0 0,0 1 0,0 0 0,0 0 0,0 0 0,-1 1 0,1-1 0,-1 1 0,1 0 0,-1 0 0,0 1 0,0 0 0,0-1 0,-1 1 0,0 0 0,1 0 0,-1 1 0,-1-1 0,1 1 0,-1 0 0,1-1 0,-1 1 0,2 9 0,-2-7 0,-1-1 0,1 1 0,-1 0 0,0-1 0,-1 1 0,0 0 0,0 0 0,0 0 0,-3 11 0,2-14 0,-1 0 0,1-1 0,-1 0 0,0 1 0,0-1 0,0 0 0,0 0 0,0 0 0,-1 0 0,1 0 0,-1 0 0,0-1 0,0 1 0,0-1 0,0 0 0,0 0 0,0 0 0,-1 0 0,-3 1 0,-7 2 0,-1 1 0,-1-2 0,1 0 0,-1-1 0,1-1 0,-17 1 0,3-2 0,0-1 0,-41-5 0,67 5 5,1-1-1,-1 1 0,1-1 0,-1 0 1,1 1-1,0-1 0,-1 0 0,1 0 1,0 0-1,0-1 0,0 1 1,0-1-1,0 1 0,0-1 0,0 0 1,0 1-1,1-1 0,-1 0 1,0 0-1,1 0 0,0 0 0,0-1 1,-1 1-1,1 0 0,0 0 0,1-1 1,-2-2-1,1 0-110,1 0 0,-1 1 0,1-1 0,0 0 0,0 1 0,0-1-1,1 0 1,0 1 0,0-1 0,0 1 0,0-1 0,1 1 0,3-8 0,8-10-6720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20FA8-B8D2-4750-A57C-21504BCDE9FA}" type="datetimeFigureOut">
              <a:rPr lang="en-US" smtClean="0"/>
              <a:t>7/1/25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88C5B-CB5F-40B8-9C51-EDF5F027974A}" type="slidenum">
              <a:rPr lang="en-US" smtClean="0"/>
              <a:t>‹#›</a:t>
            </a:fld>
            <a:endParaRPr lang="en-US"/>
          </a:p>
        </p:txBody>
      </p:sp>
    </p:spTree>
    <p:extLst>
      <p:ext uri="{BB962C8B-B14F-4D97-AF65-F5344CB8AC3E}">
        <p14:creationId xmlns:p14="http://schemas.microsoft.com/office/powerpoint/2010/main" val="291557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dwgray/a-personal-history-of-write-once-run-anywhere-wora-part-i-the-80s-299032de6e7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300"/>
              </a:spcBef>
              <a:spcAft>
                <a:spcPts val="300"/>
              </a:spcAft>
              <a:buFont typeface="+mj-lt"/>
              <a:buAutoNum type="arabicPeriod"/>
            </a:pPr>
            <a:r>
              <a:rPr lang="en-GB" b="0" i="0" dirty="0">
                <a:solidFill>
                  <a:srgbClr val="000000"/>
                </a:solidFill>
                <a:effectLst/>
                <a:latin typeface="inherit"/>
              </a:rPr>
              <a:t>ZX Calculus and the Quest to Reformulate All of Quantum Computing in Pictures the quest to express information through pictures arguably doesn't have a beginning that could be described in words. humans are believed to have used pictures as language before spoken or written languages existed</a:t>
            </a:r>
          </a:p>
          <a:p>
            <a:pPr algn="l" fontAlgn="base">
              <a:spcBef>
                <a:spcPts val="300"/>
              </a:spcBef>
              <a:spcAft>
                <a:spcPts val="300"/>
              </a:spcAft>
              <a:buFont typeface="+mj-lt"/>
              <a:buAutoNum type="arabicPeriod"/>
            </a:pPr>
            <a:r>
              <a:rPr lang="en-GB" b="0" i="0" dirty="0">
                <a:solidFill>
                  <a:srgbClr val="000000"/>
                </a:solidFill>
                <a:effectLst/>
                <a:latin typeface="inherit"/>
              </a:rPr>
              <a:t>using pictures (diagrams that are human readable and drawable) in science ex's: </a:t>
            </a:r>
            <a:r>
              <a:rPr lang="en-GB" b="0" i="0" dirty="0" err="1">
                <a:solidFill>
                  <a:srgbClr val="000000"/>
                </a:solidFill>
                <a:effectLst/>
                <a:latin typeface="inherit"/>
              </a:rPr>
              <a:t>feynman</a:t>
            </a:r>
            <a:r>
              <a:rPr lang="en-GB" b="0" i="0" dirty="0">
                <a:solidFill>
                  <a:srgbClr val="000000"/>
                </a:solidFill>
                <a:effectLst/>
                <a:latin typeface="inherit"/>
              </a:rPr>
              <a:t>, </a:t>
            </a:r>
            <a:r>
              <a:rPr lang="en-GB" b="0" i="0" dirty="0" err="1">
                <a:solidFill>
                  <a:srgbClr val="000000"/>
                </a:solidFill>
                <a:effectLst/>
                <a:latin typeface="inherit"/>
              </a:rPr>
              <a:t>penrose</a:t>
            </a:r>
            <a:r>
              <a:rPr lang="en-GB" b="0" i="0" dirty="0">
                <a:solidFill>
                  <a:srgbClr val="000000"/>
                </a:solidFill>
                <a:effectLst/>
                <a:latin typeface="inherit"/>
              </a:rPr>
              <a:t>, molecule diagrams, automata, electrical circuits. these become a language in themselves to represent and reason about science</a:t>
            </a:r>
          </a:p>
          <a:p>
            <a:pPr algn="l" fontAlgn="base">
              <a:spcBef>
                <a:spcPts val="300"/>
              </a:spcBef>
              <a:spcAft>
                <a:spcPts val="300"/>
              </a:spcAft>
              <a:buFont typeface="+mj-lt"/>
              <a:buAutoNum type="arabicPeriod"/>
            </a:pPr>
            <a:r>
              <a:rPr lang="en-GB" b="0" i="0" dirty="0">
                <a:solidFill>
                  <a:srgbClr val="000000"/>
                </a:solidFill>
                <a:effectLst/>
                <a:latin typeface="inherit"/>
              </a:rPr>
              <a:t>is a never-ending quest. this talk will summarize about how far the progress in this quest has advanced, especially a number of milestone results in the past two years (to cover: </a:t>
            </a:r>
            <a:r>
              <a:rPr lang="en-GB" b="0" i="0" dirty="0" err="1">
                <a:solidFill>
                  <a:srgbClr val="000000"/>
                </a:solidFill>
                <a:effectLst/>
                <a:latin typeface="inherit"/>
              </a:rPr>
              <a:t>qcirc</a:t>
            </a:r>
            <a:r>
              <a:rPr lang="en-GB" b="0" i="0" dirty="0">
                <a:solidFill>
                  <a:srgbClr val="000000"/>
                </a:solidFill>
                <a:effectLst/>
                <a:latin typeface="inherit"/>
              </a:rPr>
              <a:t> completeness, </a:t>
            </a:r>
            <a:r>
              <a:rPr lang="en-GB" b="0" i="0" dirty="0" err="1">
                <a:solidFill>
                  <a:srgbClr val="000000"/>
                </a:solidFill>
                <a:effectLst/>
                <a:latin typeface="inherit"/>
              </a:rPr>
              <a:t>qudit</a:t>
            </a:r>
            <a:r>
              <a:rPr lang="en-GB" b="0" i="0" dirty="0">
                <a:solidFill>
                  <a:srgbClr val="000000"/>
                </a:solidFill>
                <a:effectLst/>
                <a:latin typeface="inherit"/>
              </a:rPr>
              <a:t> </a:t>
            </a:r>
            <a:r>
              <a:rPr lang="en-GB" b="0" i="0" dirty="0" err="1">
                <a:solidFill>
                  <a:srgbClr val="000000"/>
                </a:solidFill>
                <a:effectLst/>
                <a:latin typeface="inherit"/>
              </a:rPr>
              <a:t>zxw</a:t>
            </a:r>
            <a:r>
              <a:rPr lang="en-GB" b="0" i="0" dirty="0">
                <a:solidFill>
                  <a:srgbClr val="000000"/>
                </a:solidFill>
                <a:effectLst/>
                <a:latin typeface="inherit"/>
              </a:rPr>
              <a:t> &amp; min </a:t>
            </a:r>
            <a:r>
              <a:rPr lang="en-GB" b="0" i="0" dirty="0" err="1">
                <a:solidFill>
                  <a:srgbClr val="000000"/>
                </a:solidFill>
                <a:effectLst/>
                <a:latin typeface="inherit"/>
              </a:rPr>
              <a:t>zw</a:t>
            </a:r>
            <a:r>
              <a:rPr lang="en-GB" b="0" i="0" dirty="0">
                <a:solidFill>
                  <a:srgbClr val="000000"/>
                </a:solidFill>
                <a:effectLst/>
                <a:latin typeface="inherit"/>
              </a:rPr>
              <a:t> &amp; </a:t>
            </a:r>
            <a:r>
              <a:rPr lang="en-GB" b="0" i="0" dirty="0" err="1">
                <a:solidFill>
                  <a:srgbClr val="000000"/>
                </a:solidFill>
                <a:effectLst/>
                <a:latin typeface="inherit"/>
              </a:rPr>
              <a:t>fdHilb</a:t>
            </a:r>
            <a:r>
              <a:rPr lang="en-GB" b="0" i="0" dirty="0">
                <a:solidFill>
                  <a:srgbClr val="000000"/>
                </a:solidFill>
                <a:effectLst/>
                <a:latin typeface="inherit"/>
              </a:rPr>
              <a:t> completeness, </a:t>
            </a:r>
            <a:r>
              <a:rPr lang="en-GB" b="0" i="0" dirty="0" err="1">
                <a:solidFill>
                  <a:srgbClr val="000000"/>
                </a:solidFill>
                <a:effectLst/>
                <a:latin typeface="inherit"/>
              </a:rPr>
              <a:t>lin</a:t>
            </a:r>
            <a:r>
              <a:rPr lang="en-GB" b="0" i="0" dirty="0">
                <a:solidFill>
                  <a:srgbClr val="000000"/>
                </a:solidFill>
                <a:effectLst/>
                <a:latin typeface="inherit"/>
              </a:rPr>
              <a:t> optics completeness, </a:t>
            </a:r>
            <a:r>
              <a:rPr lang="en-GB" b="0" i="0" dirty="0" err="1">
                <a:solidFill>
                  <a:srgbClr val="000000"/>
                </a:solidFill>
                <a:effectLst/>
                <a:latin typeface="inherit"/>
              </a:rPr>
              <a:t>cvzx</a:t>
            </a:r>
            <a:r>
              <a:rPr lang="en-GB" b="0" i="0" dirty="0">
                <a:solidFill>
                  <a:srgbClr val="000000"/>
                </a:solidFill>
                <a:effectLst/>
                <a:latin typeface="inherit"/>
              </a:rPr>
              <a:t> &amp; gaussian completeness)</a:t>
            </a:r>
          </a:p>
          <a:p>
            <a:pPr algn="l" fontAlgn="base">
              <a:spcBef>
                <a:spcPts val="300"/>
              </a:spcBef>
              <a:spcAft>
                <a:spcPts val="300"/>
              </a:spcAft>
              <a:buFont typeface="+mj-lt"/>
              <a:buAutoNum type="arabicPeriod"/>
            </a:pPr>
            <a:r>
              <a:rPr lang="en-GB" b="0" i="0" dirty="0">
                <a:solidFill>
                  <a:srgbClr val="000000"/>
                </a:solidFill>
                <a:effectLst/>
                <a:latin typeface="inherit"/>
              </a:rPr>
              <a:t>different formulations / representations of q info have different advs &amp; </a:t>
            </a:r>
            <a:r>
              <a:rPr lang="en-GB" b="0" i="0" dirty="0" err="1">
                <a:solidFill>
                  <a:srgbClr val="000000"/>
                </a:solidFill>
                <a:effectLst/>
                <a:latin typeface="inherit"/>
              </a:rPr>
              <a:t>disadvs</a:t>
            </a:r>
            <a:r>
              <a:rPr lang="en-GB" b="0" i="0" dirty="0">
                <a:solidFill>
                  <a:srgbClr val="000000"/>
                </a:solidFill>
                <a:effectLst/>
                <a:latin typeface="inherit"/>
              </a:rPr>
              <a:t>. </a:t>
            </a:r>
            <a:r>
              <a:rPr lang="en-GB" b="0" i="0" dirty="0" err="1">
                <a:solidFill>
                  <a:srgbClr val="000000"/>
                </a:solidFill>
                <a:effectLst/>
                <a:latin typeface="inherit"/>
              </a:rPr>
              <a:t>swiss</a:t>
            </a:r>
            <a:r>
              <a:rPr lang="en-GB" b="0" i="0" dirty="0">
                <a:solidFill>
                  <a:srgbClr val="000000"/>
                </a:solidFill>
                <a:effectLst/>
                <a:latin typeface="inherit"/>
              </a:rPr>
              <a:t> army knife - acquire different tools and use the best tool depending on the job</a:t>
            </a:r>
          </a:p>
          <a:p>
            <a:pPr algn="l" fontAlgn="base">
              <a:buFont typeface="+mj-lt"/>
              <a:buAutoNum type="arabicPeriod"/>
            </a:pPr>
            <a:r>
              <a:rPr lang="en-GB" b="0" i="0" dirty="0">
                <a:solidFill>
                  <a:srgbClr val="000000"/>
                </a:solidFill>
                <a:effectLst/>
                <a:latin typeface="inherit"/>
              </a:rPr>
              <a:t>(edited)</a:t>
            </a:r>
          </a:p>
          <a:p>
            <a:pPr algn="ctr" fontAlgn="base">
              <a:buFont typeface="+mj-lt"/>
              <a:buAutoNum type="arabicPeriod"/>
            </a:pPr>
            <a:r>
              <a:rPr lang="en-GB" b="1" i="0" cap="all" dirty="0">
                <a:solidFill>
                  <a:srgbClr val="000000"/>
                </a:solidFill>
                <a:effectLst/>
                <a:latin typeface="var(--font-display)"/>
              </a:rPr>
              <a:t>new</a:t>
            </a:r>
          </a:p>
          <a:p>
            <a:pPr algn="l" fontAlgn="base">
              <a:spcBef>
                <a:spcPts val="300"/>
              </a:spcBef>
              <a:spcAft>
                <a:spcPts val="300"/>
              </a:spcAft>
              <a:buFont typeface="+mj-lt"/>
              <a:buAutoNum type="arabicPeriod"/>
            </a:pPr>
            <a:r>
              <a:rPr lang="en-GB" b="0" i="0" dirty="0">
                <a:solidFill>
                  <a:srgbClr val="000000"/>
                </a:solidFill>
                <a:effectLst/>
                <a:latin typeface="inherit"/>
              </a:rPr>
              <a:t>[12:58 AM]basic boxes/wires ex. add &amp; </a:t>
            </a:r>
            <a:r>
              <a:rPr lang="en-GB" b="0" i="0" dirty="0" err="1">
                <a:solidFill>
                  <a:srgbClr val="000000"/>
                </a:solidFill>
                <a:effectLst/>
                <a:latin typeface="inherit"/>
              </a:rPr>
              <a:t>mult</a:t>
            </a:r>
            <a:r>
              <a:rPr lang="en-GB" b="0" i="0" dirty="0">
                <a:solidFill>
                  <a:srgbClr val="000000"/>
                </a:solidFill>
                <a:effectLst/>
                <a:latin typeface="inherit"/>
              </a:rPr>
              <a:t> &amp; copy, </a:t>
            </a:r>
            <a:r>
              <a:rPr lang="en-GB" b="0" i="0" dirty="0" err="1">
                <a:solidFill>
                  <a:srgbClr val="000000"/>
                </a:solidFill>
                <a:effectLst/>
                <a:latin typeface="inherit"/>
              </a:rPr>
              <a:t>cpm</a:t>
            </a:r>
            <a:endParaRPr lang="en-GB" b="0" i="0" dirty="0">
              <a:solidFill>
                <a:srgbClr val="000000"/>
              </a:solidFill>
              <a:effectLst/>
              <a:latin typeface="inherit"/>
            </a:endParaRPr>
          </a:p>
          <a:p>
            <a:pPr algn="l" fontAlgn="base">
              <a:spcBef>
                <a:spcPts val="300"/>
              </a:spcBef>
              <a:spcAft>
                <a:spcPts val="300"/>
              </a:spcAft>
              <a:buFont typeface="+mj-lt"/>
              <a:buAutoNum type="arabicPeriod"/>
            </a:pPr>
            <a:r>
              <a:rPr lang="en-GB" b="0" i="0" dirty="0">
                <a:solidFill>
                  <a:srgbClr val="000000"/>
                </a:solidFill>
                <a:effectLst/>
                <a:latin typeface="inherit"/>
              </a:rPr>
              <a:t>calculi: </a:t>
            </a:r>
            <a:r>
              <a:rPr lang="en-GB" b="0" i="0" dirty="0" err="1">
                <a:solidFill>
                  <a:srgbClr val="000000"/>
                </a:solidFill>
                <a:effectLst/>
                <a:latin typeface="inherit"/>
              </a:rPr>
              <a:t>generators+interpretation+rules</a:t>
            </a:r>
            <a:endParaRPr lang="en-GB" b="0" i="0" dirty="0">
              <a:solidFill>
                <a:srgbClr val="000000"/>
              </a:solidFill>
              <a:effectLst/>
              <a:latin typeface="inherit"/>
            </a:endParaRPr>
          </a:p>
          <a:p>
            <a:pPr algn="l" fontAlgn="base">
              <a:spcBef>
                <a:spcPts val="300"/>
              </a:spcBef>
              <a:spcAft>
                <a:spcPts val="300"/>
              </a:spcAft>
              <a:buFont typeface="+mj-lt"/>
              <a:buAutoNum type="arabicPeriod"/>
            </a:pPr>
            <a:r>
              <a:rPr lang="en-GB" b="0" i="0" dirty="0">
                <a:solidFill>
                  <a:srgbClr val="000000"/>
                </a:solidFill>
                <a:effectLst/>
                <a:latin typeface="inherit"/>
              </a:rPr>
              <a:t>basic </a:t>
            </a:r>
            <a:r>
              <a:rPr lang="en-GB" b="0" i="0" dirty="0" err="1">
                <a:solidFill>
                  <a:srgbClr val="000000"/>
                </a:solidFill>
                <a:effectLst/>
                <a:latin typeface="inherit"/>
              </a:rPr>
              <a:t>zx</a:t>
            </a:r>
            <a:r>
              <a:rPr lang="en-GB" b="0" i="0" dirty="0">
                <a:solidFill>
                  <a:srgbClr val="000000"/>
                </a:solidFill>
                <a:effectLst/>
                <a:latin typeface="inherit"/>
              </a:rPr>
              <a:t> (</a:t>
            </a:r>
            <a:r>
              <a:rPr lang="en-GB" b="0" i="0" dirty="0" err="1">
                <a:solidFill>
                  <a:srgbClr val="000000"/>
                </a:solidFill>
                <a:effectLst/>
                <a:latin typeface="inherit"/>
              </a:rPr>
              <a:t>clifford+phases</a:t>
            </a:r>
            <a:r>
              <a:rPr lang="en-GB" b="0" i="0" dirty="0">
                <a:solidFill>
                  <a:srgbClr val="000000"/>
                </a:solidFill>
                <a:effectLst/>
                <a:latin typeface="inherit"/>
              </a:rPr>
              <a:t>), </a:t>
            </a:r>
            <a:r>
              <a:rPr lang="en-GB" b="0" i="0" dirty="0" err="1">
                <a:solidFill>
                  <a:srgbClr val="000000"/>
                </a:solidFill>
                <a:effectLst/>
                <a:latin typeface="inherit"/>
              </a:rPr>
              <a:t>zh</a:t>
            </a:r>
            <a:r>
              <a:rPr lang="en-GB" b="0" i="0" dirty="0">
                <a:solidFill>
                  <a:srgbClr val="000000"/>
                </a:solidFill>
                <a:effectLst/>
                <a:latin typeface="inherit"/>
              </a:rPr>
              <a:t> (</a:t>
            </a:r>
            <a:r>
              <a:rPr lang="en-GB" b="0" i="0" dirty="0" err="1">
                <a:solidFill>
                  <a:srgbClr val="000000"/>
                </a:solidFill>
                <a:effectLst/>
                <a:latin typeface="inherit"/>
              </a:rPr>
              <a:t>toff+h</a:t>
            </a:r>
            <a:r>
              <a:rPr lang="en-GB" b="0" i="0" dirty="0">
                <a:solidFill>
                  <a:srgbClr val="000000"/>
                </a:solidFill>
                <a:effectLst/>
                <a:latin typeface="inherit"/>
              </a:rPr>
              <a:t>), </a:t>
            </a:r>
            <a:r>
              <a:rPr lang="en-GB" b="0" i="0" dirty="0" err="1">
                <a:solidFill>
                  <a:srgbClr val="000000"/>
                </a:solidFill>
                <a:effectLst/>
                <a:latin typeface="inherit"/>
              </a:rPr>
              <a:t>zw</a:t>
            </a:r>
            <a:r>
              <a:rPr lang="en-GB" b="0" i="0" dirty="0">
                <a:solidFill>
                  <a:srgbClr val="000000"/>
                </a:solidFill>
                <a:effectLst/>
                <a:latin typeface="inherit"/>
              </a:rPr>
              <a:t> (</a:t>
            </a:r>
            <a:r>
              <a:rPr lang="en-GB" b="0" i="0" dirty="0" err="1">
                <a:solidFill>
                  <a:srgbClr val="000000"/>
                </a:solidFill>
                <a:effectLst/>
                <a:latin typeface="inherit"/>
              </a:rPr>
              <a:t>ghz</a:t>
            </a:r>
            <a:r>
              <a:rPr lang="en-GB" b="0" i="0" dirty="0">
                <a:solidFill>
                  <a:srgbClr val="000000"/>
                </a:solidFill>
                <a:effectLst/>
                <a:latin typeface="inherit"/>
              </a:rPr>
              <a:t> &amp; w </a:t>
            </a:r>
            <a:r>
              <a:rPr lang="en-GB" b="0" i="0" dirty="0" err="1">
                <a:solidFill>
                  <a:srgbClr val="000000"/>
                </a:solidFill>
                <a:effectLst/>
                <a:latin typeface="inherit"/>
              </a:rPr>
              <a:t>s?locc</a:t>
            </a:r>
            <a:r>
              <a:rPr lang="en-GB" b="0" i="0" dirty="0">
                <a:solidFill>
                  <a:srgbClr val="000000"/>
                </a:solidFill>
                <a:effectLst/>
                <a:latin typeface="inherit"/>
              </a:rPr>
              <a:t>)</a:t>
            </a:r>
          </a:p>
          <a:p>
            <a:pPr algn="l" fontAlgn="base">
              <a:spcBef>
                <a:spcPts val="300"/>
              </a:spcBef>
              <a:spcAft>
                <a:spcPts val="300"/>
              </a:spcAft>
              <a:buFont typeface="+mj-lt"/>
              <a:buAutoNum type="arabicPeriod"/>
            </a:pPr>
            <a:r>
              <a:rPr lang="en-GB" b="0" i="0" dirty="0">
                <a:solidFill>
                  <a:srgbClr val="000000"/>
                </a:solidFill>
                <a:effectLst/>
                <a:latin typeface="inherit"/>
              </a:rPr>
              <a:t>areas slide + </a:t>
            </a:r>
            <a:r>
              <a:rPr lang="en-GB" b="0" i="0" dirty="0" err="1">
                <a:solidFill>
                  <a:srgbClr val="000000"/>
                </a:solidFill>
                <a:effectLst/>
                <a:latin typeface="inherit"/>
              </a:rPr>
              <a:t>zxcalculus.com</a:t>
            </a:r>
            <a:r>
              <a:rPr lang="en-GB" b="0" i="0" dirty="0">
                <a:solidFill>
                  <a:srgbClr val="000000"/>
                </a:solidFill>
                <a:effectLst/>
                <a:latin typeface="inherit"/>
              </a:rPr>
              <a:t> pubs </a:t>
            </a:r>
            <a:r>
              <a:rPr lang="en-GB" b="0" i="0" dirty="0" err="1">
                <a:solidFill>
                  <a:srgbClr val="000000"/>
                </a:solidFill>
                <a:effectLst/>
                <a:latin typeface="inherit"/>
              </a:rPr>
              <a:t>pg</a:t>
            </a:r>
            <a:r>
              <a:rPr lang="en-GB" b="0" i="0" dirty="0">
                <a:solidFill>
                  <a:srgbClr val="000000"/>
                </a:solidFill>
                <a:effectLst/>
                <a:latin typeface="inherit"/>
              </a:rPr>
              <a:t> search</a:t>
            </a:r>
          </a:p>
          <a:p>
            <a:pPr algn="l" fontAlgn="base">
              <a:spcBef>
                <a:spcPts val="300"/>
              </a:spcBef>
              <a:spcAft>
                <a:spcPts val="300"/>
              </a:spcAft>
              <a:buFont typeface="+mj-lt"/>
              <a:buAutoNum type="arabicPeriod"/>
            </a:pPr>
            <a:r>
              <a:rPr lang="en-GB" b="0" i="0" dirty="0">
                <a:solidFill>
                  <a:srgbClr val="000000"/>
                </a:solidFill>
                <a:effectLst/>
                <a:latin typeface="inherit"/>
              </a:rPr>
              <a:t>soundness, universality, </a:t>
            </a:r>
            <a:r>
              <a:rPr lang="en-GB" b="0" i="0" dirty="0" err="1">
                <a:solidFill>
                  <a:srgbClr val="000000"/>
                </a:solidFill>
                <a:effectLst/>
                <a:latin typeface="inherit"/>
              </a:rPr>
              <a:t>completenesses</a:t>
            </a:r>
            <a:r>
              <a:rPr lang="en-GB" b="0" i="0" dirty="0">
                <a:solidFill>
                  <a:srgbClr val="000000"/>
                </a:solidFill>
                <a:effectLst/>
                <a:latin typeface="inherit"/>
              </a:rPr>
              <a:t> above</a:t>
            </a:r>
          </a:p>
          <a:p>
            <a:pPr algn="l" fontAlgn="base">
              <a:spcBef>
                <a:spcPts val="300"/>
              </a:spcBef>
              <a:spcAft>
                <a:spcPts val="300"/>
              </a:spcAft>
              <a:buFont typeface="+mj-lt"/>
              <a:buAutoNum type="arabicPeriod"/>
            </a:pPr>
            <a:r>
              <a:rPr lang="en-GB" b="0" i="0" dirty="0" err="1">
                <a:solidFill>
                  <a:srgbClr val="000000"/>
                </a:solidFill>
                <a:effectLst/>
                <a:latin typeface="inherit"/>
              </a:rPr>
              <a:t>clebsch</a:t>
            </a:r>
            <a:r>
              <a:rPr lang="en-GB" b="0" i="0" dirty="0">
                <a:solidFill>
                  <a:srgbClr val="000000"/>
                </a:solidFill>
                <a:effectLst/>
                <a:latin typeface="inherit"/>
              </a:rPr>
              <a:t> </a:t>
            </a:r>
            <a:r>
              <a:rPr lang="en-GB" b="0" i="0" dirty="0" err="1">
                <a:solidFill>
                  <a:srgbClr val="000000"/>
                </a:solidFill>
                <a:effectLst/>
                <a:latin typeface="inherit"/>
              </a:rPr>
              <a:t>gordan</a:t>
            </a:r>
            <a:r>
              <a:rPr lang="en-GB" b="0" i="0" dirty="0">
                <a:solidFill>
                  <a:srgbClr val="000000"/>
                </a:solidFill>
                <a:effectLst/>
                <a:latin typeface="inherit"/>
              </a:rPr>
              <a:t> side by side</a:t>
            </a:r>
          </a:p>
          <a:p>
            <a:pPr algn="l" fontAlgn="base">
              <a:spcBef>
                <a:spcPts val="300"/>
              </a:spcBef>
              <a:spcAft>
                <a:spcPts val="300"/>
              </a:spcAft>
              <a:buFont typeface="+mj-lt"/>
              <a:buAutoNum type="arabicPeriod"/>
            </a:pPr>
            <a:r>
              <a:rPr lang="en-GB" b="0" i="0" dirty="0" err="1">
                <a:solidFill>
                  <a:srgbClr val="000000"/>
                </a:solidFill>
                <a:effectLst/>
                <a:latin typeface="inherit"/>
              </a:rPr>
              <a:t>fbqc</a:t>
            </a:r>
            <a:r>
              <a:rPr lang="en-GB" b="0" i="0" dirty="0">
                <a:solidFill>
                  <a:srgbClr val="000000"/>
                </a:solidFill>
                <a:effectLst/>
                <a:latin typeface="inherit"/>
              </a:rPr>
              <a:t> streams example of every layer from LO to ZX to streams to flow</a:t>
            </a:r>
          </a:p>
          <a:p>
            <a:pPr algn="l" fontAlgn="base">
              <a:spcBef>
                <a:spcPts val="300"/>
              </a:spcBef>
              <a:spcAft>
                <a:spcPts val="300"/>
              </a:spcAft>
              <a:buFont typeface="+mj-lt"/>
              <a:buAutoNum type="arabicPeriod"/>
            </a:pPr>
            <a:r>
              <a:rPr lang="en-GB" b="0" i="0" dirty="0" err="1">
                <a:solidFill>
                  <a:srgbClr val="000000"/>
                </a:solidFill>
                <a:effectLst/>
                <a:latin typeface="inherit"/>
              </a:rPr>
              <a:t>qec</a:t>
            </a:r>
            <a:r>
              <a:rPr lang="en-GB" b="0" i="0" dirty="0">
                <a:solidFill>
                  <a:srgbClr val="000000"/>
                </a:solidFill>
                <a:effectLst/>
                <a:latin typeface="inherit"/>
              </a:rPr>
              <a:t> tanner or stab graphs, tableau, </a:t>
            </a:r>
            <a:r>
              <a:rPr lang="en-GB" b="0" i="0" dirty="0" err="1">
                <a:solidFill>
                  <a:srgbClr val="000000"/>
                </a:solidFill>
                <a:effectLst/>
                <a:latin typeface="inherit"/>
              </a:rPr>
              <a:t>circ</a:t>
            </a:r>
            <a:r>
              <a:rPr lang="en-GB" b="0" i="0" dirty="0">
                <a:solidFill>
                  <a:srgbClr val="000000"/>
                </a:solidFill>
                <a:effectLst/>
                <a:latin typeface="inherit"/>
              </a:rPr>
              <a:t>, geometry. </a:t>
            </a:r>
            <a:r>
              <a:rPr lang="en-GB" b="0" i="0" dirty="0" err="1">
                <a:solidFill>
                  <a:srgbClr val="000000"/>
                </a:solidFill>
                <a:effectLst/>
                <a:latin typeface="inherit"/>
              </a:rPr>
              <a:t>floquetification</a:t>
            </a:r>
            <a:endParaRPr lang="en-GB" b="0" i="0" dirty="0">
              <a:solidFill>
                <a:srgbClr val="000000"/>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94288C5B-CB5F-40B8-9C51-EDF5F027974A}" type="slidenum">
              <a:rPr lang="en-US" smtClean="0"/>
              <a:t>1</a:t>
            </a:fld>
            <a:endParaRPr lang="en-US"/>
          </a:p>
        </p:txBody>
      </p:sp>
    </p:spTree>
    <p:extLst>
      <p:ext uri="{BB962C8B-B14F-4D97-AF65-F5344CB8AC3E}">
        <p14:creationId xmlns:p14="http://schemas.microsoft.com/office/powerpoint/2010/main" val="1696193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shared vision for a vibrant open-source landscape of quantum software and hardware. Will Zeng said “</a:t>
            </a:r>
            <a:r>
              <a:rPr lang="en-GB" dirty="0"/>
              <a:t>Vertical exclusive stacks are too fragile to go the distance”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E658C-1A49-B749-861A-36BD9177EA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054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F80BC-BF03-D9D6-BDE3-4B77FD7D2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D89E3-EE68-D23E-9931-50AE8E26D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0C726-9FC2-5740-CDEA-0A9D6C9E64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Google Sans"/>
              </a:rPr>
              <a:t>We have a lot of work to do. </a:t>
            </a:r>
            <a:r>
              <a:rPr lang="en-US" dirty="0"/>
              <a:t>Verbally say that by “logical” here, they mean QEC, which is necessary to scale to useful quantum computers. Quantum systems are delicate and error-prone --- with too much noise, either there is exponential slowdown in the process of decoding quantum errors, or the quantum computations output pure noise. In recent years, real-world quantum devices are now big enough to run small QECC.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70F6368-BB56-D835-F5CB-2F9A2008DA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D3AE5-AD82-B547-87C9-CBC4246CC5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179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852C-FC41-7C04-1998-14E2A96A3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341F7-C503-A6C2-FEFD-2B14252FC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05D27-CD71-4626-3BA4-B2E121EE23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abon Next LT" panose="02000500000000000000" pitchFamily="2" charset="0"/>
                <a:cs typeface="Sabon Next LT" panose="02000500000000000000" pitchFamily="2" charset="0"/>
              </a:rPr>
              <a:t>Richard Feynman won the 1965 Nobel Prize in Physics for “</a:t>
            </a:r>
            <a:r>
              <a:rPr lang="en-US" sz="1200" dirty="0" err="1">
                <a:latin typeface="Sabon Next LT" panose="02000500000000000000" pitchFamily="2" charset="0"/>
                <a:cs typeface="Sabon Next LT" panose="02000500000000000000" pitchFamily="2" charset="0"/>
              </a:rPr>
              <a:t>contribut</a:t>
            </a:r>
            <a:r>
              <a:rPr lang="en-US" sz="1200" dirty="0">
                <a:latin typeface="Sabon Next LT" panose="02000500000000000000" pitchFamily="2" charset="0"/>
                <a:cs typeface="Sabon Next LT" panose="02000500000000000000" pitchFamily="2" charset="0"/>
              </a:rPr>
              <a:t>[</a:t>
            </a:r>
            <a:r>
              <a:rPr lang="en-US" sz="1200" dirty="0" err="1">
                <a:latin typeface="Sabon Next LT" panose="02000500000000000000" pitchFamily="2" charset="0"/>
                <a:cs typeface="Sabon Next LT" panose="02000500000000000000" pitchFamily="2" charset="0"/>
              </a:rPr>
              <a:t>ing</a:t>
            </a:r>
            <a:r>
              <a:rPr lang="en-US" sz="1200" dirty="0">
                <a:latin typeface="Sabon Next LT" panose="02000500000000000000" pitchFamily="2" charset="0"/>
                <a:cs typeface="Sabon Next LT" panose="02000500000000000000" pitchFamily="2" charset="0"/>
              </a:rPr>
              <a:t>] to creating a new quantum electrodynamics by introducing Feynman diagrams”</a:t>
            </a:r>
            <a:endParaRPr lang="en-US" sz="1200" dirty="0"/>
          </a:p>
        </p:txBody>
      </p:sp>
      <p:sp>
        <p:nvSpPr>
          <p:cNvPr id="4" name="Slide Number Placeholder 3">
            <a:extLst>
              <a:ext uri="{FF2B5EF4-FFF2-40B4-BE49-F238E27FC236}">
                <a16:creationId xmlns:a16="http://schemas.microsoft.com/office/drawing/2014/main" id="{38329E9B-B1A5-2836-EFD9-366107F0A5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59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85E01-2948-5F04-E57B-775B17041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E99E8-0F2D-4652-4DF2-07FA18D6B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96A86-6C82-6A85-C8D2-BC8CE98D43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Roger Penrose won the </a:t>
            </a:r>
            <a:r>
              <a:rPr lang="en-US" sz="1200" dirty="0">
                <a:latin typeface="Sabon Next LT" panose="02000500000000000000" pitchFamily="2" charset="0"/>
                <a:cs typeface="Sabon Next LT" panose="02000500000000000000" pitchFamily="2" charset="0"/>
              </a:rPr>
              <a:t>2020 Nobel Prize in Physics for “</a:t>
            </a:r>
            <a:r>
              <a:rPr lang="en-US" sz="1200" dirty="0" err="1">
                <a:latin typeface="Sabon Next LT" panose="02000500000000000000" pitchFamily="2" charset="0"/>
                <a:cs typeface="Sabon Next LT" panose="02000500000000000000" pitchFamily="2" charset="0"/>
              </a:rPr>
              <a:t>propos</a:t>
            </a:r>
            <a:r>
              <a:rPr lang="en-US" sz="1200" dirty="0">
                <a:latin typeface="Sabon Next LT" panose="02000500000000000000" pitchFamily="2" charset="0"/>
                <a:cs typeface="Sabon Next LT" panose="02000500000000000000" pitchFamily="2" charset="0"/>
              </a:rPr>
              <a:t>[</a:t>
            </a:r>
            <a:r>
              <a:rPr lang="en-US" sz="1200" dirty="0" err="1">
                <a:latin typeface="Sabon Next LT" panose="02000500000000000000" pitchFamily="2" charset="0"/>
                <a:cs typeface="Sabon Next LT" panose="02000500000000000000" pitchFamily="2" charset="0"/>
              </a:rPr>
              <a:t>ing</a:t>
            </a:r>
            <a:r>
              <a:rPr lang="en-US" sz="1200" dirty="0">
                <a:latin typeface="Sabon Next LT" panose="02000500000000000000" pitchFamily="2" charset="0"/>
                <a:cs typeface="Sabon Next LT" panose="02000500000000000000" pitchFamily="2" charset="0"/>
              </a:rPr>
              <a:t>] critical mathematical tools to describe black holes”</a:t>
            </a:r>
            <a:endParaRPr lang="en-US" sz="1200" dirty="0"/>
          </a:p>
        </p:txBody>
      </p:sp>
      <p:sp>
        <p:nvSpPr>
          <p:cNvPr id="4" name="Slide Number Placeholder 3">
            <a:extLst>
              <a:ext uri="{FF2B5EF4-FFF2-40B4-BE49-F238E27FC236}">
                <a16:creationId xmlns:a16="http://schemas.microsoft.com/office/drawing/2014/main" id="{24C102D2-8243-970D-836F-50C875DF9B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90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F5EEE-C253-15CE-E0B8-299BB0F56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25071-31DB-E577-0AA4-A8529A9AE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84F0D-F31B-6D77-70AA-7225C90E81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41ACD7-96F6-B5C8-255B-C6D36FCB8A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17D9-5F8B-4265-8F0E-FF841A109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3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D9FC0-B765-9D62-B80D-8F653C363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4A2D6-8B91-A8C3-B838-67FD50535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DB5CE-78FB-5623-A185-7DCD293246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9E1C19-AB6D-89FC-A48E-0A970562E4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17D9-5F8B-4265-8F0E-FF841A109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08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C59C0-5EB1-FE42-380E-6E41A2E32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DE09C-8401-27F6-AB75-58329BA6B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817C4-D345-B166-667F-BE2009C76F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1908AF-118D-9E9A-ABB8-4E4E0CD96B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17D9-5F8B-4265-8F0E-FF841A109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16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D7362-2F3B-C5E9-2A95-8F1AF19E6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93805-BBDC-1CFE-6D2E-96D8281A2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5783D-D1CE-0D79-1235-552D39D0B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45E6CC-96F0-B6FB-C894-9598A252B7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17D9-5F8B-4265-8F0E-FF841A109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88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3AE5-AD82-B547-87C9-CBC4246CC5B3}" type="slidenum">
              <a:rPr lang="en-US" smtClean="0"/>
              <a:t>18</a:t>
            </a:fld>
            <a:endParaRPr lang="en-US"/>
          </a:p>
        </p:txBody>
      </p:sp>
    </p:spTree>
    <p:extLst>
      <p:ext uri="{BB962C8B-B14F-4D97-AF65-F5344CB8AC3E}">
        <p14:creationId xmlns:p14="http://schemas.microsoft.com/office/powerpoint/2010/main" val="40505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B95E6-2881-BC43-BCCE-17E202A32D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45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88C5B-CB5F-40B8-9C51-EDF5F027974A}" type="slidenum">
              <a:rPr lang="en-US" smtClean="0"/>
              <a:t>2</a:t>
            </a:fld>
            <a:endParaRPr lang="en-US"/>
          </a:p>
        </p:txBody>
      </p:sp>
    </p:spTree>
    <p:extLst>
      <p:ext uri="{BB962C8B-B14F-4D97-AF65-F5344CB8AC3E}">
        <p14:creationId xmlns:p14="http://schemas.microsoft.com/office/powerpoint/2010/main" val="2000660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4389B-7A11-A28D-2068-CDF70DD98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932BE-A009-6E56-92A0-E150F0B82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CD7E2-E9B5-E97A-1F33-B6C5CD05B77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A83FACD-0CD2-51A2-7FBB-070FAF7E9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497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F042F-AF26-CB23-C484-F06E95847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62D68-CC07-6573-A386-3B895ACA9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CBC32-58C1-23DF-1731-B299F207C3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BE7826-3AC4-3B83-677F-E7DE2119C1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068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3168-CFCE-111E-3037-80B4E2F90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3D9A9-CA9A-42B2-997F-C7CC635D5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0E715-51E8-5A1A-F73C-76F6D96803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860C8F-46D0-3B57-CA9E-7499AD9345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96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ADB29-CD7A-6FB1-D4EF-014CCF508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D7DAC-CD58-0C76-712F-2C9509677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009E6-E5A5-7A0D-FE1B-7A1BD7A6758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8506AAC-E9F1-F6C8-F67F-8EC38E7A50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762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119FA-767B-9F3E-A1B8-97E652CB6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B0985-77A0-E0E6-C90E-55EA14FF5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E800E-3CD3-90CE-77C1-0AB074C3C4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4D1929-E83E-2748-37DD-D91F6D492241}"/>
              </a:ext>
            </a:extLst>
          </p:cNvPr>
          <p:cNvSpPr>
            <a:spLocks noGrp="1"/>
          </p:cNvSpPr>
          <p:nvPr>
            <p:ph type="sldNum" sz="quarter" idx="5"/>
          </p:nvPr>
        </p:nvSpPr>
        <p:spPr/>
        <p:txBody>
          <a:bodyPr/>
          <a:lstStyle/>
          <a:p>
            <a:fld id="{94288C5B-CB5F-40B8-9C51-EDF5F027974A}" type="slidenum">
              <a:rPr lang="en-US" smtClean="0"/>
              <a:t>24</a:t>
            </a:fld>
            <a:endParaRPr lang="en-US"/>
          </a:p>
        </p:txBody>
      </p:sp>
    </p:spTree>
    <p:extLst>
      <p:ext uri="{BB962C8B-B14F-4D97-AF65-F5344CB8AC3E}">
        <p14:creationId xmlns:p14="http://schemas.microsoft.com/office/powerpoint/2010/main" val="3969017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5F09D-7250-72CC-D675-C759B5B09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251F5-77FE-E10B-5867-5929AAFC2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2503D-7101-17D5-5D04-17463DD3D6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596B2E-622E-730E-93C5-742F1879F7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86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6EFA-A249-8BDF-DEE4-0D409BBD2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B5E79-7B3F-682A-685C-E901AFCA9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32A42-6989-2ED6-28C7-C213CCCBAC76}"/>
              </a:ext>
            </a:extLst>
          </p:cNvPr>
          <p:cNvSpPr>
            <a:spLocks noGrp="1"/>
          </p:cNvSpPr>
          <p:nvPr>
            <p:ph type="body" idx="1"/>
          </p:nvPr>
        </p:nvSpPr>
        <p:spPr/>
        <p:txBody>
          <a:bodyPr/>
          <a:lstStyle/>
          <a:p>
            <a:r>
              <a:rPr lang="en-US" dirty="0"/>
              <a:t>This works for graphical calculi which have certain symmetric properties. Previously we were working with directed graphs: inputs go in the bottom of each box and the outputs go out the top.</a:t>
            </a:r>
          </a:p>
        </p:txBody>
      </p:sp>
      <p:sp>
        <p:nvSpPr>
          <p:cNvPr id="4" name="Slide Number Placeholder 3">
            <a:extLst>
              <a:ext uri="{FF2B5EF4-FFF2-40B4-BE49-F238E27FC236}">
                <a16:creationId xmlns:a16="http://schemas.microsoft.com/office/drawing/2014/main" id="{A25BEC8A-FD16-BF52-2904-2F4B005F79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20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B076C-71D7-C364-D335-7AECA0758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E1010-4B20-5B45-16D0-E4729A7A4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88716-03EE-C498-1C3C-6FBB23155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296CB3-2C13-49C3-A6A2-99A3DA34C8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392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B17D9-5F8B-4265-8F0E-FF841A1090EF}" type="slidenum">
              <a:rPr lang="en-US" smtClean="0"/>
              <a:t>30</a:t>
            </a:fld>
            <a:endParaRPr lang="en-US"/>
          </a:p>
        </p:txBody>
      </p:sp>
    </p:spTree>
    <p:extLst>
      <p:ext uri="{BB962C8B-B14F-4D97-AF65-F5344CB8AC3E}">
        <p14:creationId xmlns:p14="http://schemas.microsoft.com/office/powerpoint/2010/main" val="81428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8B819-17B9-12D5-2037-03B3F9282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5C86C-3495-1CBE-9B2E-D6F4DAF36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948BA-B90D-5F54-23E0-FF769F6A08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270717-6A6E-9EEE-94B4-08EF38A72BFA}"/>
              </a:ext>
            </a:extLst>
          </p:cNvPr>
          <p:cNvSpPr>
            <a:spLocks noGrp="1"/>
          </p:cNvSpPr>
          <p:nvPr>
            <p:ph type="sldNum" sz="quarter" idx="5"/>
          </p:nvPr>
        </p:nvSpPr>
        <p:spPr/>
        <p:txBody>
          <a:bodyPr/>
          <a:lstStyle/>
          <a:p>
            <a:fld id="{094B17D9-5F8B-4265-8F0E-FF841A1090EF}" type="slidenum">
              <a:rPr lang="en-US" smtClean="0"/>
              <a:t>31</a:t>
            </a:fld>
            <a:endParaRPr lang="en-US"/>
          </a:p>
        </p:txBody>
      </p:sp>
    </p:spTree>
    <p:extLst>
      <p:ext uri="{BB962C8B-B14F-4D97-AF65-F5344CB8AC3E}">
        <p14:creationId xmlns:p14="http://schemas.microsoft.com/office/powerpoint/2010/main" val="340411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ED73F-ABE2-B20A-7C10-5C19F3E12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D04EB-28A4-2B76-D925-F29C5C931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A2D6A-4442-9C1D-1ECC-AFD835AAE9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9A098E-715C-C982-8427-A1A2E417696E}"/>
              </a:ext>
            </a:extLst>
          </p:cNvPr>
          <p:cNvSpPr>
            <a:spLocks noGrp="1"/>
          </p:cNvSpPr>
          <p:nvPr>
            <p:ph type="sldNum" sz="quarter" idx="5"/>
          </p:nvPr>
        </p:nvSpPr>
        <p:spPr/>
        <p:txBody>
          <a:bodyPr/>
          <a:lstStyle/>
          <a:p>
            <a:fld id="{94288C5B-CB5F-40B8-9C51-EDF5F027974A}" type="slidenum">
              <a:rPr lang="en-US" smtClean="0"/>
              <a:t>3</a:t>
            </a:fld>
            <a:endParaRPr lang="en-US"/>
          </a:p>
        </p:txBody>
      </p:sp>
    </p:spTree>
    <p:extLst>
      <p:ext uri="{BB962C8B-B14F-4D97-AF65-F5344CB8AC3E}">
        <p14:creationId xmlns:p14="http://schemas.microsoft.com/office/powerpoint/2010/main" val="108040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&gt;250 research papers to date using ZX-calculus diagrams, including research papers from 10 companies in the past 3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425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CZ gate is symmetric</a:t>
            </a:r>
          </a:p>
        </p:txBody>
      </p:sp>
      <p:sp>
        <p:nvSpPr>
          <p:cNvPr id="4" name="Slide Number Placeholder 3"/>
          <p:cNvSpPr>
            <a:spLocks noGrp="1"/>
          </p:cNvSpPr>
          <p:nvPr>
            <p:ph type="sldNum" sz="quarter" idx="5"/>
          </p:nvPr>
        </p:nvSpPr>
        <p:spPr/>
        <p:txBody>
          <a:bodyPr/>
          <a:lstStyle/>
          <a:p>
            <a:fld id="{094B17D9-5F8B-4265-8F0E-FF841A1090EF}" type="slidenum">
              <a:rPr lang="en-US" smtClean="0"/>
              <a:t>35</a:t>
            </a:fld>
            <a:endParaRPr lang="en-US"/>
          </a:p>
        </p:txBody>
      </p:sp>
    </p:spTree>
    <p:extLst>
      <p:ext uri="{BB962C8B-B14F-4D97-AF65-F5344CB8AC3E}">
        <p14:creationId xmlns:p14="http://schemas.microsoft.com/office/powerpoint/2010/main" val="3900229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AF469-D48E-B1C8-2D29-B590C6446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D40AE-B555-FABE-588D-DC9BAE14F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22216-7A57-8AB6-4DBC-48D7650D40CB}"/>
              </a:ext>
            </a:extLst>
          </p:cNvPr>
          <p:cNvSpPr>
            <a:spLocks noGrp="1"/>
          </p:cNvSpPr>
          <p:nvPr>
            <p:ph type="body" idx="1"/>
          </p:nvPr>
        </p:nvSpPr>
        <p:spPr/>
        <p:txBody>
          <a:bodyPr/>
          <a:lstStyle/>
          <a:p>
            <a:r>
              <a:rPr lang="en-US" dirty="0"/>
              <a:t>Quantum computing has developed a lot in recent years (2</a:t>
            </a:r>
            <a:r>
              <a:rPr lang="en-US" baseline="30000" dirty="0"/>
              <a:t>nd</a:t>
            </a:r>
            <a:r>
              <a:rPr lang="en-US" dirty="0"/>
              <a:t> quantum revolution), but in many ways, how it’s taught has not evolved. Here is an example screenshotted from the notes of Sarah Meng Li, which she took for one of her graduate courses as a Master’s student at U of Waterloo, to help her verify for herself the correctness of the quantum teleportation protocol.  In the Hilbert space formalism, the first thing to notice is the necessity for a combination of both a visual spacetime representation of the process (the circuit), and symbolic notation (bra-</a:t>
            </a:r>
            <a:r>
              <a:rPr lang="en-US" dirty="0" err="1"/>
              <a:t>ket</a:t>
            </a:r>
            <a:r>
              <a:rPr lang="en-US" dirty="0"/>
              <a:t> notation) for computation. We also remark a high number of mathematical prerequisites that would be wholly unsuitable for high school level: first matrix multiplication and complex numbers, then vector spaces (or at least span and bases), then tensor product.</a:t>
            </a:r>
            <a:endParaRPr lang="en-GB" dirty="0"/>
          </a:p>
        </p:txBody>
      </p:sp>
      <p:sp>
        <p:nvSpPr>
          <p:cNvPr id="4" name="Slide Number Placeholder 3">
            <a:extLst>
              <a:ext uri="{FF2B5EF4-FFF2-40B4-BE49-F238E27FC236}">
                <a16:creationId xmlns:a16="http://schemas.microsoft.com/office/drawing/2014/main" id="{12043DB6-A13F-D202-7A7E-7B3B3F9227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865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60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9651C-DA10-B78D-0692-2DDD0A17A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D0E1E-17F8-3B05-1550-943862587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58708-5876-099F-6F92-3D2C856C0F7E}"/>
              </a:ext>
            </a:extLst>
          </p:cNvPr>
          <p:cNvSpPr>
            <a:spLocks noGrp="1"/>
          </p:cNvSpPr>
          <p:nvPr>
            <p:ph type="body" idx="1"/>
          </p:nvPr>
        </p:nvSpPr>
        <p:spPr/>
        <p:txBody>
          <a:bodyPr/>
          <a:lstStyle/>
          <a:p>
            <a:r>
              <a:rPr lang="en-GB" dirty="0"/>
              <a:t>Choose your ONB to be the computational basis, i.e. bitstrings. Transpose is how D-J works. Ex. D-J, B-V, Grover’s, hidden subgroup problem. writing up Shor’s</a:t>
            </a:r>
          </a:p>
        </p:txBody>
      </p:sp>
      <p:sp>
        <p:nvSpPr>
          <p:cNvPr id="4" name="Slide Number Placeholder 3">
            <a:extLst>
              <a:ext uri="{FF2B5EF4-FFF2-40B4-BE49-F238E27FC236}">
                <a16:creationId xmlns:a16="http://schemas.microsoft.com/office/drawing/2014/main" id="{59EAB55C-6BE8-5D18-E02C-E7B7A29586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831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12C99-5D5D-F82F-81F3-51C224C75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5CD63-6037-9370-04D9-88CC2F372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345E7-C07F-C441-F2E7-03CBA23180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10FC1-7504-D535-8C70-8FFE04CFAE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355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88C5B-CB5F-40B8-9C51-EDF5F027974A}" type="slidenum">
              <a:rPr lang="en-US" smtClean="0"/>
              <a:t>43</a:t>
            </a:fld>
            <a:endParaRPr lang="en-US"/>
          </a:p>
        </p:txBody>
      </p:sp>
    </p:spTree>
    <p:extLst>
      <p:ext uri="{BB962C8B-B14F-4D97-AF65-F5344CB8AC3E}">
        <p14:creationId xmlns:p14="http://schemas.microsoft.com/office/powerpoint/2010/main" val="4188400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9405-B524-B076-CFCE-264175EBC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36F15-5FE0-63FF-4AEC-B984DE407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86087-6A1A-997B-56CA-81C7D698B7F7}"/>
              </a:ext>
            </a:extLst>
          </p:cNvPr>
          <p:cNvSpPr>
            <a:spLocks noGrp="1"/>
          </p:cNvSpPr>
          <p:nvPr>
            <p:ph type="body" idx="1"/>
          </p:nvPr>
        </p:nvSpPr>
        <p:spPr/>
        <p:txBody>
          <a:bodyPr/>
          <a:lstStyle/>
          <a:p>
            <a:r>
              <a:rPr lang="en-US" dirty="0"/>
              <a:t>Get X by conjugating by QFT, i.e. do </a:t>
            </a:r>
            <a:r>
              <a:rPr lang="en-US" dirty="0" err="1"/>
              <a:t>Hdag</a:t>
            </a:r>
            <a:r>
              <a:rPr lang="en-US" dirty="0"/>
              <a:t> on all inputs and H on all outputs</a:t>
            </a:r>
          </a:p>
        </p:txBody>
      </p:sp>
      <p:sp>
        <p:nvSpPr>
          <p:cNvPr id="4" name="Slide Number Placeholder 3">
            <a:extLst>
              <a:ext uri="{FF2B5EF4-FFF2-40B4-BE49-F238E27FC236}">
                <a16:creationId xmlns:a16="http://schemas.microsoft.com/office/drawing/2014/main" id="{ABEC899D-2248-4E00-CCB1-B4D2482D42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843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1DF8D-0DF1-D655-DDBB-C28B7D5A9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355C1-6131-44F6-21E4-17DF41F63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ED12F-9A9B-ADC6-A80B-9336B71E82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AE2DBA-E4C5-295A-2182-4E2EB2E55A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412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552C-5F8F-7A29-C2EF-5DA9A918B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54059-3459-0ED0-D406-8CC570403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14459-7375-CC2A-0DAB-5FE40D4E4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9DC85B-CDD4-6B7A-C40E-F35248F80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88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BCB6E-F5F8-A7C3-3CAC-39D4B6BC5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62A4E-CD96-21B2-17AE-0F8708F26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EED03-2568-9B4A-B41F-CBBE307062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Google Sans"/>
              </a:rPr>
              <a:t>Left three columns: </a:t>
            </a:r>
            <a:r>
              <a:rPr lang="en-GB" sz="1200" dirty="0">
                <a:latin typeface="Google Sans"/>
              </a:rPr>
              <a:t>“Next steps in quantum computing: computer science’s role”. Margaret Martonosi, Martin </a:t>
            </a:r>
            <a:r>
              <a:rPr lang="en-GB" sz="1200" dirty="0" err="1">
                <a:latin typeface="Google Sans"/>
              </a:rPr>
              <a:t>Roetteler</a:t>
            </a:r>
            <a:r>
              <a:rPr lang="en-GB" sz="1200" dirty="0">
                <a:latin typeface="Google Sans"/>
              </a:rPr>
              <a:t>.  Rightmost column: by Lia Yeh in 2025.</a:t>
            </a:r>
            <a:endParaRPr lang="en-GB" sz="1200" dirty="0">
              <a:effectLst/>
              <a:latin typeface="Google Sans"/>
            </a:endParaRPr>
          </a:p>
          <a:p>
            <a:endParaRPr lang="en-US" dirty="0"/>
          </a:p>
        </p:txBody>
      </p:sp>
      <p:sp>
        <p:nvSpPr>
          <p:cNvPr id="4" name="Slide Number Placeholder 3">
            <a:extLst>
              <a:ext uri="{FF2B5EF4-FFF2-40B4-BE49-F238E27FC236}">
                <a16:creationId xmlns:a16="http://schemas.microsoft.com/office/drawing/2014/main" id="{3EBD43E5-DB75-0BB7-9941-98BE6941B3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D3AE5-AD82-B547-87C9-CBC4246CC5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2248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52DC-7914-CE83-8F2A-9DC24B7CD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504E1-15A8-6D38-CB28-A4BF3D2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34E21-3FEB-83F8-F5AB-6A65AAFB9D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7DFB15-9D86-BD45-4912-250899438A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197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E377-C9FE-D61C-7685-57C6E888D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58A66-0491-E00B-BF84-2444F65D9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B7B97-E799-FE77-2A66-44C531D888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564054-49A9-7E9C-132E-44BA6E457E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8C5B-CB5F-40B8-9C51-EDF5F027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517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C1BC9-2B91-7379-42A4-9060F2849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D8F57-A39D-2BA6-F143-29985BA5A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01DEC-EC69-28C7-9845-CB36103DED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F7BA66-AFD4-A2EB-2F5B-B2CEB421630B}"/>
              </a:ext>
            </a:extLst>
          </p:cNvPr>
          <p:cNvSpPr>
            <a:spLocks noGrp="1"/>
          </p:cNvSpPr>
          <p:nvPr>
            <p:ph type="sldNum" sz="quarter" idx="5"/>
          </p:nvPr>
        </p:nvSpPr>
        <p:spPr/>
        <p:txBody>
          <a:bodyPr/>
          <a:lstStyle/>
          <a:p>
            <a:fld id="{94288C5B-CB5F-40B8-9C51-EDF5F027974A}" type="slidenum">
              <a:rPr lang="en-US" smtClean="0"/>
              <a:t>50</a:t>
            </a:fld>
            <a:endParaRPr lang="en-US"/>
          </a:p>
        </p:txBody>
      </p:sp>
    </p:spTree>
    <p:extLst>
      <p:ext uri="{BB962C8B-B14F-4D97-AF65-F5344CB8AC3E}">
        <p14:creationId xmlns:p14="http://schemas.microsoft.com/office/powerpoint/2010/main" val="2402535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859B-E8EA-D21C-EB16-F6AAB641B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91FA8-6ACA-B9C0-A471-B6AD55C21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BEE46-6655-456D-1EC9-DB1B5B1CF5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5ADEF5-331B-9CD2-6FD0-610F8C0DA0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2BA56-F289-424D-A947-E29D2A248C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92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E995-E394-9C07-237E-D47FD29FF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59926-C20A-5F25-2C70-91DA9DC05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74DC0-E121-A649-B1BB-D25E936558CD}"/>
              </a:ext>
            </a:extLst>
          </p:cNvPr>
          <p:cNvSpPr>
            <a:spLocks noGrp="1"/>
          </p:cNvSpPr>
          <p:nvPr>
            <p:ph type="body" idx="1"/>
          </p:nvPr>
        </p:nvSpPr>
        <p:spPr/>
        <p:txBody>
          <a:bodyPr/>
          <a:lstStyle/>
          <a:p>
            <a:r>
              <a:rPr lang="en-GB" dirty="0"/>
              <a:t>Matrices are only in Higher Maths of UK.  In the course we elected to use less intimidating terminology. Ex. We called Choi-</a:t>
            </a:r>
            <a:r>
              <a:rPr lang="en-GB" dirty="0" err="1"/>
              <a:t>Jamiolkowski</a:t>
            </a:r>
            <a:r>
              <a:rPr lang="en-GB" dirty="0"/>
              <a:t> isomorphism, map-state duality. The textbook has several more chapters than the course, including non-locality (2022 Nobel Prize in Physics).</a:t>
            </a:r>
          </a:p>
        </p:txBody>
      </p:sp>
      <p:sp>
        <p:nvSpPr>
          <p:cNvPr id="4" name="Slide Number Placeholder 3">
            <a:extLst>
              <a:ext uri="{FF2B5EF4-FFF2-40B4-BE49-F238E27FC236}">
                <a16:creationId xmlns:a16="http://schemas.microsoft.com/office/drawing/2014/main" id="{BB19D054-3216-B290-E357-2943B6F9A0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398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C91B-409B-B4EC-4A49-2C0E6BDC2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6287E-E945-8FD4-089C-C4AA00973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7750A-9149-F55F-073C-7AB5B9D87CFC}"/>
              </a:ext>
            </a:extLst>
          </p:cNvPr>
          <p:cNvSpPr>
            <a:spLocks noGrp="1"/>
          </p:cNvSpPr>
          <p:nvPr>
            <p:ph type="body" idx="1"/>
          </p:nvPr>
        </p:nvSpPr>
        <p:spPr/>
        <p:txBody>
          <a:bodyPr/>
          <a:lstStyle/>
          <a:p>
            <a:r>
              <a:rPr lang="en-US" dirty="0"/>
              <a:t>This was a review of the book by a 10-year-old kid: very clear, very well structured and easier to understand than science </a:t>
            </a:r>
            <a:r>
              <a:rPr lang="en-US" dirty="0" err="1"/>
              <a:t>Youtube</a:t>
            </a:r>
            <a:r>
              <a:rPr lang="en-US" dirty="0"/>
              <a:t> videos.</a:t>
            </a:r>
          </a:p>
          <a:p>
            <a:endParaRPr lang="en-US" dirty="0"/>
          </a:p>
          <a:p>
            <a:endParaRPr lang="en-GB" dirty="0"/>
          </a:p>
        </p:txBody>
      </p:sp>
      <p:sp>
        <p:nvSpPr>
          <p:cNvPr id="4" name="Slide Number Placeholder 3">
            <a:extLst>
              <a:ext uri="{FF2B5EF4-FFF2-40B4-BE49-F238E27FC236}">
                <a16:creationId xmlns:a16="http://schemas.microsoft.com/office/drawing/2014/main" id="{A8932748-D57F-D629-5F2B-859484E93C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994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5413-7952-B832-C477-54B72935E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F82B7-97B2-1164-9996-5D3A4C3DD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C5983-B215-5BA5-0CD9-C197A17EFB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the flyer we circulated: we invited UK high school students in this age range to sign up for a course about quantum in pictures – basically the contents of the book. Over 700 (734)  students applied, even from outside the UK which we had to exclude for ethics reasons, we randomly selected around 76 of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From the pool of positive respondents, we randomly selected 76 candidates based on three criteria: (1) fluency in English, (2) the ability to commit to two hours of weekly study for ten weeks, and (3) gender balance. </a:t>
            </a:r>
          </a:p>
          <a:p>
            <a:endParaRPr lang="en-US" dirty="0"/>
          </a:p>
          <a:p>
            <a:endParaRPr lang="en-US" dirty="0"/>
          </a:p>
        </p:txBody>
      </p:sp>
      <p:sp>
        <p:nvSpPr>
          <p:cNvPr id="4" name="Slide Number Placeholder 3">
            <a:extLst>
              <a:ext uri="{FF2B5EF4-FFF2-40B4-BE49-F238E27FC236}">
                <a16:creationId xmlns:a16="http://schemas.microsoft.com/office/drawing/2014/main" id="{40B7956A-35A3-0576-C3B1-04BC6DF938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08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FB688-FD85-6148-638E-28A577AC6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C83CC-1D23-8F3B-4E40-5F4725A97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1C8D1-F11B-7790-D1FC-9642820277CA}"/>
              </a:ext>
            </a:extLst>
          </p:cNvPr>
          <p:cNvSpPr>
            <a:spLocks noGrp="1"/>
          </p:cNvSpPr>
          <p:nvPr>
            <p:ph type="body" idx="1"/>
          </p:nvPr>
        </p:nvSpPr>
        <p:spPr/>
        <p:txBody>
          <a:bodyPr/>
          <a:lstStyle/>
          <a:p>
            <a:pPr marL="285750" indent="-285750">
              <a:buFont typeface="Arial" panose="020B0604020202020204" pitchFamily="34" charset="0"/>
              <a:buChar char="•"/>
            </a:pPr>
            <a:r>
              <a:rPr lang="en-US" dirty="0"/>
              <a:t>More than 40% participants was White/Caucasian with the remaining split between Asian (25.42%), African (13.56%), Asian British (8.47%) etc. </a:t>
            </a:r>
          </a:p>
          <a:p>
            <a:pPr marL="285750" indent="-285750">
              <a:buFont typeface="Arial" panose="020B0604020202020204" pitchFamily="34" charset="0"/>
              <a:buChar char="•"/>
            </a:pPr>
            <a:r>
              <a:rPr lang="en-US" dirty="0"/>
              <a:t>There was also a variety of school types involved, with more than half joining from state schools. This is an indicator of demographic trends and social mobility as well. This is especially important in the UK, where there are significant differences in funding, admission criteria, and educational outcomes associated with each type of school. Among our 51 respondents, more than half (55.6%) attended state schools, which are funded by the government and usually do not require entrance exams; such schools reflect the broad educational experience of a majority of students.</a:t>
            </a:r>
          </a:p>
        </p:txBody>
      </p:sp>
      <p:sp>
        <p:nvSpPr>
          <p:cNvPr id="4" name="Slide Number Placeholder 3">
            <a:extLst>
              <a:ext uri="{FF2B5EF4-FFF2-40B4-BE49-F238E27FC236}">
                <a16:creationId xmlns:a16="http://schemas.microsoft.com/office/drawing/2014/main" id="{47868B4E-77D3-5B4A-D440-2EB9648595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2BA56-F289-424D-A947-E29D2A248C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002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91E94-306A-9F87-33B1-95C40ED86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9914E-8975-0078-6C70-40F1AD9E4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D5993-900E-FED6-48B4-CFAFE2ADFF1C}"/>
              </a:ext>
            </a:extLst>
          </p:cNvPr>
          <p:cNvSpPr>
            <a:spLocks noGrp="1"/>
          </p:cNvSpPr>
          <p:nvPr>
            <p:ph type="body" idx="1"/>
          </p:nvPr>
        </p:nvSpPr>
        <p:spPr/>
        <p:txBody>
          <a:bodyPr/>
          <a:lstStyle/>
          <a:p>
            <a:r>
              <a:rPr lang="en-GB" dirty="0"/>
              <a:t>We also had online multiplayer games on </a:t>
            </a:r>
            <a:r>
              <a:rPr lang="en-GB" dirty="0" err="1"/>
              <a:t>skribbl.io</a:t>
            </a:r>
            <a:r>
              <a:rPr lang="en-GB" dirty="0"/>
              <a:t> for learning and for fun, and two career development sessions for the students</a:t>
            </a:r>
          </a:p>
        </p:txBody>
      </p:sp>
      <p:sp>
        <p:nvSpPr>
          <p:cNvPr id="4" name="Slide Number Placeholder 3">
            <a:extLst>
              <a:ext uri="{FF2B5EF4-FFF2-40B4-BE49-F238E27FC236}">
                <a16:creationId xmlns:a16="http://schemas.microsoft.com/office/drawing/2014/main" id="{4A420AF5-F826-B132-4E72-7A2417FA3E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993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DCFD9-4BA5-BEDB-0A19-195AA1222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1C1D5-1CB4-B489-902B-BC16DDC88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F8929-5703-259F-3A63-D6137ADA474B}"/>
              </a:ext>
            </a:extLst>
          </p:cNvPr>
          <p:cNvSpPr>
            <a:spLocks noGrp="1"/>
          </p:cNvSpPr>
          <p:nvPr>
            <p:ph type="body" idx="1"/>
          </p:nvPr>
        </p:nvSpPr>
        <p:spPr/>
        <p:txBody>
          <a:bodyPr/>
          <a:lstStyle/>
          <a:p>
            <a:r>
              <a:rPr lang="en-US" dirty="0"/>
              <a:t>Some quizzes were periodically sent to the students. These were some of the questions we asked them during the course: the first group was to test their ability to rewrite diagrams, but we were mostly interested in making them able to simplify circuits. </a:t>
            </a:r>
          </a:p>
          <a:p>
            <a:endParaRPr lang="en-US" dirty="0"/>
          </a:p>
          <a:p>
            <a:r>
              <a:rPr lang="en-US" dirty="0"/>
              <a:t>All the solutions were provided after a week or so, Bob filmed all of them </a:t>
            </a:r>
            <a:endParaRPr lang="en-GB" dirty="0"/>
          </a:p>
        </p:txBody>
      </p:sp>
      <p:sp>
        <p:nvSpPr>
          <p:cNvPr id="4" name="Slide Number Placeholder 3">
            <a:extLst>
              <a:ext uri="{FF2B5EF4-FFF2-40B4-BE49-F238E27FC236}">
                <a16:creationId xmlns:a16="http://schemas.microsoft.com/office/drawing/2014/main" id="{73C08E8C-4B92-56CF-CC4C-0175E807EE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349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300"/>
              </a:spcBef>
              <a:spcAft>
                <a:spcPts val="300"/>
              </a:spcAft>
              <a:buFont typeface="Arial" panose="020B0604020202020204" pitchFamily="34" charset="0"/>
              <a:buChar char="•"/>
            </a:pPr>
            <a:r>
              <a:rPr lang="en-GB" b="0" i="0" dirty="0">
                <a:effectLst/>
                <a:latin typeface="inherit"/>
              </a:rPr>
              <a:t>after silo slide is the stack slide. talk about how in the 70s there was Moore's law but the physicists making the chips were not experts in electronic circuit design. the Mead and Conway VLSI (very large-scale integration) chip design revolution starting in 1978 with Lynn Conway's famous course at MIT, where students designed chips, shipped them out the fabs, and got </a:t>
            </a:r>
            <a:r>
              <a:rPr lang="en-GB" b="0" i="0" dirty="0" err="1">
                <a:effectLst/>
                <a:latin typeface="inherit"/>
              </a:rPr>
              <a:t>prototpes</a:t>
            </a:r>
            <a:r>
              <a:rPr lang="en-GB" b="0" i="0" dirty="0">
                <a:effectLst/>
                <a:latin typeface="inherit"/>
              </a:rPr>
              <a:t> back a few weeks later</a:t>
            </a:r>
          </a:p>
          <a:p>
            <a:pPr algn="l" fontAlgn="base">
              <a:spcBef>
                <a:spcPts val="300"/>
              </a:spcBef>
              <a:spcAft>
                <a:spcPts val="300"/>
              </a:spcAft>
              <a:buFont typeface="Arial" panose="020B0604020202020204" pitchFamily="34" charset="0"/>
              <a:buChar char="•"/>
            </a:pPr>
            <a:r>
              <a:rPr lang="en-GB" b="0" i="0" dirty="0">
                <a:effectLst/>
                <a:latin typeface="inherit"/>
              </a:rPr>
              <a:t>define WORA (revolutionized cl computing, 1995 slogan of Java). in the 80s, you had to manually translate computer programs published in magazines for a specific BASIC dialect (there's 100s) for a specific hardware, to whatever hardware you had. nowadays we have CI/CD</a:t>
            </a:r>
          </a:p>
          <a:p>
            <a:pPr algn="l" fontAlgn="base">
              <a:spcBef>
                <a:spcPts val="300"/>
              </a:spcBef>
              <a:spcAft>
                <a:spcPts val="300"/>
              </a:spcAft>
              <a:buFont typeface="Arial" panose="020B0604020202020204" pitchFamily="34" charset="0"/>
              <a:buChar char="•"/>
            </a:pPr>
            <a:r>
              <a:rPr lang="en-GB" b="0" i="0" dirty="0">
                <a:effectLst/>
                <a:latin typeface="inherit"/>
                <a:hlinkClick r:id="rId3" tooltip="https://medium.com/@dwgray/a-personal-history-of-write-once-run-anywhere-wora-part-i-the-80s-299032de6e78"/>
              </a:rPr>
              <a:t>https://medium.com/@dwgray/a-personal-history-of-write-once-run-anywhere-wora-part-i-the-80s-299032de6e78</a:t>
            </a:r>
            <a:r>
              <a:rPr lang="en-GB" b="0" i="0" dirty="0">
                <a:effectLst/>
                <a:latin typeface="gg sans"/>
              </a:rPr>
              <a:t> for now we're now going towards LOWA. but we can see we want to get towards WORA. </a:t>
            </a:r>
            <a:r>
              <a:rPr lang="en-GB" b="0" i="0" dirty="0">
                <a:effectLst/>
                <a:latin typeface="inherit"/>
              </a:rPr>
              <a:t>not all comparisons to cl computing make sense - for instance, because in this day and age we start with cl computing, we don't need to start without internet, writing code in printed magazines. so this talk is about three frontiers to solve that do need to be addressed if we want to get to very large scale quantum computers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E658C-1A49-B749-861A-36BD9177EA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8776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B76EB-6FE1-1EAA-418C-CEF20F07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79102-EB27-6082-1181-1CF0DD71A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B55F4-ECAC-E1C5-9958-2754C45B0AE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D066F6-A8AA-42B3-8411-73E0A3D432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961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B730-7B4D-2362-84D0-27379DC23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ABEDB-E604-80E7-0023-868A7B09B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5BD33-DD90-78A6-87E2-C8337C5E29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A0CEDE-B8AD-88C1-86DA-F20E7143C6EE}"/>
              </a:ext>
            </a:extLst>
          </p:cNvPr>
          <p:cNvSpPr>
            <a:spLocks noGrp="1"/>
          </p:cNvSpPr>
          <p:nvPr>
            <p:ph type="sldNum" sz="quarter" idx="5"/>
          </p:nvPr>
        </p:nvSpPr>
        <p:spPr/>
        <p:txBody>
          <a:bodyPr/>
          <a:lstStyle/>
          <a:p>
            <a:fld id="{94288C5B-CB5F-40B8-9C51-EDF5F027974A}" type="slidenum">
              <a:rPr lang="en-US" smtClean="0"/>
              <a:t>62</a:t>
            </a:fld>
            <a:endParaRPr lang="en-US"/>
          </a:p>
        </p:txBody>
      </p:sp>
    </p:spTree>
    <p:extLst>
      <p:ext uri="{BB962C8B-B14F-4D97-AF65-F5344CB8AC3E}">
        <p14:creationId xmlns:p14="http://schemas.microsoft.com/office/powerpoint/2010/main" val="2793500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B4122-7AB4-8003-E741-2AB3816B0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6E5C5-404D-7573-B5A2-2F68A24EE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09B9C-DCE9-6094-9221-F27C3F0B38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E6F666-D281-BB65-7EF0-BDA6A15DC3E4}"/>
              </a:ext>
            </a:extLst>
          </p:cNvPr>
          <p:cNvSpPr>
            <a:spLocks noGrp="1"/>
          </p:cNvSpPr>
          <p:nvPr>
            <p:ph type="sldNum" sz="quarter" idx="5"/>
          </p:nvPr>
        </p:nvSpPr>
        <p:spPr/>
        <p:txBody>
          <a:bodyPr/>
          <a:lstStyle/>
          <a:p>
            <a:fld id="{94288C5B-CB5F-40B8-9C51-EDF5F027974A}" type="slidenum">
              <a:rPr lang="en-US" smtClean="0"/>
              <a:t>63</a:t>
            </a:fld>
            <a:endParaRPr lang="en-US"/>
          </a:p>
        </p:txBody>
      </p:sp>
    </p:spTree>
    <p:extLst>
      <p:ext uri="{BB962C8B-B14F-4D97-AF65-F5344CB8AC3E}">
        <p14:creationId xmlns:p14="http://schemas.microsoft.com/office/powerpoint/2010/main" val="1574641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FE0E-B2D9-CA8C-AEE1-F5608535F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7214D-8F43-2100-83C4-3A794DE32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6BC39-1915-0827-434E-2B6A8B0DF1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ED48CC-CF2C-A701-D643-21FF73B6DA3C}"/>
              </a:ext>
            </a:extLst>
          </p:cNvPr>
          <p:cNvSpPr>
            <a:spLocks noGrp="1"/>
          </p:cNvSpPr>
          <p:nvPr>
            <p:ph type="sldNum" sz="quarter" idx="5"/>
          </p:nvPr>
        </p:nvSpPr>
        <p:spPr/>
        <p:txBody>
          <a:bodyPr/>
          <a:lstStyle/>
          <a:p>
            <a:fld id="{94288C5B-CB5F-40B8-9C51-EDF5F027974A}" type="slidenum">
              <a:rPr lang="en-US" smtClean="0"/>
              <a:t>64</a:t>
            </a:fld>
            <a:endParaRPr lang="en-US"/>
          </a:p>
        </p:txBody>
      </p:sp>
    </p:spTree>
    <p:extLst>
      <p:ext uri="{BB962C8B-B14F-4D97-AF65-F5344CB8AC3E}">
        <p14:creationId xmlns:p14="http://schemas.microsoft.com/office/powerpoint/2010/main" val="1500658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4FDE6-9E47-48D6-BCDA-C64E8B41C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508D3-BD17-E5FE-8DFF-59BBC08F4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F4828-B9C0-3EAF-F7E9-300DA5F6F5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7494D0-A826-0B43-FAB4-F34EF0549B0D}"/>
              </a:ext>
            </a:extLst>
          </p:cNvPr>
          <p:cNvSpPr>
            <a:spLocks noGrp="1"/>
          </p:cNvSpPr>
          <p:nvPr>
            <p:ph type="sldNum" sz="quarter" idx="5"/>
          </p:nvPr>
        </p:nvSpPr>
        <p:spPr/>
        <p:txBody>
          <a:bodyPr/>
          <a:lstStyle/>
          <a:p>
            <a:fld id="{94288C5B-CB5F-40B8-9C51-EDF5F027974A}" type="slidenum">
              <a:rPr lang="en-US" smtClean="0"/>
              <a:t>65</a:t>
            </a:fld>
            <a:endParaRPr lang="en-US"/>
          </a:p>
        </p:txBody>
      </p:sp>
    </p:spTree>
    <p:extLst>
      <p:ext uri="{BB962C8B-B14F-4D97-AF65-F5344CB8AC3E}">
        <p14:creationId xmlns:p14="http://schemas.microsoft.com/office/powerpoint/2010/main" val="58060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88C5B-CB5F-40B8-9C51-EDF5F027974A}" type="slidenum">
              <a:rPr lang="en-US" smtClean="0"/>
              <a:t>66</a:t>
            </a:fld>
            <a:endParaRPr lang="en-US"/>
          </a:p>
        </p:txBody>
      </p:sp>
    </p:spTree>
    <p:extLst>
      <p:ext uri="{BB962C8B-B14F-4D97-AF65-F5344CB8AC3E}">
        <p14:creationId xmlns:p14="http://schemas.microsoft.com/office/powerpoint/2010/main" val="1067638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66298-EEFB-AB14-3242-9F4173A19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D1587-7C27-05A1-1D5E-8C243A918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42623-091B-A327-B440-88DD9315D3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45F912-F754-13F8-1E90-425903A642E3}"/>
              </a:ext>
            </a:extLst>
          </p:cNvPr>
          <p:cNvSpPr>
            <a:spLocks noGrp="1"/>
          </p:cNvSpPr>
          <p:nvPr>
            <p:ph type="sldNum" sz="quarter" idx="5"/>
          </p:nvPr>
        </p:nvSpPr>
        <p:spPr/>
        <p:txBody>
          <a:bodyPr/>
          <a:lstStyle/>
          <a:p>
            <a:fld id="{94288C5B-CB5F-40B8-9C51-EDF5F027974A}" type="slidenum">
              <a:rPr lang="en-US" smtClean="0"/>
              <a:t>67</a:t>
            </a:fld>
            <a:endParaRPr lang="en-US"/>
          </a:p>
        </p:txBody>
      </p:sp>
    </p:spTree>
    <p:extLst>
      <p:ext uri="{BB962C8B-B14F-4D97-AF65-F5344CB8AC3E}">
        <p14:creationId xmlns:p14="http://schemas.microsoft.com/office/powerpoint/2010/main" val="2883974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4E7CB-37FA-F25B-E4DA-8200BD133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1A5A1-464C-39F9-A38A-0CE1BCB7C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80CD0-A263-6B31-C943-B3EE6C5B9D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52BF28-183D-BA29-954A-6365A11FBD75}"/>
              </a:ext>
            </a:extLst>
          </p:cNvPr>
          <p:cNvSpPr>
            <a:spLocks noGrp="1"/>
          </p:cNvSpPr>
          <p:nvPr>
            <p:ph type="sldNum" sz="quarter" idx="5"/>
          </p:nvPr>
        </p:nvSpPr>
        <p:spPr/>
        <p:txBody>
          <a:bodyPr/>
          <a:lstStyle/>
          <a:p>
            <a:fld id="{94288C5B-CB5F-40B8-9C51-EDF5F027974A}" type="slidenum">
              <a:rPr lang="en-US" smtClean="0"/>
              <a:t>68</a:t>
            </a:fld>
            <a:endParaRPr lang="en-US"/>
          </a:p>
        </p:txBody>
      </p:sp>
    </p:spTree>
    <p:extLst>
      <p:ext uri="{BB962C8B-B14F-4D97-AF65-F5344CB8AC3E}">
        <p14:creationId xmlns:p14="http://schemas.microsoft.com/office/powerpoint/2010/main" val="12307671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15BB-D25F-3C66-8891-90A6AEBBD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8E185-E50E-8BA7-F2E8-3F20CB1D7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A33BB-57D3-300C-5934-FE2E845EA3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412A66-311E-140E-AD2B-CF8AAD15987E}"/>
              </a:ext>
            </a:extLst>
          </p:cNvPr>
          <p:cNvSpPr>
            <a:spLocks noGrp="1"/>
          </p:cNvSpPr>
          <p:nvPr>
            <p:ph type="sldNum" sz="quarter" idx="5"/>
          </p:nvPr>
        </p:nvSpPr>
        <p:spPr/>
        <p:txBody>
          <a:bodyPr/>
          <a:lstStyle/>
          <a:p>
            <a:fld id="{94288C5B-CB5F-40B8-9C51-EDF5F027974A}" type="slidenum">
              <a:rPr lang="en-US" smtClean="0"/>
              <a:t>69</a:t>
            </a:fld>
            <a:endParaRPr lang="en-US"/>
          </a:p>
        </p:txBody>
      </p:sp>
    </p:spTree>
    <p:extLst>
      <p:ext uri="{BB962C8B-B14F-4D97-AF65-F5344CB8AC3E}">
        <p14:creationId xmlns:p14="http://schemas.microsoft.com/office/powerpoint/2010/main" val="3665013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9D967-7053-AEBD-11EA-D471C36D9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F6688-E8FB-50DE-E876-8F98BCAE0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D5658-448A-D557-2B1C-2C402D3B7E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16A73-F574-3D82-1EF2-B1E14D7101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17D9-5F8B-4265-8F0E-FF841A109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48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681F-D5B8-215D-3921-873250367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C5F57-F5EC-DACE-2E67-416F0BD13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DC712-3D87-EAC5-198E-7B7400E78D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Google Sans"/>
              </a:rPr>
              <a:t>The question is, what is the quantum equivalent of these computer science revolutions going to be?</a:t>
            </a:r>
            <a:endParaRPr lang="en-US" dirty="0"/>
          </a:p>
        </p:txBody>
      </p:sp>
      <p:sp>
        <p:nvSpPr>
          <p:cNvPr id="4" name="Slide Number Placeholder 3">
            <a:extLst>
              <a:ext uri="{FF2B5EF4-FFF2-40B4-BE49-F238E27FC236}">
                <a16:creationId xmlns:a16="http://schemas.microsoft.com/office/drawing/2014/main" id="{B49B63C2-7765-B0E9-3A84-CB3EFCB0A6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D3AE5-AD82-B547-87C9-CBC4246CC5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66972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61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0224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5465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Backstory: qudit ZX &amp; ZW had already been defined before, but qudit ZH had not. There was even a paper that classified quantum graphical calculi which didn’t manage to find a qudit ZH calculus. We found out that that paper had made stronger than necessary assumptions.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D80F5-2B53-4618-B6AB-4FDA5987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2176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4886-A720-F3DC-97EF-9392F6DCC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D6F0B-E6EA-DB52-0296-756D4FCED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5EEC0-37FD-9610-1D9E-4B3D84B62829}"/>
              </a:ext>
            </a:extLst>
          </p:cNvPr>
          <p:cNvSpPr>
            <a:spLocks noGrp="1"/>
          </p:cNvSpPr>
          <p:nvPr>
            <p:ph type="body" idx="1"/>
          </p:nvPr>
        </p:nvSpPr>
        <p:spPr/>
        <p:txBody>
          <a:bodyPr/>
          <a:lstStyle/>
          <a:p>
            <a:r>
              <a:rPr lang="en-GB" dirty="0"/>
              <a:t>Choose your ONB to be the computational basis, i.e. bitstrings. Ex. D-J, B-V, Grover’s, hidden subgroup problem. writing up Shor’s</a:t>
            </a:r>
          </a:p>
        </p:txBody>
      </p:sp>
      <p:sp>
        <p:nvSpPr>
          <p:cNvPr id="4" name="Slide Number Placeholder 3">
            <a:extLst>
              <a:ext uri="{FF2B5EF4-FFF2-40B4-BE49-F238E27FC236}">
                <a16:creationId xmlns:a16="http://schemas.microsoft.com/office/drawing/2014/main" id="{1F6131FB-E9EC-F2ED-F799-3A608BDCC5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8079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9651C-DA10-B78D-0692-2DDD0A17A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D0E1E-17F8-3B05-1550-943862587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58708-5876-099F-6F92-3D2C856C0F7E}"/>
              </a:ext>
            </a:extLst>
          </p:cNvPr>
          <p:cNvSpPr>
            <a:spLocks noGrp="1"/>
          </p:cNvSpPr>
          <p:nvPr>
            <p:ph type="body" idx="1"/>
          </p:nvPr>
        </p:nvSpPr>
        <p:spPr/>
        <p:txBody>
          <a:bodyPr/>
          <a:lstStyle/>
          <a:p>
            <a:r>
              <a:rPr lang="en-GB" dirty="0"/>
              <a:t>Choose your ONB to be the computational basis, i.e. bitstrings. Transpose is how D-J works. Ex. D-J, B-V, Grover’s, hidden subgroup problem. writing up Shor’s</a:t>
            </a:r>
          </a:p>
        </p:txBody>
      </p:sp>
      <p:sp>
        <p:nvSpPr>
          <p:cNvPr id="4" name="Slide Number Placeholder 3">
            <a:extLst>
              <a:ext uri="{FF2B5EF4-FFF2-40B4-BE49-F238E27FC236}">
                <a16:creationId xmlns:a16="http://schemas.microsoft.com/office/drawing/2014/main" id="{59EAB55C-6BE8-5D18-E02C-E7B7A29586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8310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535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B17D9-5F8B-4265-8F0E-FF841A1090EF}" type="slidenum">
              <a:rPr lang="en-US" smtClean="0"/>
              <a:t>80</a:t>
            </a:fld>
            <a:endParaRPr lang="en-US"/>
          </a:p>
        </p:txBody>
      </p:sp>
    </p:spTree>
    <p:extLst>
      <p:ext uri="{BB962C8B-B14F-4D97-AF65-F5344CB8AC3E}">
        <p14:creationId xmlns:p14="http://schemas.microsoft.com/office/powerpoint/2010/main" val="40500802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Writing in a line is easier to write code, but entering this into most programming languages and it’ll get parsed into an AST like on the right, which is how your computer then represents this function internally.</a:t>
            </a:r>
          </a:p>
        </p:txBody>
      </p:sp>
      <p:sp>
        <p:nvSpPr>
          <p:cNvPr id="4" name="Slide Number Placeholder 3"/>
          <p:cNvSpPr>
            <a:spLocks noGrp="1"/>
          </p:cNvSpPr>
          <p:nvPr>
            <p:ph type="sldNum" sz="quarter" idx="5"/>
          </p:nvPr>
        </p:nvSpPr>
        <p:spPr/>
        <p:txBody>
          <a:bodyPr/>
          <a:lstStyle/>
          <a:p>
            <a:fld id="{094B17D9-5F8B-4265-8F0E-FF841A1090EF}" type="slidenum">
              <a:rPr lang="en-US" smtClean="0"/>
              <a:t>93</a:t>
            </a:fld>
            <a:endParaRPr lang="en-US"/>
          </a:p>
        </p:txBody>
      </p:sp>
    </p:spTree>
    <p:extLst>
      <p:ext uri="{BB962C8B-B14F-4D97-AF65-F5344CB8AC3E}">
        <p14:creationId xmlns:p14="http://schemas.microsoft.com/office/powerpoint/2010/main" val="314323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CDF3E-6A21-3F9D-42E7-5E72710FF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9B693-5475-D3CC-E776-495B57235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BA2A4-DEE6-A8C0-7830-B8FD16AD8C89}"/>
              </a:ext>
            </a:extLst>
          </p:cNvPr>
          <p:cNvSpPr>
            <a:spLocks noGrp="1"/>
          </p:cNvSpPr>
          <p:nvPr>
            <p:ph type="body" idx="1"/>
          </p:nvPr>
        </p:nvSpPr>
        <p:spPr/>
        <p:txBody>
          <a:bodyPr/>
          <a:lstStyle/>
          <a:p>
            <a:r>
              <a:rPr lang="en-US" dirty="0"/>
              <a:t>Then it makes sense to denote this as. For both, might have to </a:t>
            </a:r>
            <a:r>
              <a:rPr lang="en-US" dirty="0" err="1"/>
              <a:t>renorm</a:t>
            </a:r>
            <a:endParaRPr lang="en-US" dirty="0"/>
          </a:p>
        </p:txBody>
      </p:sp>
      <p:sp>
        <p:nvSpPr>
          <p:cNvPr id="4" name="Slide Number Placeholder 3">
            <a:extLst>
              <a:ext uri="{FF2B5EF4-FFF2-40B4-BE49-F238E27FC236}">
                <a16:creationId xmlns:a16="http://schemas.microsoft.com/office/drawing/2014/main" id="{BB1D3F0F-FD9D-E916-F169-AACC438C7BF6}"/>
              </a:ext>
            </a:extLst>
          </p:cNvPr>
          <p:cNvSpPr>
            <a:spLocks noGrp="1"/>
          </p:cNvSpPr>
          <p:nvPr>
            <p:ph type="sldNum" sz="quarter" idx="5"/>
          </p:nvPr>
        </p:nvSpPr>
        <p:spPr/>
        <p:txBody>
          <a:bodyPr/>
          <a:lstStyle/>
          <a:p>
            <a:fld id="{094B17D9-5F8B-4265-8F0E-FF841A1090EF}" type="slidenum">
              <a:rPr lang="en-US" smtClean="0"/>
              <a:t>94</a:t>
            </a:fld>
            <a:endParaRPr lang="en-US"/>
          </a:p>
        </p:txBody>
      </p:sp>
    </p:spTree>
    <p:extLst>
      <p:ext uri="{BB962C8B-B14F-4D97-AF65-F5344CB8AC3E}">
        <p14:creationId xmlns:p14="http://schemas.microsoft.com/office/powerpoint/2010/main" val="230987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3F25-3D13-BDA8-0862-F9E59F8E0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9E10E-45DD-3B4B-48DA-92457267A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F9083-6CB2-77B1-8987-DFE6C3C021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D5129-1E86-2C33-54C9-8C64F8865E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E658C-1A49-B749-861A-36BD9177EA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4438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627E2-B678-09BE-0CB9-05D4F2C55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0C02F-6367-081F-8210-22669D175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5AD4A-9E16-5EAF-7832-014A79D14EAB}"/>
              </a:ext>
            </a:extLst>
          </p:cNvPr>
          <p:cNvSpPr>
            <a:spLocks noGrp="1"/>
          </p:cNvSpPr>
          <p:nvPr>
            <p:ph type="body" idx="1"/>
          </p:nvPr>
        </p:nvSpPr>
        <p:spPr/>
        <p:txBody>
          <a:bodyPr/>
          <a:lstStyle/>
          <a:p>
            <a:r>
              <a:rPr lang="en-US" dirty="0"/>
              <a:t>Writing in a line is easier to write code, but entering this into most programming languages and it’ll get parsed into an AST like on the right, which is how your computer then represents this function internally.</a:t>
            </a:r>
          </a:p>
        </p:txBody>
      </p:sp>
      <p:sp>
        <p:nvSpPr>
          <p:cNvPr id="4" name="Slide Number Placeholder 3">
            <a:extLst>
              <a:ext uri="{FF2B5EF4-FFF2-40B4-BE49-F238E27FC236}">
                <a16:creationId xmlns:a16="http://schemas.microsoft.com/office/drawing/2014/main" id="{EC9A01CE-A057-8C40-A063-643B90CC52FE}"/>
              </a:ext>
            </a:extLst>
          </p:cNvPr>
          <p:cNvSpPr>
            <a:spLocks noGrp="1"/>
          </p:cNvSpPr>
          <p:nvPr>
            <p:ph type="sldNum" sz="quarter" idx="5"/>
          </p:nvPr>
        </p:nvSpPr>
        <p:spPr/>
        <p:txBody>
          <a:bodyPr/>
          <a:lstStyle/>
          <a:p>
            <a:fld id="{094B17D9-5F8B-4265-8F0E-FF841A1090EF}" type="slidenum">
              <a:rPr lang="en-US" smtClean="0"/>
              <a:t>95</a:t>
            </a:fld>
            <a:endParaRPr lang="en-US"/>
          </a:p>
        </p:txBody>
      </p:sp>
    </p:spTree>
    <p:extLst>
      <p:ext uri="{BB962C8B-B14F-4D97-AF65-F5344CB8AC3E}">
        <p14:creationId xmlns:p14="http://schemas.microsoft.com/office/powerpoint/2010/main" val="969811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F2C8-6E7A-83C0-63FA-B89977455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37757-FD56-FACE-33A5-0D10D5B36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DB1A4-B279-9641-927C-605383C30ED5}"/>
              </a:ext>
            </a:extLst>
          </p:cNvPr>
          <p:cNvSpPr>
            <a:spLocks noGrp="1"/>
          </p:cNvSpPr>
          <p:nvPr>
            <p:ph type="body" idx="1"/>
          </p:nvPr>
        </p:nvSpPr>
        <p:spPr/>
        <p:txBody>
          <a:bodyPr/>
          <a:lstStyle/>
          <a:p>
            <a:r>
              <a:rPr lang="en-US" dirty="0"/>
              <a:t>Then it makes sense to denote this as. For both, might have to </a:t>
            </a:r>
            <a:r>
              <a:rPr lang="en-US" dirty="0" err="1"/>
              <a:t>renorm</a:t>
            </a:r>
            <a:r>
              <a:rPr lang="en-US" dirty="0"/>
              <a:t>. This is called an SMC</a:t>
            </a:r>
          </a:p>
        </p:txBody>
      </p:sp>
      <p:sp>
        <p:nvSpPr>
          <p:cNvPr id="4" name="Slide Number Placeholder 3">
            <a:extLst>
              <a:ext uri="{FF2B5EF4-FFF2-40B4-BE49-F238E27FC236}">
                <a16:creationId xmlns:a16="http://schemas.microsoft.com/office/drawing/2014/main" id="{BD83EF3F-A5F1-99F7-6B36-0089724F171F}"/>
              </a:ext>
            </a:extLst>
          </p:cNvPr>
          <p:cNvSpPr>
            <a:spLocks noGrp="1"/>
          </p:cNvSpPr>
          <p:nvPr>
            <p:ph type="sldNum" sz="quarter" idx="5"/>
          </p:nvPr>
        </p:nvSpPr>
        <p:spPr/>
        <p:txBody>
          <a:bodyPr/>
          <a:lstStyle/>
          <a:p>
            <a:fld id="{094B17D9-5F8B-4265-8F0E-FF841A1090EF}" type="slidenum">
              <a:rPr lang="en-US" smtClean="0"/>
              <a:t>96</a:t>
            </a:fld>
            <a:endParaRPr lang="en-US"/>
          </a:p>
        </p:txBody>
      </p:sp>
    </p:spTree>
    <p:extLst>
      <p:ext uri="{BB962C8B-B14F-4D97-AF65-F5344CB8AC3E}">
        <p14:creationId xmlns:p14="http://schemas.microsoft.com/office/powerpoint/2010/main" val="2541510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321E3-630D-F61C-A1EC-0B58E41AA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EA7BE-E0AB-556B-DD09-15844F614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10185-AF18-865C-454F-1AC9C2A94B58}"/>
              </a:ext>
            </a:extLst>
          </p:cNvPr>
          <p:cNvSpPr>
            <a:spLocks noGrp="1"/>
          </p:cNvSpPr>
          <p:nvPr>
            <p:ph type="body" idx="1"/>
          </p:nvPr>
        </p:nvSpPr>
        <p:spPr/>
        <p:txBody>
          <a:bodyPr/>
          <a:lstStyle/>
          <a:p>
            <a:r>
              <a:rPr lang="en-US" dirty="0"/>
              <a:t>M can also be for matrix, if it’s finite-dimensional. With matrices you have to pick the basis it’s </a:t>
            </a:r>
            <a:r>
              <a:rPr lang="en-US" dirty="0" err="1"/>
              <a:t>w.r.t.</a:t>
            </a:r>
            <a:r>
              <a:rPr lang="en-US" dirty="0"/>
              <a:t>, typically the computational aka Z basis.</a:t>
            </a:r>
          </a:p>
        </p:txBody>
      </p:sp>
      <p:sp>
        <p:nvSpPr>
          <p:cNvPr id="4" name="Slide Number Placeholder 3">
            <a:extLst>
              <a:ext uri="{FF2B5EF4-FFF2-40B4-BE49-F238E27FC236}">
                <a16:creationId xmlns:a16="http://schemas.microsoft.com/office/drawing/2014/main" id="{563E0CAF-F7F6-B851-01CD-734E50F8ECCD}"/>
              </a:ext>
            </a:extLst>
          </p:cNvPr>
          <p:cNvSpPr>
            <a:spLocks noGrp="1"/>
          </p:cNvSpPr>
          <p:nvPr>
            <p:ph type="sldNum" sz="quarter" idx="5"/>
          </p:nvPr>
        </p:nvSpPr>
        <p:spPr/>
        <p:txBody>
          <a:bodyPr/>
          <a:lstStyle/>
          <a:p>
            <a:fld id="{094B17D9-5F8B-4265-8F0E-FF841A1090EF}" type="slidenum">
              <a:rPr lang="en-US" smtClean="0"/>
              <a:t>97</a:t>
            </a:fld>
            <a:endParaRPr lang="en-US"/>
          </a:p>
        </p:txBody>
      </p:sp>
    </p:spTree>
    <p:extLst>
      <p:ext uri="{BB962C8B-B14F-4D97-AF65-F5344CB8AC3E}">
        <p14:creationId xmlns:p14="http://schemas.microsoft.com/office/powerpoint/2010/main" val="30662968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C2BDF-C49D-8D97-1E21-DBAA6DD0F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49B90-3321-90A9-48CC-64B1F26E5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09619-FDE5-B2E5-9A3C-40657BBB8478}"/>
              </a:ext>
            </a:extLst>
          </p:cNvPr>
          <p:cNvSpPr>
            <a:spLocks noGrp="1"/>
          </p:cNvSpPr>
          <p:nvPr>
            <p:ph type="body" idx="1"/>
          </p:nvPr>
        </p:nvSpPr>
        <p:spPr/>
        <p:txBody>
          <a:bodyPr/>
          <a:lstStyle/>
          <a:p>
            <a:r>
              <a:rPr lang="en-US" dirty="0"/>
              <a:t>Quantum computing has developed a lot in recent years (2</a:t>
            </a:r>
            <a:r>
              <a:rPr lang="en-US" baseline="30000" dirty="0"/>
              <a:t>nd</a:t>
            </a:r>
            <a:r>
              <a:rPr lang="en-US" dirty="0"/>
              <a:t> quantum revolution), but in many ways, how it’s taught has not evolved. Here is an example screenshotted from the notes of Sarah Meng Li, which she took for one of her graduate courses as a Master’s student at U of Waterloo, to help her verify for herself the correctness of the quantum teleportation protocol.  In the Hilbert space formalism, the first thing to notice is the necessity for a combination of both a visual spacetime representation of the process (the circuit), and symbolic notation (bra-</a:t>
            </a:r>
            <a:r>
              <a:rPr lang="en-US" dirty="0" err="1"/>
              <a:t>ket</a:t>
            </a:r>
            <a:r>
              <a:rPr lang="en-US" dirty="0"/>
              <a:t> notation) for computation. We also remark a high number of mathematical prerequisites that would be wholly unsuitable for high school level: first matrix multiplication and complex numbers, then vector spaces (or at least span and bases), then tensor product.</a:t>
            </a:r>
            <a:endParaRPr lang="en-GB" dirty="0"/>
          </a:p>
        </p:txBody>
      </p:sp>
      <p:sp>
        <p:nvSpPr>
          <p:cNvPr id="4" name="Slide Number Placeholder 3">
            <a:extLst>
              <a:ext uri="{FF2B5EF4-FFF2-40B4-BE49-F238E27FC236}">
                <a16:creationId xmlns:a16="http://schemas.microsoft.com/office/drawing/2014/main" id="{60CD859C-E7D5-CC71-70F5-7D66949B3B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21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51A04-B22D-4095-6D83-AEDB79D99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4E9C4-199A-BEAE-3525-A85AD923E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6F682-BE25-0393-E708-47881A91A753}"/>
              </a:ext>
            </a:extLst>
          </p:cNvPr>
          <p:cNvSpPr>
            <a:spLocks noGrp="1"/>
          </p:cNvSpPr>
          <p:nvPr>
            <p:ph type="body" idx="1"/>
          </p:nvPr>
        </p:nvSpPr>
        <p:spPr/>
        <p:txBody>
          <a:bodyPr/>
          <a:lstStyle/>
          <a:p>
            <a:r>
              <a:rPr lang="en-US" dirty="0"/>
              <a:t>Quantum computing has developed a lot in recent years (2</a:t>
            </a:r>
            <a:r>
              <a:rPr lang="en-US" baseline="30000" dirty="0"/>
              <a:t>nd</a:t>
            </a:r>
            <a:r>
              <a:rPr lang="en-US" dirty="0"/>
              <a:t> quantum revolution), but in many ways, how it’s taught has not evolved. Here is an example screenshotted from the notes of Sarah Meng Li, which she took for one of her graduate courses as a Master’s student at U of Waterloo, to help her verify for herself the correctness of the quantum teleportation protocol.  In the Hilbert space formalism, the first thing to notice is the necessity for a combination of both a visual spacetime representation of the process (the circuit), and symbolic notation (bra-</a:t>
            </a:r>
            <a:r>
              <a:rPr lang="en-US" dirty="0" err="1"/>
              <a:t>ket</a:t>
            </a:r>
            <a:r>
              <a:rPr lang="en-US" dirty="0"/>
              <a:t> notation) for computation. We also remark a high number of mathematical prerequisites that would be wholly unsuitable for high school level: first matrix multiplication and complex numbers, then vector spaces (or at least span and bases), then tensor product.</a:t>
            </a:r>
            <a:endParaRPr lang="en-GB" dirty="0"/>
          </a:p>
        </p:txBody>
      </p:sp>
      <p:sp>
        <p:nvSpPr>
          <p:cNvPr id="4" name="Slide Number Placeholder 3">
            <a:extLst>
              <a:ext uri="{FF2B5EF4-FFF2-40B4-BE49-F238E27FC236}">
                <a16:creationId xmlns:a16="http://schemas.microsoft.com/office/drawing/2014/main" id="{DB13D62F-3E6F-0A7A-26D4-0C05D80664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4675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522C9-6997-6673-CC9A-B3AE7EF55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FBBFF-3FBA-11A5-CAF4-09B8E2ABC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211FC-B58C-EA35-82AC-16F1BA8768A3}"/>
              </a:ext>
            </a:extLst>
          </p:cNvPr>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a:extLst>
              <a:ext uri="{FF2B5EF4-FFF2-40B4-BE49-F238E27FC236}">
                <a16:creationId xmlns:a16="http://schemas.microsoft.com/office/drawing/2014/main" id="{7E4E3327-3504-9594-0278-F54145C947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8125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0AAB6-8315-18A4-EC62-8A6A4923E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9F6A1-B7D3-A5EC-B990-AAC5DF1FC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31FBE-B778-BB4E-B895-1A4911A76C9D}"/>
              </a:ext>
            </a:extLst>
          </p:cNvPr>
          <p:cNvSpPr>
            <a:spLocks noGrp="1"/>
          </p:cNvSpPr>
          <p:nvPr>
            <p:ph type="body" idx="1"/>
          </p:nvPr>
        </p:nvSpPr>
        <p:spPr/>
        <p:txBody>
          <a:bodyPr/>
          <a:lstStyle/>
          <a:p>
            <a:r>
              <a:rPr lang="en-US" dirty="0"/>
              <a:t>Quantum computing has developed a lot in recent years (2</a:t>
            </a:r>
            <a:r>
              <a:rPr lang="en-US" baseline="30000" dirty="0"/>
              <a:t>nd</a:t>
            </a:r>
            <a:r>
              <a:rPr lang="en-US" dirty="0"/>
              <a:t> quantum revolution), but in many ways, how it’s taught has not evolved. Here is an example screenshotted from the notes of Sarah Meng Li, which she took for one of her graduate courses as a Master’s student at U of Waterloo, to help her verify for herself the correctness of the quantum teleportation protocol.  In the Hilbert space formalism, the first thing to notice is the necessity for a combination of both a visual spacetime representation of the process (the circuit), and symbolic notation (bra-</a:t>
            </a:r>
            <a:r>
              <a:rPr lang="en-US" dirty="0" err="1"/>
              <a:t>ket</a:t>
            </a:r>
            <a:r>
              <a:rPr lang="en-US" dirty="0"/>
              <a:t> notation) for computation. We also remark a high number of mathematical prerequisites that would be wholly unsuitable for high school level: first matrix multiplication and complex numbers, then vector spaces (or at least span and bases), then tensor product.</a:t>
            </a:r>
            <a:endParaRPr lang="en-GB" dirty="0"/>
          </a:p>
        </p:txBody>
      </p:sp>
      <p:sp>
        <p:nvSpPr>
          <p:cNvPr id="4" name="Slide Number Placeholder 3">
            <a:extLst>
              <a:ext uri="{FF2B5EF4-FFF2-40B4-BE49-F238E27FC236}">
                <a16:creationId xmlns:a16="http://schemas.microsoft.com/office/drawing/2014/main" id="{40AD2CD7-7961-2CD2-215C-AEA811386A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245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9FE1-9799-AA82-E181-3D5CE90CB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E5622-C305-18F2-AFFD-340D62BF3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33BBD-85DB-1092-6BA7-2083E79F50F2}"/>
              </a:ext>
            </a:extLst>
          </p:cNvPr>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a:extLst>
              <a:ext uri="{FF2B5EF4-FFF2-40B4-BE49-F238E27FC236}">
                <a16:creationId xmlns:a16="http://schemas.microsoft.com/office/drawing/2014/main" id="{C8E32399-29F0-3815-266C-E1B4C5F6CB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652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CB968-C4C8-3641-34F7-5EA8770CF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EC5EB-3EAA-42CD-FBAC-E6B5AD183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A7510-C95C-3A0A-3806-B5F95F0C6466}"/>
              </a:ext>
            </a:extLst>
          </p:cNvPr>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a:extLst>
              <a:ext uri="{FF2B5EF4-FFF2-40B4-BE49-F238E27FC236}">
                <a16:creationId xmlns:a16="http://schemas.microsoft.com/office/drawing/2014/main" id="{753DD742-F8C4-6D2F-85A1-E9E5B929AC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7245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702C8-1DE0-ABE6-B422-46F88B994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AD170-BF6B-E9B5-A5F5-DD82AB4E9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C4B51-C1B3-D8B7-0009-02FFC020249A}"/>
              </a:ext>
            </a:extLst>
          </p:cNvPr>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a:extLst>
              <a:ext uri="{FF2B5EF4-FFF2-40B4-BE49-F238E27FC236}">
                <a16:creationId xmlns:a16="http://schemas.microsoft.com/office/drawing/2014/main" id="{85DAFCB6-F131-EBD9-A779-3DB363937E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77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E658C-1A49-B749-861A-36BD9177EA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90431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122DB-785F-C61A-381F-D72C3F937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F1F93-B9B3-33F7-DA93-A7987DAE9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FD1DC-7E2E-91CC-6C18-35C18A093CBD}"/>
              </a:ext>
            </a:extLst>
          </p:cNvPr>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a:extLst>
              <a:ext uri="{FF2B5EF4-FFF2-40B4-BE49-F238E27FC236}">
                <a16:creationId xmlns:a16="http://schemas.microsoft.com/office/drawing/2014/main" id="{64D7F57D-6079-AA76-97BA-6264ABC338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9752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656E9-C5AF-95CA-7135-3C680F548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45437-7F98-0770-CA71-CE856F54F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A9E5D-6C64-7A12-79DB-2B18CBB174C3}"/>
              </a:ext>
            </a:extLst>
          </p:cNvPr>
          <p:cNvSpPr>
            <a:spLocks noGrp="1"/>
          </p:cNvSpPr>
          <p:nvPr>
            <p:ph type="body" idx="1"/>
          </p:nvPr>
        </p:nvSpPr>
        <p:spPr/>
        <p:txBody>
          <a:bodyPr/>
          <a:lstStyle/>
          <a:p>
            <a:r>
              <a:rPr lang="en-GB" dirty="0"/>
              <a:t>Non-unique isometry. </a:t>
            </a:r>
            <a:r>
              <a:rPr lang="en-GB" dirty="0" err="1"/>
              <a:t>thiccc</a:t>
            </a:r>
            <a:r>
              <a:rPr lang="en-GB" dirty="0"/>
              <a:t> wire types. Basis dependence</a:t>
            </a:r>
          </a:p>
        </p:txBody>
      </p:sp>
      <p:sp>
        <p:nvSpPr>
          <p:cNvPr id="4" name="Slide Number Placeholder 3">
            <a:extLst>
              <a:ext uri="{FF2B5EF4-FFF2-40B4-BE49-F238E27FC236}">
                <a16:creationId xmlns:a16="http://schemas.microsoft.com/office/drawing/2014/main" id="{B220435A-A109-1164-1BC5-F46AB1ED32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440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11E3-2C2F-09DF-177E-6F7FC3B4F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62A8A-EBEF-0047-9509-78B1B40F4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373F5-553A-C90E-CFEF-8315365C285A}"/>
              </a:ext>
            </a:extLst>
          </p:cNvPr>
          <p:cNvSpPr>
            <a:spLocks noGrp="1"/>
          </p:cNvSpPr>
          <p:nvPr>
            <p:ph type="body" idx="1"/>
          </p:nvPr>
        </p:nvSpPr>
        <p:spPr/>
        <p:txBody>
          <a:bodyPr/>
          <a:lstStyle/>
          <a:p>
            <a:r>
              <a:rPr lang="en-US" dirty="0"/>
              <a:t>Keep screenshotting </a:t>
            </a:r>
            <a:r>
              <a:rPr lang="en-US" dirty="0" err="1"/>
              <a:t>pqp</a:t>
            </a:r>
            <a:r>
              <a:rPr lang="en-US" dirty="0"/>
              <a:t> </a:t>
            </a:r>
            <a:r>
              <a:rPr lang="en-US" dirty="0" err="1"/>
              <a:t>pg</a:t>
            </a:r>
            <a:r>
              <a:rPr lang="en-US" dirty="0"/>
              <a:t> 370</a:t>
            </a:r>
          </a:p>
        </p:txBody>
      </p:sp>
      <p:sp>
        <p:nvSpPr>
          <p:cNvPr id="4" name="Slide Number Placeholder 3">
            <a:extLst>
              <a:ext uri="{FF2B5EF4-FFF2-40B4-BE49-F238E27FC236}">
                <a16:creationId xmlns:a16="http://schemas.microsoft.com/office/drawing/2014/main" id="{35CA06E5-70EE-8101-15AA-DE8BFF09E920}"/>
              </a:ext>
            </a:extLst>
          </p:cNvPr>
          <p:cNvSpPr>
            <a:spLocks noGrp="1"/>
          </p:cNvSpPr>
          <p:nvPr>
            <p:ph type="sldNum" sz="quarter" idx="5"/>
          </p:nvPr>
        </p:nvSpPr>
        <p:spPr/>
        <p:txBody>
          <a:bodyPr/>
          <a:lstStyle/>
          <a:p>
            <a:fld id="{094B17D9-5F8B-4265-8F0E-FF841A1090EF}" type="slidenum">
              <a:rPr lang="en-US" smtClean="0"/>
              <a:t>108</a:t>
            </a:fld>
            <a:endParaRPr lang="en-US"/>
          </a:p>
        </p:txBody>
      </p:sp>
    </p:spTree>
    <p:extLst>
      <p:ext uri="{BB962C8B-B14F-4D97-AF65-F5344CB8AC3E}">
        <p14:creationId xmlns:p14="http://schemas.microsoft.com/office/powerpoint/2010/main" val="5816719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use (black)-boxes to reason about maps, higher-order maps, and causality</a:t>
            </a:r>
          </a:p>
        </p:txBody>
      </p:sp>
      <p:sp>
        <p:nvSpPr>
          <p:cNvPr id="4" name="Slide Number Placeholder 3"/>
          <p:cNvSpPr>
            <a:spLocks noGrp="1"/>
          </p:cNvSpPr>
          <p:nvPr>
            <p:ph type="sldNum" sz="quarter" idx="5"/>
          </p:nvPr>
        </p:nvSpPr>
        <p:spPr/>
        <p:txBody>
          <a:bodyPr/>
          <a:lstStyle/>
          <a:p>
            <a:fld id="{94288C5B-CB5F-40B8-9C51-EDF5F027974A}" type="slidenum">
              <a:rPr lang="en-US" smtClean="0"/>
              <a:t>109</a:t>
            </a:fld>
            <a:endParaRPr lang="en-US"/>
          </a:p>
        </p:txBody>
      </p:sp>
    </p:spTree>
    <p:extLst>
      <p:ext uri="{BB962C8B-B14F-4D97-AF65-F5344CB8AC3E}">
        <p14:creationId xmlns:p14="http://schemas.microsoft.com/office/powerpoint/2010/main" val="135420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295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8153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open-source quantum software development kit TKET supports ZX-calculus natively and has an extensive range of methods to generate and manipulate ZX diagrams.</a:t>
            </a:r>
            <a:endParaRPr lang="en-US" dirty="0"/>
          </a:p>
        </p:txBody>
      </p:sp>
      <p:sp>
        <p:nvSpPr>
          <p:cNvPr id="4" name="Slide Number Placeholder 3"/>
          <p:cNvSpPr>
            <a:spLocks noGrp="1"/>
          </p:cNvSpPr>
          <p:nvPr>
            <p:ph type="sldNum" sz="quarter" idx="5"/>
          </p:nvPr>
        </p:nvSpPr>
        <p:spPr/>
        <p:txBody>
          <a:bodyPr/>
          <a:lstStyle/>
          <a:p>
            <a:fld id="{94288C5B-CB5F-40B8-9C51-EDF5F027974A}" type="slidenum">
              <a:rPr lang="en-US" smtClean="0"/>
              <a:t>113</a:t>
            </a:fld>
            <a:endParaRPr lang="en-US"/>
          </a:p>
        </p:txBody>
      </p:sp>
    </p:spTree>
    <p:extLst>
      <p:ext uri="{BB962C8B-B14F-4D97-AF65-F5344CB8AC3E}">
        <p14:creationId xmlns:p14="http://schemas.microsoft.com/office/powerpoint/2010/main" val="4377249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QAOA to the </a:t>
            </a:r>
            <a:r>
              <a:rPr lang="en-GB" dirty="0" err="1"/>
              <a:t>Ising</a:t>
            </a:r>
            <a:r>
              <a:rPr lang="en-GB" dirty="0"/>
              <a:t> model is the same thing, but say it’s the 2D </a:t>
            </a:r>
            <a:r>
              <a:rPr lang="en-GB" dirty="0" err="1"/>
              <a:t>Ising</a:t>
            </a:r>
            <a:r>
              <a:rPr lang="en-GB" dirty="0"/>
              <a:t> Model, then the specific graph would be a 2D nearest </a:t>
            </a:r>
            <a:r>
              <a:rPr lang="en-GB" dirty="0" err="1"/>
              <a:t>neighbor</a:t>
            </a:r>
            <a:r>
              <a:rPr lang="en-GB" dirty="0"/>
              <a:t>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3163B-610F-43FF-AD9B-9B2B95A41D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2095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Stern Gerlach goes here</a:t>
            </a:r>
          </a:p>
          <a:p>
            <a:endParaRPr lang="en-US" dirty="0"/>
          </a:p>
        </p:txBody>
      </p:sp>
      <p:sp>
        <p:nvSpPr>
          <p:cNvPr id="4" name="Slide Number Placeholder 3"/>
          <p:cNvSpPr>
            <a:spLocks noGrp="1"/>
          </p:cNvSpPr>
          <p:nvPr>
            <p:ph type="sldNum" sz="quarter" idx="5"/>
          </p:nvPr>
        </p:nvSpPr>
        <p:spPr/>
        <p:txBody>
          <a:bodyPr/>
          <a:lstStyle/>
          <a:p>
            <a:fld id="{94288C5B-CB5F-40B8-9C51-EDF5F027974A}" type="slidenum">
              <a:rPr lang="en-US" smtClean="0"/>
              <a:t>118</a:t>
            </a:fld>
            <a:endParaRPr lang="en-US"/>
          </a:p>
        </p:txBody>
      </p:sp>
    </p:spTree>
    <p:extLst>
      <p:ext uri="{BB962C8B-B14F-4D97-AF65-F5344CB8AC3E}">
        <p14:creationId xmlns:p14="http://schemas.microsoft.com/office/powerpoint/2010/main" val="3294588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6703B-42E9-36E3-0698-EE52D7B47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964E5-4FDF-DD0D-F7D4-D6A4D2F73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2BB8D-1177-C2B4-2007-C42BB42D32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EA70B2-0591-61BD-7E09-80C81BB544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D3AE5-AD82-B547-87C9-CBC4246CC5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2817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atin typeface="Aldhabi" panose="01000000000000000000" pitchFamily="2" charset="-78"/>
                <a:cs typeface="Aldhabi" panose="01000000000000000000" pitchFamily="2" charset="-78"/>
              </a:defRPr>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atin typeface="Seaford Display"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2"/>
            <a:ext cx="2743200" cy="365125"/>
          </a:xfrm>
        </p:spPr>
        <p:txBody>
          <a:bodyPr/>
          <a:lstStyle/>
          <a:p>
            <a:fld id="{02AC24A9-CCB6-4F8D-B8DB-C2F3692CFA5A}" type="datetimeFigureOut">
              <a:rPr lang="en-US" smtClean="0"/>
              <a:t>7/1/25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2"/>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75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212436" y="812800"/>
            <a:ext cx="4858328" cy="4996873"/>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145884" y="1618375"/>
            <a:ext cx="157515"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2"/>
            <a:ext cx="2743200" cy="365125"/>
          </a:xfrm>
        </p:spPr>
        <p:txBody>
          <a:bodyPr/>
          <a:lstStyle/>
          <a:p>
            <a:fld id="{02AC24A9-CCB6-4F8D-B8DB-C2F3692CFA5A}" type="datetimeFigureOut">
              <a:rPr lang="en-US" smtClean="0"/>
              <a:t>7/1/25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2425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7/1/25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7933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7/1/25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08991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FE09-3F9F-4DA6-507E-92B21F46C5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AA8FEC-2EE9-0DD6-835A-4D2A6204C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0D9C19-835B-2F49-D356-A64E9307ED44}"/>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5" name="Footer Placeholder 4">
            <a:extLst>
              <a:ext uri="{FF2B5EF4-FFF2-40B4-BE49-F238E27FC236}">
                <a16:creationId xmlns:a16="http://schemas.microsoft.com/office/drawing/2014/main" id="{A81AE73F-7DF9-EB56-B2AE-90067FD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B3914E-6A67-4AF5-554E-DEE8250A0854}"/>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3434182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949F0-C032-E22D-832B-B4A69D3B2E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59DBE-10FB-B138-4E65-8EE0613D6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482217-FC8A-9D61-74EB-F7B0DF7C6F10}"/>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5" name="Footer Placeholder 4">
            <a:extLst>
              <a:ext uri="{FF2B5EF4-FFF2-40B4-BE49-F238E27FC236}">
                <a16:creationId xmlns:a16="http://schemas.microsoft.com/office/drawing/2014/main" id="{0FE85FF0-B758-1384-628F-77F1B67F62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AE5FD3-C95C-273B-4374-7D585D885A04}"/>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2568985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C6B4-E5A8-0765-E07B-8826A36945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BBCD65-3D86-8646-A602-D20EA63CCC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50944E-9048-0A37-4E9B-DD8DAD958F15}"/>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5" name="Footer Placeholder 4">
            <a:extLst>
              <a:ext uri="{FF2B5EF4-FFF2-40B4-BE49-F238E27FC236}">
                <a16:creationId xmlns:a16="http://schemas.microsoft.com/office/drawing/2014/main" id="{97338992-1BAF-7F10-4171-0F8614FBD5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8CCE52-F675-5380-3926-87B22B0DE058}"/>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1154572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8073-8D27-6381-78D1-67043BF309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797FD9-EA08-874A-3EEF-06DEEA73F6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9180AD-C226-026F-2FAE-27C67C725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311C5F-0664-B04C-35A7-421F4561C04B}"/>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6" name="Footer Placeholder 5">
            <a:extLst>
              <a:ext uri="{FF2B5EF4-FFF2-40B4-BE49-F238E27FC236}">
                <a16:creationId xmlns:a16="http://schemas.microsoft.com/office/drawing/2014/main" id="{B856DB59-DDFB-B8D6-7CF0-63DB10B6C4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E56C89-3C1F-EEA9-CF4A-6EC580226B93}"/>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3499710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1DC3-8B4E-5C19-795B-EDCBB31607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66BEE5-1EFF-AE17-E6D0-95B54799E0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8ED58-AC29-B643-A531-2E2BB3C085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36F0EC-0293-BCA7-D510-D3FA90094A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8AC79-3309-DC7B-2673-E0A5D9B307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86380D-BB9C-FF26-BF97-2367ADD0197B}"/>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8" name="Footer Placeholder 7">
            <a:extLst>
              <a:ext uri="{FF2B5EF4-FFF2-40B4-BE49-F238E27FC236}">
                <a16:creationId xmlns:a16="http://schemas.microsoft.com/office/drawing/2014/main" id="{E54F8CE5-0239-5295-A753-DABCF86567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43615A-974C-B275-2219-17B2FC13292F}"/>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3659848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B33B-A152-E5F5-80CD-D37BE59343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4D1BFC-8172-54AA-D781-9C97229BE406}"/>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4" name="Footer Placeholder 3">
            <a:extLst>
              <a:ext uri="{FF2B5EF4-FFF2-40B4-BE49-F238E27FC236}">
                <a16:creationId xmlns:a16="http://schemas.microsoft.com/office/drawing/2014/main" id="{EF2ECDDF-987F-0722-AABE-5114E531A4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D379CA-128E-95A6-A43F-397FF095BE86}"/>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2390492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9FA1B-4853-EB89-B0D3-7C1441DDC6D4}"/>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3" name="Footer Placeholder 2">
            <a:extLst>
              <a:ext uri="{FF2B5EF4-FFF2-40B4-BE49-F238E27FC236}">
                <a16:creationId xmlns:a16="http://schemas.microsoft.com/office/drawing/2014/main" id="{A20F323A-8059-B19C-FD79-E98E6F4DFB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EF87EF-409F-9A38-8BF4-8FEFED7B8F0D}"/>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400080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atin typeface="Aldhabi" panose="01000000000000000000" pitchFamily="2" charset="-78"/>
                <a:cs typeface="Aldhabi" panose="01000000000000000000" pitchFamily="2" charset="-78"/>
              </a:defRPr>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lvl1pPr>
              <a:defRPr>
                <a:latin typeface="Seaford Display" panose="00000500000000000000" pitchFamily="2" charset="0"/>
              </a:defRPr>
            </a:lvl1pPr>
            <a:lvl2pPr>
              <a:defRPr>
                <a:latin typeface="Seaford Display" panose="00000500000000000000" pitchFamily="2" charset="0"/>
              </a:defRPr>
            </a:lvl2pPr>
            <a:lvl3pPr>
              <a:defRPr>
                <a:latin typeface="Seaford Display" panose="00000500000000000000" pitchFamily="2" charset="0"/>
              </a:defRPr>
            </a:lvl3pPr>
            <a:lvl4pPr>
              <a:defRPr>
                <a:latin typeface="Seaford Display" panose="00000500000000000000" pitchFamily="2" charset="0"/>
              </a:defRPr>
            </a:lvl4pPr>
            <a:lvl5pPr>
              <a:defRPr>
                <a:latin typeface="Seaford Display"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2"/>
            <a:ext cx="2743200" cy="365125"/>
          </a:xfrm>
        </p:spPr>
        <p:txBody>
          <a:bodyPr/>
          <a:lstStyle/>
          <a:p>
            <a:fld id="{02AC24A9-CCB6-4F8D-B8DB-C2F3692CFA5A}" type="datetimeFigureOut">
              <a:rPr lang="en-US" smtClean="0"/>
              <a:t>7/1/25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2"/>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61768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C919-2B9E-EF9C-58BE-4131066CE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E502431-3AFE-50BF-596E-887CA47E1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95715D-C40A-4DE9-BFF2-791F85F5D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77F03-CD6F-0803-7718-BB00E6490F42}"/>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6" name="Footer Placeholder 5">
            <a:extLst>
              <a:ext uri="{FF2B5EF4-FFF2-40B4-BE49-F238E27FC236}">
                <a16:creationId xmlns:a16="http://schemas.microsoft.com/office/drawing/2014/main" id="{15246812-2E92-C949-D959-50F11E2AD6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FDED87-7F28-122E-18DE-86A455B7B0FC}"/>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3111159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C0D-6A02-59BE-8643-030F821E4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D70455-73E3-51E1-669B-3686B34B3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3862FD-8B55-4306-C458-AA42BF1AD5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48FAA7-8D3D-5016-BE75-9263B68A91B7}"/>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6" name="Footer Placeholder 5">
            <a:extLst>
              <a:ext uri="{FF2B5EF4-FFF2-40B4-BE49-F238E27FC236}">
                <a16:creationId xmlns:a16="http://schemas.microsoft.com/office/drawing/2014/main" id="{34A9F6D6-EF01-8127-BA75-6CB2E54603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303E55-324B-D3AD-1C93-9C8F064FD14B}"/>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1803075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D6B-EACF-B39A-0F2F-F5DA8BB8B1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914102-1464-DD5F-8A05-B261771BFA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931D43-DE9A-9E12-45DE-BAEDFC15E30A}"/>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5" name="Footer Placeholder 4">
            <a:extLst>
              <a:ext uri="{FF2B5EF4-FFF2-40B4-BE49-F238E27FC236}">
                <a16:creationId xmlns:a16="http://schemas.microsoft.com/office/drawing/2014/main" id="{32406B94-CE6E-D407-E88C-C23B1A89B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34851A-C1DF-0AC9-359E-E3B3C2DF2515}"/>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846160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74DC8A-6B8A-E797-290E-EC63AAB924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890D3C-5AD0-310B-56FE-75545179AC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A9F0E8-08A1-A1F1-CA50-C597B5D509D0}"/>
              </a:ext>
            </a:extLst>
          </p:cNvPr>
          <p:cNvSpPr>
            <a:spLocks noGrp="1"/>
          </p:cNvSpPr>
          <p:nvPr>
            <p:ph type="dt" sz="half" idx="10"/>
          </p:nvPr>
        </p:nvSpPr>
        <p:spPr/>
        <p:txBody>
          <a:bodyPr/>
          <a:lstStyle/>
          <a:p>
            <a:fld id="{C65EDD9F-317A-4B4A-A83E-74B6C63796FB}" type="datetimeFigureOut">
              <a:rPr lang="en-GB" smtClean="0"/>
              <a:t>01/07/2025</a:t>
            </a:fld>
            <a:endParaRPr lang="en-GB"/>
          </a:p>
        </p:txBody>
      </p:sp>
      <p:sp>
        <p:nvSpPr>
          <p:cNvPr id="5" name="Footer Placeholder 4">
            <a:extLst>
              <a:ext uri="{FF2B5EF4-FFF2-40B4-BE49-F238E27FC236}">
                <a16:creationId xmlns:a16="http://schemas.microsoft.com/office/drawing/2014/main" id="{D4DAF312-CB41-3ACC-C81E-1D5B099C0D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C83B2-1B02-3C89-67C7-BA6FC97CC723}"/>
              </a:ext>
            </a:extLst>
          </p:cNvPr>
          <p:cNvSpPr>
            <a:spLocks noGrp="1"/>
          </p:cNvSpPr>
          <p:nvPr>
            <p:ph type="sldNum" sz="quarter" idx="12"/>
          </p:nvPr>
        </p:nvSpPr>
        <p:spPr/>
        <p:txBody>
          <a:bodyPr/>
          <a:lstStyle/>
          <a:p>
            <a:fld id="{BA12BBB6-0E4B-4C62-A8AD-9D300B3D2AAF}" type="slidenum">
              <a:rPr lang="en-GB" smtClean="0"/>
              <a:t>‹#›</a:t>
            </a:fld>
            <a:endParaRPr lang="en-GB"/>
          </a:p>
        </p:txBody>
      </p:sp>
    </p:spTree>
    <p:extLst>
      <p:ext uri="{BB962C8B-B14F-4D97-AF65-F5344CB8AC3E}">
        <p14:creationId xmlns:p14="http://schemas.microsoft.com/office/powerpoint/2010/main" val="3443489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2022-F1BE-4426-BC66-584536DF6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A77E0-0B92-4096-9D85-F7DD34FD7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08CAB-7212-4331-A2A0-A25A5A06FBE3}"/>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5" name="Footer Placeholder 4">
            <a:extLst>
              <a:ext uri="{FF2B5EF4-FFF2-40B4-BE49-F238E27FC236}">
                <a16:creationId xmlns:a16="http://schemas.microsoft.com/office/drawing/2014/main" id="{452290A3-05B0-4010-8325-E70AD96CF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F41AA-81B1-4962-97C2-7E449A2AD432}"/>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60055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B926-792D-4943-B185-D928423C2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7042C-4B03-455E-B0A3-EC02223F1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2438F-9725-4E75-9AD4-FC64F4B42B3F}"/>
              </a:ext>
            </a:extLst>
          </p:cNvPr>
          <p:cNvSpPr>
            <a:spLocks noGrp="1"/>
          </p:cNvSpPr>
          <p:nvPr>
            <p:ph type="dt" sz="half" idx="10"/>
          </p:nvPr>
        </p:nvSpPr>
        <p:spPr/>
        <p:txBody>
          <a:bodyPr/>
          <a:lstStyle/>
          <a:p>
            <a:fld id="{11EAACC7-3B3F-47D1-959A-EF58926E955E}" type="datetimeFigureOut">
              <a:rPr lang="en-US" smtClean="0"/>
              <a:t>7/1/25</a:t>
            </a:fld>
            <a:endParaRPr lang="en-US" dirty="0"/>
          </a:p>
        </p:txBody>
      </p:sp>
      <p:sp>
        <p:nvSpPr>
          <p:cNvPr id="5" name="Footer Placeholder 4">
            <a:extLst>
              <a:ext uri="{FF2B5EF4-FFF2-40B4-BE49-F238E27FC236}">
                <a16:creationId xmlns:a16="http://schemas.microsoft.com/office/drawing/2014/main" id="{5EFA2717-141C-4D8A-8373-784B6C95F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44EF4-883E-4EE5-93F4-3F2718C5529A}"/>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94390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97FC-26CB-4232-83D5-D25C28B817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2920DB-D800-4370-861E-7CBDE43EDF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B78914-4B67-4C98-9267-4F882D12DEF7}"/>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5" name="Footer Placeholder 4">
            <a:extLst>
              <a:ext uri="{FF2B5EF4-FFF2-40B4-BE49-F238E27FC236}">
                <a16:creationId xmlns:a16="http://schemas.microsoft.com/office/drawing/2014/main" id="{106B7EC4-3D67-45E4-B390-0A843E00E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604CA-0838-48FC-A911-20BA17F801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64645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992A-8D37-4985-A13A-BB1DAC155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07969-05B2-44E5-887A-FA4A69E02B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2A1A8-B703-41DC-9626-33CCDC23C9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96481-1D27-4559-8A0C-93D2EACD57BA}"/>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6" name="Footer Placeholder 5">
            <a:extLst>
              <a:ext uri="{FF2B5EF4-FFF2-40B4-BE49-F238E27FC236}">
                <a16:creationId xmlns:a16="http://schemas.microsoft.com/office/drawing/2014/main" id="{47168C8E-AA1F-4CB5-90D9-13EA074CA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AFA30-2A95-4320-BC2E-9FBFF16D86C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10550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34D8-1139-45FA-AC22-998247568B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43220-6786-4D32-91DC-533C4EF01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BA5C3-4068-4A28-9B76-B926D0846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473DF-3C34-4EC5-BE32-B24CCF414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0934B-84DC-455A-AD95-CE43290E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DC288F-1095-42E8-985F-F3F84A7BA779}"/>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8" name="Footer Placeholder 7">
            <a:extLst>
              <a:ext uri="{FF2B5EF4-FFF2-40B4-BE49-F238E27FC236}">
                <a16:creationId xmlns:a16="http://schemas.microsoft.com/office/drawing/2014/main" id="{773F7092-BB7F-4ED1-9DFC-AB7C3B1BF0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F3B797-1096-4623-A5CF-0DB8F8493C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685579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781C-EF12-48CA-A439-D83194443A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60B055-592D-4B25-A339-A2753E1409C4}"/>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4" name="Footer Placeholder 3">
            <a:extLst>
              <a:ext uri="{FF2B5EF4-FFF2-40B4-BE49-F238E27FC236}">
                <a16:creationId xmlns:a16="http://schemas.microsoft.com/office/drawing/2014/main" id="{4C3F8837-83AA-4AE8-8420-C019B9CA8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4382FC-8D74-475A-B52E-8B45FD0FB9A1}"/>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4361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1"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5"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7/1/25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
        <p:nvSpPr>
          <p:cNvPr id="7" name="Rectangle 6">
            <a:extLst>
              <a:ext uri="{FF2B5EF4-FFF2-40B4-BE49-F238E27FC236}">
                <a16:creationId xmlns:a16="http://schemas.microsoft.com/office/drawing/2014/main" id="{00E7A708-54A5-8998-2AFE-45F447FC0FAB}"/>
              </a:ext>
            </a:extLst>
          </p:cNvPr>
          <p:cNvSpPr/>
          <p:nvPr userDrawn="1"/>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464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BCC3A-8D1F-4C1E-85A9-533A7D4E4644}"/>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3" name="Footer Placeholder 2">
            <a:extLst>
              <a:ext uri="{FF2B5EF4-FFF2-40B4-BE49-F238E27FC236}">
                <a16:creationId xmlns:a16="http://schemas.microsoft.com/office/drawing/2014/main" id="{52264961-BA5B-4B73-98BB-4BEF20C4E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7106C5-2F05-4C6E-837D-FB00A710D0E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73892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B6A0-78A7-4F4E-91EB-1893588B2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C5E31-4A64-4AEF-807E-7B51B285F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890ED2-E515-4E17-8B80-5F23FF845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6FF5B6-1042-483F-960A-80AC6516A166}"/>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6" name="Footer Placeholder 5">
            <a:extLst>
              <a:ext uri="{FF2B5EF4-FFF2-40B4-BE49-F238E27FC236}">
                <a16:creationId xmlns:a16="http://schemas.microsoft.com/office/drawing/2014/main" id="{1129D28B-5674-4979-A2A6-A9BC279F0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CEC43-87C7-46D2-97BD-FA950F724D3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90685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07BF-69D6-450C-900C-1B87B2572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6E9EFA-42D8-4308-9B2C-DD64393D20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05AE-50F5-4538-80C7-9F6CBE44B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B4030-CB18-4762-9522-A26B55961F3E}"/>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6" name="Footer Placeholder 5">
            <a:extLst>
              <a:ext uri="{FF2B5EF4-FFF2-40B4-BE49-F238E27FC236}">
                <a16:creationId xmlns:a16="http://schemas.microsoft.com/office/drawing/2014/main" id="{8CF62A7D-2BFA-43DB-8253-E98951110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F8B374-659B-4018-9007-06884A7E0C2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870404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7D7BD-917B-4321-9C4A-5CF3D4CE0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0470CC-ADE3-4094-9C00-184262B3C3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A7B7B-631C-4A77-894F-64F65E29B215}"/>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5" name="Footer Placeholder 4">
            <a:extLst>
              <a:ext uri="{FF2B5EF4-FFF2-40B4-BE49-F238E27FC236}">
                <a16:creationId xmlns:a16="http://schemas.microsoft.com/office/drawing/2014/main" id="{1D37F747-7F31-4D39-BC6E-A03F9B940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4908D-CD99-4BC5-A729-262E6F978A62}"/>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43920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4FF8A-DE26-45FA-B1C6-167932ED6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679E8C-B70A-4CA4-BF28-97A023A90B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26DF7-3258-4225-9A52-1306BAB5D987}"/>
              </a:ext>
            </a:extLst>
          </p:cNvPr>
          <p:cNvSpPr>
            <a:spLocks noGrp="1"/>
          </p:cNvSpPr>
          <p:nvPr>
            <p:ph type="dt" sz="half" idx="10"/>
          </p:nvPr>
        </p:nvSpPr>
        <p:spPr/>
        <p:txBody>
          <a:bodyPr/>
          <a:lstStyle/>
          <a:p>
            <a:fld id="{11EAACC7-3B3F-47D1-959A-EF58926E955E}" type="datetimeFigureOut">
              <a:rPr lang="en-US" smtClean="0"/>
              <a:t>7/1/25</a:t>
            </a:fld>
            <a:endParaRPr lang="en-US"/>
          </a:p>
        </p:txBody>
      </p:sp>
      <p:sp>
        <p:nvSpPr>
          <p:cNvPr id="5" name="Footer Placeholder 4">
            <a:extLst>
              <a:ext uri="{FF2B5EF4-FFF2-40B4-BE49-F238E27FC236}">
                <a16:creationId xmlns:a16="http://schemas.microsoft.com/office/drawing/2014/main" id="{BDE81847-B0C3-4705-A76C-0E5E5077A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35995-7F89-4208-9FA8-95655BBD0F33}"/>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32218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1445-4417-686F-1B04-6C5956D9E9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8B41026-18EE-25D4-50B6-81F5418DB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2F7D838-D18E-C512-81CC-1E7C744271C3}"/>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a:extLst>
              <a:ext uri="{FF2B5EF4-FFF2-40B4-BE49-F238E27FC236}">
                <a16:creationId xmlns:a16="http://schemas.microsoft.com/office/drawing/2014/main" id="{4F2D5F82-EB7B-12CE-3629-C0DA264BF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0DED5-9D2E-7283-18B8-7CF6EF09F3FF}"/>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1465847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9EB26-0EDD-19EB-394B-42620B1632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6C2CD7-21A6-B879-A111-CAA4DA20A2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1C3E64-6F83-9FC0-6C31-225367144ABE}"/>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a:extLst>
              <a:ext uri="{FF2B5EF4-FFF2-40B4-BE49-F238E27FC236}">
                <a16:creationId xmlns:a16="http://schemas.microsoft.com/office/drawing/2014/main" id="{290477A4-7194-66B1-42CA-F95DB025C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C98D4-1D75-8185-4F72-7E2AC0446AA6}"/>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3652060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8FA4-1366-95A6-B232-E6FF4B0BC7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A6C4E2-0FA2-6931-A326-7B9973F22F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452C43-3ADB-0A91-BAF8-FAAF109A425B}"/>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a:extLst>
              <a:ext uri="{FF2B5EF4-FFF2-40B4-BE49-F238E27FC236}">
                <a16:creationId xmlns:a16="http://schemas.microsoft.com/office/drawing/2014/main" id="{B9A6825D-374F-67EF-7801-067CF2F69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38887-5D8D-28FB-4C7B-5BDE6C98AD82}"/>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2765717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A984-F068-AC62-247C-F242870E089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C7FD9A-388C-2DAA-4951-2797E0DA27A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5821B42-4A95-FB58-9E08-CA0155C6992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BEAE3BA-00E8-BB70-59F8-59210A9C18F2}"/>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6" name="Footer Placeholder 5">
            <a:extLst>
              <a:ext uri="{FF2B5EF4-FFF2-40B4-BE49-F238E27FC236}">
                <a16:creationId xmlns:a16="http://schemas.microsoft.com/office/drawing/2014/main" id="{2CA98709-BE77-C42C-5BE7-DF35A9A5F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1AF8B-108A-6828-31A5-21D07DBE6ADC}"/>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2973733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04FF-6AEA-45F5-ED0A-11509C78B00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C3FFE8-6075-36F3-C0B4-C6CA2FBC7A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13766BD-92C2-F175-07BF-3293FAF3AC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F34BD56-A63C-5F5A-C8DC-DC12A0C69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A04CEFF-5B73-30D8-47A0-C61C9C4CE7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BCBA6E8-BAE2-F93E-72A4-FCEE5CC90353}"/>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8" name="Footer Placeholder 7">
            <a:extLst>
              <a:ext uri="{FF2B5EF4-FFF2-40B4-BE49-F238E27FC236}">
                <a16:creationId xmlns:a16="http://schemas.microsoft.com/office/drawing/2014/main" id="{CDF920F8-429B-284F-43E6-FE02971BF1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C0D98A-23FF-2221-EE53-166206091CC4}"/>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297538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2"/>
            <a:ext cx="2743200" cy="365125"/>
          </a:xfrm>
        </p:spPr>
        <p:txBody>
          <a:bodyPr/>
          <a:lstStyle/>
          <a:p>
            <a:fld id="{02AC24A9-CCB6-4F8D-B8DB-C2F3692CFA5A}" type="datetimeFigureOut">
              <a:rPr lang="en-US" smtClean="0"/>
              <a:t>7/1/25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2"/>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34673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241A-9911-AB88-94D1-AF81600F3BD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66D11E-9040-2D6B-7A8B-578CA58F5EC5}"/>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4" name="Footer Placeholder 3">
            <a:extLst>
              <a:ext uri="{FF2B5EF4-FFF2-40B4-BE49-F238E27FC236}">
                <a16:creationId xmlns:a16="http://schemas.microsoft.com/office/drawing/2014/main" id="{02D8C499-62E7-7F28-AAF7-1A9E523CA2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44CB9A-A3B5-44BB-43C9-6B0422645309}"/>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3937447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76E784-7932-5157-6530-8188A311D284}"/>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3" name="Footer Placeholder 2">
            <a:extLst>
              <a:ext uri="{FF2B5EF4-FFF2-40B4-BE49-F238E27FC236}">
                <a16:creationId xmlns:a16="http://schemas.microsoft.com/office/drawing/2014/main" id="{99E75C12-8A79-C2AE-A44E-948D10DE6D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9E8FB-E809-26F3-818F-A5E57EDE2D62}"/>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2741624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D498-D4E4-0D44-FAF2-614298CC35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875EBC5-D1D3-6856-9EAF-5C1D826F1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18721B6-BC57-E66F-A457-355C0AFA0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172AB9-72AA-CC90-C71B-9E3C7D32FBA0}"/>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6" name="Footer Placeholder 5">
            <a:extLst>
              <a:ext uri="{FF2B5EF4-FFF2-40B4-BE49-F238E27FC236}">
                <a16:creationId xmlns:a16="http://schemas.microsoft.com/office/drawing/2014/main" id="{AFBA20BA-48EB-B0CC-FEC3-8F9FC1A183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FE9B2E-3419-2874-FDE7-AAA0D3DE930E}"/>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930961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03AC1-28D6-64C8-5653-7BA4E7D4ED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AFA8838-2F8C-E789-DEBD-A09874F78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1FF667-FC9F-A389-1699-53D5CDC16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97E517-BAA2-41BE-0460-615E473057B6}"/>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6" name="Footer Placeholder 5">
            <a:extLst>
              <a:ext uri="{FF2B5EF4-FFF2-40B4-BE49-F238E27FC236}">
                <a16:creationId xmlns:a16="http://schemas.microsoft.com/office/drawing/2014/main" id="{36281164-A2D6-F03E-9ED8-94F61C439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B7DBE-73AD-62E8-5FD2-38BB70F061BA}"/>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1099679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B730-B202-9748-693E-E647CA56CA7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A96EB9-294E-AC9B-09A0-150B62976F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75706E-41AA-EE04-D429-A8C4C4EC229A}"/>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a:extLst>
              <a:ext uri="{FF2B5EF4-FFF2-40B4-BE49-F238E27FC236}">
                <a16:creationId xmlns:a16="http://schemas.microsoft.com/office/drawing/2014/main" id="{AE3A5DF0-169E-B4AE-0AED-971E1FD25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45FB0-A412-E12A-C486-6345A6EAEC61}"/>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3414428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F1A21-8C6A-5506-A39A-F0FD56CD33C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67F91E-85A3-18F6-C18C-2EE3334992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78F7C1-8F38-6675-1F56-4FAD6AA0255F}"/>
              </a:ext>
            </a:extLst>
          </p:cNvPr>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a:extLst>
              <a:ext uri="{FF2B5EF4-FFF2-40B4-BE49-F238E27FC236}">
                <a16:creationId xmlns:a16="http://schemas.microsoft.com/office/drawing/2014/main" id="{A0D72E83-D439-7FBA-3251-BD639F9D2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66830-0188-C051-91E0-5C6DBBFCB047}"/>
              </a:ext>
            </a:extLst>
          </p:cNvPr>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2010044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35" name="Google Shape;35;p7"/>
          <p:cNvSpPr txBox="1">
            <a:spLocks noGrp="1"/>
          </p:cNvSpPr>
          <p:nvPr>
            <p:ph type="body" idx="1"/>
          </p:nvPr>
        </p:nvSpPr>
        <p:spPr>
          <a:xfrm>
            <a:off x="415600" y="1865867"/>
            <a:ext cx="3744000" cy="3713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4543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GB"/>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D84C6122-2007-CA49-9CD7-F965532071D2}"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01286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C6122-2007-CA49-9CD7-F965532071D2}"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54072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GB"/>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63717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9"/>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2"/>
            <a:ext cx="2743200" cy="365125"/>
          </a:xfrm>
        </p:spPr>
        <p:txBody>
          <a:bodyPr/>
          <a:lstStyle/>
          <a:p>
            <a:fld id="{02AC24A9-CCB6-4F8D-B8DB-C2F3692CFA5A}" type="datetimeFigureOut">
              <a:rPr lang="en-US" smtClean="0"/>
              <a:t>7/1/25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2"/>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3397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0F29CE3-EA9B-EE48-8130-D9AC57A37D0A}" type="datetimeFigureOut">
              <a:rPr lang="en-US" smtClean="0"/>
              <a:t>7/1/25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C6122-2007-CA49-9CD7-F965532071D2}"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39392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GB"/>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0F29CE3-EA9B-EE48-8130-D9AC57A37D0A}" type="datetimeFigureOut">
              <a:rPr lang="en-US" smtClean="0"/>
              <a:t>7/1/25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1082018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0F29CE3-EA9B-EE48-8130-D9AC57A37D0A}" type="datetimeFigureOut">
              <a:rPr lang="en-US" smtClean="0"/>
              <a:t>7/1/25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4C6122-2007-CA49-9CD7-F965532071D2}"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87778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F29CE3-EA9B-EE48-8130-D9AC57A37D0A}" type="datetimeFigureOut">
              <a:rPr lang="en-US" smtClean="0"/>
              <a:t>7/1/25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3922649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0F29CE3-EA9B-EE48-8130-D9AC57A37D0A}" type="datetimeFigureOut">
              <a:rPr lang="en-US" smtClean="0"/>
              <a:t>7/1/25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31131606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0F29CE3-EA9B-EE48-8130-D9AC57A37D0A}" type="datetimeFigureOut">
              <a:rPr lang="en-US" smtClean="0"/>
              <a:t>7/1/25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444403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3490324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0F29CE3-EA9B-EE48-8130-D9AC57A37D0A}"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C6122-2007-CA49-9CD7-F965532071D2}" type="slidenum">
              <a:rPr lang="en-US" smtClean="0"/>
              <a:t>‹#›</a:t>
            </a:fld>
            <a:endParaRPr lang="en-US"/>
          </a:p>
        </p:txBody>
      </p:sp>
    </p:spTree>
    <p:extLst>
      <p:ext uri="{BB962C8B-B14F-4D97-AF65-F5344CB8AC3E}">
        <p14:creationId xmlns:p14="http://schemas.microsoft.com/office/powerpoint/2010/main" val="2758349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flipH="1">
            <a:off x="10127918" y="613633"/>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621900" y="47444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1031600" y="2408600"/>
            <a:ext cx="10128800" cy="204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1410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4120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4"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7/1/25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231716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4156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64432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6307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3712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35" name="Google Shape;35;p7"/>
          <p:cNvSpPr txBox="1">
            <a:spLocks noGrp="1"/>
          </p:cNvSpPr>
          <p:nvPr>
            <p:ph type="body" idx="1"/>
          </p:nvPr>
        </p:nvSpPr>
        <p:spPr>
          <a:xfrm>
            <a:off x="415600" y="1865867"/>
            <a:ext cx="3744000" cy="3713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793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sp>
        <p:nvSpPr>
          <p:cNvPr id="38" name="Google Shape;38;p8"/>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8"/>
          <p:cNvSpPr txBox="1">
            <a:spLocks noGrp="1"/>
          </p:cNvSpPr>
          <p:nvPr>
            <p:ph type="title"/>
          </p:nvPr>
        </p:nvSpPr>
        <p:spPr>
          <a:xfrm>
            <a:off x="653667" y="600200"/>
            <a:ext cx="7838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0" name="Google Shape;4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65799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p:nvPr/>
        </p:nvSpPr>
        <p:spPr>
          <a:xfrm>
            <a:off x="6096000" y="-33"/>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3" name="Google Shape;43;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354000" y="1239033"/>
            <a:ext cx="5393600" cy="2381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354000" y="3692001"/>
            <a:ext cx="5393600" cy="209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32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32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32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32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32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32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32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32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32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4574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426000" y="5625233"/>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400"/>
              <a:buFont typeface="Economica"/>
              <a:buNone/>
              <a:defRPr sz="32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1647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11"/>
          <p:cNvSpPr txBox="1">
            <a:spLocks noGrp="1"/>
          </p:cNvSpPr>
          <p:nvPr>
            <p:ph type="title" hasCustomPrompt="1"/>
          </p:nvPr>
        </p:nvSpPr>
        <p:spPr>
          <a:xfrm>
            <a:off x="415600" y="1276167"/>
            <a:ext cx="11360800" cy="28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21333">
                <a:solidFill>
                  <a:schemeClr val="lt2"/>
                </a:solidFill>
              </a:defRPr>
            </a:lvl1pPr>
            <a:lvl2pPr lvl="1" algn="ctr">
              <a:spcBef>
                <a:spcPts val="0"/>
              </a:spcBef>
              <a:spcAft>
                <a:spcPts val="0"/>
              </a:spcAft>
              <a:buClr>
                <a:schemeClr val="lt2"/>
              </a:buClr>
              <a:buSzPts val="16000"/>
              <a:buNone/>
              <a:defRPr sz="21333">
                <a:solidFill>
                  <a:schemeClr val="lt2"/>
                </a:solidFill>
              </a:defRPr>
            </a:lvl2pPr>
            <a:lvl3pPr lvl="2" algn="ctr">
              <a:spcBef>
                <a:spcPts val="0"/>
              </a:spcBef>
              <a:spcAft>
                <a:spcPts val="0"/>
              </a:spcAft>
              <a:buClr>
                <a:schemeClr val="lt2"/>
              </a:buClr>
              <a:buSzPts val="16000"/>
              <a:buNone/>
              <a:defRPr sz="21333">
                <a:solidFill>
                  <a:schemeClr val="lt2"/>
                </a:solidFill>
              </a:defRPr>
            </a:lvl3pPr>
            <a:lvl4pPr lvl="3" algn="ctr">
              <a:spcBef>
                <a:spcPts val="0"/>
              </a:spcBef>
              <a:spcAft>
                <a:spcPts val="0"/>
              </a:spcAft>
              <a:buClr>
                <a:schemeClr val="lt2"/>
              </a:buClr>
              <a:buSzPts val="16000"/>
              <a:buNone/>
              <a:defRPr sz="21333">
                <a:solidFill>
                  <a:schemeClr val="lt2"/>
                </a:solidFill>
              </a:defRPr>
            </a:lvl4pPr>
            <a:lvl5pPr lvl="4" algn="ctr">
              <a:spcBef>
                <a:spcPts val="0"/>
              </a:spcBef>
              <a:spcAft>
                <a:spcPts val="0"/>
              </a:spcAft>
              <a:buClr>
                <a:schemeClr val="lt2"/>
              </a:buClr>
              <a:buSzPts val="16000"/>
              <a:buNone/>
              <a:defRPr sz="21333">
                <a:solidFill>
                  <a:schemeClr val="lt2"/>
                </a:solidFill>
              </a:defRPr>
            </a:lvl5pPr>
            <a:lvl6pPr lvl="5" algn="ctr">
              <a:spcBef>
                <a:spcPts val="0"/>
              </a:spcBef>
              <a:spcAft>
                <a:spcPts val="0"/>
              </a:spcAft>
              <a:buClr>
                <a:schemeClr val="lt2"/>
              </a:buClr>
              <a:buSzPts val="16000"/>
              <a:buNone/>
              <a:defRPr sz="21333">
                <a:solidFill>
                  <a:schemeClr val="lt2"/>
                </a:solidFill>
              </a:defRPr>
            </a:lvl6pPr>
            <a:lvl7pPr lvl="6" algn="ctr">
              <a:spcBef>
                <a:spcPts val="0"/>
              </a:spcBef>
              <a:spcAft>
                <a:spcPts val="0"/>
              </a:spcAft>
              <a:buClr>
                <a:schemeClr val="lt2"/>
              </a:buClr>
              <a:buSzPts val="16000"/>
              <a:buNone/>
              <a:defRPr sz="21333">
                <a:solidFill>
                  <a:schemeClr val="lt2"/>
                </a:solidFill>
              </a:defRPr>
            </a:lvl7pPr>
            <a:lvl8pPr lvl="7" algn="ctr">
              <a:spcBef>
                <a:spcPts val="0"/>
              </a:spcBef>
              <a:spcAft>
                <a:spcPts val="0"/>
              </a:spcAft>
              <a:buClr>
                <a:schemeClr val="lt2"/>
              </a:buClr>
              <a:buSzPts val="16000"/>
              <a:buNone/>
              <a:defRPr sz="21333">
                <a:solidFill>
                  <a:schemeClr val="lt2"/>
                </a:solidFill>
              </a:defRPr>
            </a:lvl8pPr>
            <a:lvl9pPr lvl="8" algn="ctr">
              <a:spcBef>
                <a:spcPts val="0"/>
              </a:spcBef>
              <a:spcAft>
                <a:spcPts val="0"/>
              </a:spcAft>
              <a:buClr>
                <a:schemeClr val="lt2"/>
              </a:buClr>
              <a:buSzPts val="16000"/>
              <a:buNone/>
              <a:defRPr sz="21333">
                <a:solidFill>
                  <a:schemeClr val="lt2"/>
                </a:solidFill>
              </a:defRPr>
            </a:lvl9pPr>
          </a:lstStyle>
          <a:p>
            <a:r>
              <a:t>xx%</a:t>
            </a:r>
          </a:p>
        </p:txBody>
      </p:sp>
      <p:sp>
        <p:nvSpPr>
          <p:cNvPr id="54" name="Google Shape;54;p11"/>
          <p:cNvSpPr txBox="1">
            <a:spLocks noGrp="1"/>
          </p:cNvSpPr>
          <p:nvPr>
            <p:ph type="body" idx="1"/>
          </p:nvPr>
        </p:nvSpPr>
        <p:spPr>
          <a:xfrm>
            <a:off x="415600" y="4216000"/>
            <a:ext cx="11360800" cy="14288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3240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2370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2022-F1BE-4426-BC66-584536DF6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A77E0-0B92-4096-9D85-F7DD34FD7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08CAB-7212-4331-A2A0-A25A5A06FBE3}"/>
              </a:ext>
            </a:extLst>
          </p:cNvPr>
          <p:cNvSpPr>
            <a:spLocks noGrp="1"/>
          </p:cNvSpPr>
          <p:nvPr>
            <p:ph type="dt" sz="half" idx="10"/>
          </p:nvPr>
        </p:nvSpPr>
        <p:spPr/>
        <p:txBody>
          <a:bodyPr/>
          <a:lstStyle/>
          <a:p>
            <a:fld id="{80BD9A28-6E3F-4FD5-8987-031AF44373C8}" type="datetime1">
              <a:rPr lang="en-US" smtClean="0"/>
              <a:t>7/1/25</a:t>
            </a:fld>
            <a:endParaRPr lang="en-US"/>
          </a:p>
        </p:txBody>
      </p:sp>
      <p:sp>
        <p:nvSpPr>
          <p:cNvPr id="5" name="Footer Placeholder 4">
            <a:extLst>
              <a:ext uri="{FF2B5EF4-FFF2-40B4-BE49-F238E27FC236}">
                <a16:creationId xmlns:a16="http://schemas.microsoft.com/office/drawing/2014/main" id="{452290A3-05B0-4010-8325-E70AD96CF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F41AA-81B1-4962-97C2-7E449A2AD432}"/>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7505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7/1/25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6215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1"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5"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2"/>
            <a:ext cx="2743200" cy="365125"/>
          </a:xfrm>
        </p:spPr>
        <p:txBody>
          <a:bodyPr/>
          <a:lstStyle/>
          <a:p>
            <a:fld id="{02AC24A9-CCB6-4F8D-B8DB-C2F3692CFA5A}" type="datetimeFigureOut">
              <a:rPr lang="en-US" smtClean="0"/>
              <a:t>7/1/25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0573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5537789"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5"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493175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6604000" y="1161288"/>
            <a:ext cx="5091175"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493175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2"/>
            <a:ext cx="2743200" cy="365125"/>
          </a:xfrm>
        </p:spPr>
        <p:txBody>
          <a:bodyPr/>
          <a:lstStyle/>
          <a:p>
            <a:fld id="{02AC24A9-CCB6-4F8D-B8DB-C2F3692CFA5A}" type="datetimeFigureOut">
              <a:rPr lang="en-US" smtClean="0"/>
              <a:t>7/1/25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7408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7/1/25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7624517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4" r:id="rId10"/>
    <p:sldLayoutId id="214748367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A6990-C59B-5CD4-8460-518FF44DE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B9B24C-D8BD-A074-9549-2E198E7F7C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F50BED-26EF-3A14-2786-1621D08D1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5EDD9F-317A-4B4A-A83E-74B6C63796FB}" type="datetimeFigureOut">
              <a:rPr lang="en-GB" smtClean="0"/>
              <a:t>01/07/2025</a:t>
            </a:fld>
            <a:endParaRPr lang="en-GB"/>
          </a:p>
        </p:txBody>
      </p:sp>
      <p:sp>
        <p:nvSpPr>
          <p:cNvPr id="5" name="Footer Placeholder 4">
            <a:extLst>
              <a:ext uri="{FF2B5EF4-FFF2-40B4-BE49-F238E27FC236}">
                <a16:creationId xmlns:a16="http://schemas.microsoft.com/office/drawing/2014/main" id="{5580442F-DB64-9369-8679-859CDCEA4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243ACC6-26CC-D35E-4435-28B1BD06B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12BBB6-0E4B-4C62-A8AD-9D300B3D2AAF}" type="slidenum">
              <a:rPr lang="en-GB" smtClean="0"/>
              <a:t>‹#›</a:t>
            </a:fld>
            <a:endParaRPr lang="en-GB"/>
          </a:p>
        </p:txBody>
      </p:sp>
    </p:spTree>
    <p:extLst>
      <p:ext uri="{BB962C8B-B14F-4D97-AF65-F5344CB8AC3E}">
        <p14:creationId xmlns:p14="http://schemas.microsoft.com/office/powerpoint/2010/main" val="381634970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84AAC4-36D5-462D-9F0D-3F56272BA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F02DD9-EAD2-4FD8-96AA-8D2751C07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96036-F58A-41F9-A3DC-4277A99B6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ACC7-3B3F-47D1-959A-EF58926E955E}" type="datetimeFigureOut">
              <a:rPr lang="en-US" smtClean="0"/>
              <a:t>7/1/25</a:t>
            </a:fld>
            <a:endParaRPr lang="en-US"/>
          </a:p>
        </p:txBody>
      </p:sp>
      <p:sp>
        <p:nvSpPr>
          <p:cNvPr id="5" name="Footer Placeholder 4">
            <a:extLst>
              <a:ext uri="{FF2B5EF4-FFF2-40B4-BE49-F238E27FC236}">
                <a16:creationId xmlns:a16="http://schemas.microsoft.com/office/drawing/2014/main" id="{5C1F8B70-BCF3-4DD0-8A06-40E62C5DA4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D65620-6299-4EDF-B864-C9961E43CD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2369266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B2151C-545B-6244-5AE0-BF113C691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2442E1-FECE-7C81-28A6-8778D06C5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0BA9DD-0477-7EF1-CBD9-113CD5BE9F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F29CE3-EA9B-EE48-8130-D9AC57A37D0A}" type="datetimeFigureOut">
              <a:rPr lang="en-US" smtClean="0"/>
              <a:t>7/1/25</a:t>
            </a:fld>
            <a:endParaRPr lang="en-US"/>
          </a:p>
        </p:txBody>
      </p:sp>
      <p:sp>
        <p:nvSpPr>
          <p:cNvPr id="5" name="Footer Placeholder 4">
            <a:extLst>
              <a:ext uri="{FF2B5EF4-FFF2-40B4-BE49-F238E27FC236}">
                <a16:creationId xmlns:a16="http://schemas.microsoft.com/office/drawing/2014/main" id="{F08FD0E9-C884-A3E9-AB5F-B5C79CC5B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7C6112-A75F-0892-BCA9-1B758BBC9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4C6122-2007-CA49-9CD7-F965532071D2}" type="slidenum">
              <a:rPr lang="en-US" smtClean="0"/>
              <a:t>‹#›</a:t>
            </a:fld>
            <a:endParaRPr lang="en-US"/>
          </a:p>
        </p:txBody>
      </p:sp>
    </p:spTree>
    <p:extLst>
      <p:ext uri="{BB962C8B-B14F-4D97-AF65-F5344CB8AC3E}">
        <p14:creationId xmlns:p14="http://schemas.microsoft.com/office/powerpoint/2010/main" val="33211397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C4408324-A84C-4A45-93B6-78D079CCE772}" type="datetime1">
              <a:rPr lang="en-US" smtClean="0"/>
              <a:t>7/1/25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pPr algn="l"/>
            <a:fld id="{FAEF9944-A4F6-4C59-AEBD-678D6480B8EA}" type="slidenum">
              <a:rPr lang="en-US" smtClean="0"/>
              <a:pPr algn="l"/>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378449"/>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415600" y="1633633"/>
            <a:ext cx="11360800" cy="4472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1"/>
                </a:solidFill>
                <a:latin typeface="Economica"/>
                <a:ea typeface="Economica"/>
                <a:cs typeface="Economica"/>
                <a:sym typeface="Economica"/>
              </a:defRPr>
            </a:lvl1pPr>
            <a:lvl2pPr lvl="1" algn="r">
              <a:buNone/>
              <a:defRPr sz="1333">
                <a:solidFill>
                  <a:schemeClr val="dk1"/>
                </a:solidFill>
                <a:latin typeface="Economica"/>
                <a:ea typeface="Economica"/>
                <a:cs typeface="Economica"/>
                <a:sym typeface="Economica"/>
              </a:defRPr>
            </a:lvl2pPr>
            <a:lvl3pPr lvl="2" algn="r">
              <a:buNone/>
              <a:defRPr sz="1333">
                <a:solidFill>
                  <a:schemeClr val="dk1"/>
                </a:solidFill>
                <a:latin typeface="Economica"/>
                <a:ea typeface="Economica"/>
                <a:cs typeface="Economica"/>
                <a:sym typeface="Economica"/>
              </a:defRPr>
            </a:lvl3pPr>
            <a:lvl4pPr lvl="3" algn="r">
              <a:buNone/>
              <a:defRPr sz="1333">
                <a:solidFill>
                  <a:schemeClr val="dk1"/>
                </a:solidFill>
                <a:latin typeface="Economica"/>
                <a:ea typeface="Economica"/>
                <a:cs typeface="Economica"/>
                <a:sym typeface="Economica"/>
              </a:defRPr>
            </a:lvl4pPr>
            <a:lvl5pPr lvl="4" algn="r">
              <a:buNone/>
              <a:defRPr sz="1333">
                <a:solidFill>
                  <a:schemeClr val="dk1"/>
                </a:solidFill>
                <a:latin typeface="Economica"/>
                <a:ea typeface="Economica"/>
                <a:cs typeface="Economica"/>
                <a:sym typeface="Economica"/>
              </a:defRPr>
            </a:lvl5pPr>
            <a:lvl6pPr lvl="5" algn="r">
              <a:buNone/>
              <a:defRPr sz="1333">
                <a:solidFill>
                  <a:schemeClr val="dk1"/>
                </a:solidFill>
                <a:latin typeface="Economica"/>
                <a:ea typeface="Economica"/>
                <a:cs typeface="Economica"/>
                <a:sym typeface="Economica"/>
              </a:defRPr>
            </a:lvl6pPr>
            <a:lvl7pPr lvl="6" algn="r">
              <a:buNone/>
              <a:defRPr sz="1333">
                <a:solidFill>
                  <a:schemeClr val="dk1"/>
                </a:solidFill>
                <a:latin typeface="Economica"/>
                <a:ea typeface="Economica"/>
                <a:cs typeface="Economica"/>
                <a:sym typeface="Economica"/>
              </a:defRPr>
            </a:lvl7pPr>
            <a:lvl8pPr lvl="7" algn="r">
              <a:buNone/>
              <a:defRPr sz="1333">
                <a:solidFill>
                  <a:schemeClr val="dk1"/>
                </a:solidFill>
                <a:latin typeface="Economica"/>
                <a:ea typeface="Economica"/>
                <a:cs typeface="Economica"/>
                <a:sym typeface="Economica"/>
              </a:defRPr>
            </a:lvl8pPr>
            <a:lvl9pPr lvl="8" algn="r">
              <a:buNone/>
              <a:defRPr sz="1333">
                <a:solidFill>
                  <a:schemeClr val="dk1"/>
                </a:solidFill>
                <a:latin typeface="Economica"/>
                <a:ea typeface="Economica"/>
                <a:cs typeface="Economica"/>
                <a:sym typeface="Economic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018893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5.xml"/><Relationship Id="rId5" Type="http://schemas.openxmlformats.org/officeDocument/2006/relationships/image" Target="../media/image3300.png"/><Relationship Id="rId4" Type="http://schemas.openxmlformats.org/officeDocument/2006/relationships/image" Target="../media/image54.png"/></Relationships>
</file>

<file path=ppt/slides/_rels/slide10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7.xml"/><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13" Type="http://schemas.openxmlformats.org/officeDocument/2006/relationships/image" Target="../media/image511.png"/><Relationship Id="rId18" Type="http://schemas.openxmlformats.org/officeDocument/2006/relationships/customXml" Target="../ink/ink773.xml"/><Relationship Id="rId26" Type="http://schemas.openxmlformats.org/officeDocument/2006/relationships/customXml" Target="../ink/ink777.xml"/><Relationship Id="rId39" Type="http://schemas.openxmlformats.org/officeDocument/2006/relationships/image" Target="../media/image642.png"/><Relationship Id="rId21" Type="http://schemas.openxmlformats.org/officeDocument/2006/relationships/image" Target="../media/image553.png"/><Relationship Id="rId34" Type="http://schemas.openxmlformats.org/officeDocument/2006/relationships/customXml" Target="../ink/ink781.xml"/><Relationship Id="rId42" Type="http://schemas.openxmlformats.org/officeDocument/2006/relationships/customXml" Target="../ink/ink785.xml"/><Relationship Id="rId47" Type="http://schemas.openxmlformats.org/officeDocument/2006/relationships/image" Target="../media/image681.png"/><Relationship Id="rId50" Type="http://schemas.openxmlformats.org/officeDocument/2006/relationships/image" Target="../media/image266.png"/><Relationship Id="rId55" Type="http://schemas.microsoft.com/office/2007/relationships/hdphoto" Target="../media/hdphoto10.wdp"/><Relationship Id="rId7" Type="http://schemas.openxmlformats.org/officeDocument/2006/relationships/image" Target="../media/image481.png"/><Relationship Id="rId2" Type="http://schemas.openxmlformats.org/officeDocument/2006/relationships/notesSlide" Target="../notesSlides/notesSlide78.xml"/><Relationship Id="rId16" Type="http://schemas.openxmlformats.org/officeDocument/2006/relationships/customXml" Target="../ink/ink772.xml"/><Relationship Id="rId29" Type="http://schemas.openxmlformats.org/officeDocument/2006/relationships/image" Target="../media/image592.png"/><Relationship Id="rId11" Type="http://schemas.openxmlformats.org/officeDocument/2006/relationships/image" Target="../media/image500.png"/><Relationship Id="rId24" Type="http://schemas.openxmlformats.org/officeDocument/2006/relationships/customXml" Target="../ink/ink776.xml"/><Relationship Id="rId32" Type="http://schemas.openxmlformats.org/officeDocument/2006/relationships/customXml" Target="../ink/ink780.xml"/><Relationship Id="rId37" Type="http://schemas.openxmlformats.org/officeDocument/2006/relationships/image" Target="../media/image632.png"/><Relationship Id="rId40" Type="http://schemas.openxmlformats.org/officeDocument/2006/relationships/customXml" Target="../ink/ink784.xml"/><Relationship Id="rId45" Type="http://schemas.openxmlformats.org/officeDocument/2006/relationships/image" Target="../media/image671.png"/><Relationship Id="rId53" Type="http://schemas.microsoft.com/office/2007/relationships/hdphoto" Target="../media/hdphoto8.wdp"/><Relationship Id="rId58" Type="http://schemas.openxmlformats.org/officeDocument/2006/relationships/customXml" Target="../ink/ink790.xml"/><Relationship Id="rId5" Type="http://schemas.openxmlformats.org/officeDocument/2006/relationships/image" Target="../media/image1281.png"/><Relationship Id="rId19" Type="http://schemas.openxmlformats.org/officeDocument/2006/relationships/image" Target="../media/image541.png"/><Relationship Id="rId4" Type="http://schemas.openxmlformats.org/officeDocument/2006/relationships/customXml" Target="../ink/ink766.xml"/><Relationship Id="rId9" Type="http://schemas.openxmlformats.org/officeDocument/2006/relationships/image" Target="../media/image490.png"/><Relationship Id="rId14" Type="http://schemas.openxmlformats.org/officeDocument/2006/relationships/customXml" Target="../ink/ink771.xml"/><Relationship Id="rId22" Type="http://schemas.openxmlformats.org/officeDocument/2006/relationships/customXml" Target="../ink/ink775.xml"/><Relationship Id="rId27" Type="http://schemas.openxmlformats.org/officeDocument/2006/relationships/image" Target="../media/image582.png"/><Relationship Id="rId30" Type="http://schemas.openxmlformats.org/officeDocument/2006/relationships/customXml" Target="../ink/ink779.xml"/><Relationship Id="rId35" Type="http://schemas.openxmlformats.org/officeDocument/2006/relationships/image" Target="../media/image623.png"/><Relationship Id="rId43" Type="http://schemas.openxmlformats.org/officeDocument/2006/relationships/image" Target="../media/image661.png"/><Relationship Id="rId48" Type="http://schemas.openxmlformats.org/officeDocument/2006/relationships/customXml" Target="../ink/ink788.xml"/><Relationship Id="rId56" Type="http://schemas.openxmlformats.org/officeDocument/2006/relationships/customXml" Target="../ink/ink789.xml"/><Relationship Id="rId8" Type="http://schemas.openxmlformats.org/officeDocument/2006/relationships/customXml" Target="../ink/ink768.xml"/><Relationship Id="rId51" Type="http://schemas.microsoft.com/office/2007/relationships/hdphoto" Target="../media/hdphoto7.wdp"/><Relationship Id="rId3" Type="http://schemas.openxmlformats.org/officeDocument/2006/relationships/image" Target="../media/image265.png"/><Relationship Id="rId12" Type="http://schemas.openxmlformats.org/officeDocument/2006/relationships/customXml" Target="../ink/ink770.xml"/><Relationship Id="rId17" Type="http://schemas.openxmlformats.org/officeDocument/2006/relationships/image" Target="../media/image531.png"/><Relationship Id="rId25" Type="http://schemas.openxmlformats.org/officeDocument/2006/relationships/image" Target="../media/image573.png"/><Relationship Id="rId33" Type="http://schemas.openxmlformats.org/officeDocument/2006/relationships/image" Target="../media/image612.png"/><Relationship Id="rId38" Type="http://schemas.openxmlformats.org/officeDocument/2006/relationships/customXml" Target="../ink/ink783.xml"/><Relationship Id="rId46" Type="http://schemas.openxmlformats.org/officeDocument/2006/relationships/customXml" Target="../ink/ink787.xml"/><Relationship Id="rId59" Type="http://schemas.openxmlformats.org/officeDocument/2006/relationships/image" Target="../media/image731.png"/><Relationship Id="rId20" Type="http://schemas.openxmlformats.org/officeDocument/2006/relationships/customXml" Target="../ink/ink774.xml"/><Relationship Id="rId41" Type="http://schemas.openxmlformats.org/officeDocument/2006/relationships/image" Target="../media/image652.png"/><Relationship Id="rId54" Type="http://schemas.microsoft.com/office/2007/relationships/hdphoto" Target="../media/hdphoto9.wdp"/><Relationship Id="rId1" Type="http://schemas.openxmlformats.org/officeDocument/2006/relationships/slideLayout" Target="../slideLayouts/slideLayout25.xml"/><Relationship Id="rId6" Type="http://schemas.openxmlformats.org/officeDocument/2006/relationships/customXml" Target="../ink/ink767.xml"/><Relationship Id="rId15" Type="http://schemas.openxmlformats.org/officeDocument/2006/relationships/image" Target="../media/image520.png"/><Relationship Id="rId23" Type="http://schemas.openxmlformats.org/officeDocument/2006/relationships/image" Target="../media/image562.png"/><Relationship Id="rId28" Type="http://schemas.openxmlformats.org/officeDocument/2006/relationships/customXml" Target="../ink/ink778.xml"/><Relationship Id="rId36" Type="http://schemas.openxmlformats.org/officeDocument/2006/relationships/customXml" Target="../ink/ink782.xml"/><Relationship Id="rId49" Type="http://schemas.openxmlformats.org/officeDocument/2006/relationships/image" Target="../media/image691.png"/><Relationship Id="rId57" Type="http://schemas.openxmlformats.org/officeDocument/2006/relationships/image" Target="../media/image721.png"/><Relationship Id="rId10" Type="http://schemas.openxmlformats.org/officeDocument/2006/relationships/customXml" Target="../ink/ink769.xml"/><Relationship Id="rId31" Type="http://schemas.openxmlformats.org/officeDocument/2006/relationships/image" Target="../media/image602.png"/><Relationship Id="rId44" Type="http://schemas.openxmlformats.org/officeDocument/2006/relationships/customXml" Target="../ink/ink786.xml"/><Relationship Id="rId52" Type="http://schemas.openxmlformats.org/officeDocument/2006/relationships/image" Target="../media/image267.png"/></Relationships>
</file>

<file path=ppt/slides/_rels/slide105.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751.png"/><Relationship Id="rId3" Type="http://schemas.openxmlformats.org/officeDocument/2006/relationships/image" Target="../media/image265.png"/><Relationship Id="rId7" Type="http://schemas.microsoft.com/office/2007/relationships/hdphoto" Target="../media/hdphoto11.wdp"/><Relationship Id="rId12" Type="http://schemas.openxmlformats.org/officeDocument/2006/relationships/customXml" Target="../ink/ink792.xml"/><Relationship Id="rId2" Type="http://schemas.openxmlformats.org/officeDocument/2006/relationships/notesSlide" Target="../notesSlides/notesSlide79.xml"/><Relationship Id="rId1" Type="http://schemas.openxmlformats.org/officeDocument/2006/relationships/slideLayout" Target="../slideLayouts/slideLayout25.xml"/><Relationship Id="rId6" Type="http://schemas.openxmlformats.org/officeDocument/2006/relationships/image" Target="../media/image266.png"/><Relationship Id="rId11" Type="http://schemas.microsoft.com/office/2007/relationships/hdphoto" Target="../media/hdphoto14.wdp"/><Relationship Id="rId5" Type="http://schemas.openxmlformats.org/officeDocument/2006/relationships/image" Target="../media/image741.png"/><Relationship Id="rId15" Type="http://schemas.openxmlformats.org/officeDocument/2006/relationships/image" Target="../media/image761.png"/><Relationship Id="rId10" Type="http://schemas.microsoft.com/office/2007/relationships/hdphoto" Target="../media/hdphoto13.wdp"/><Relationship Id="rId4" Type="http://schemas.openxmlformats.org/officeDocument/2006/relationships/customXml" Target="../ink/ink791.xml"/><Relationship Id="rId9" Type="http://schemas.microsoft.com/office/2007/relationships/hdphoto" Target="../media/hdphoto12.wdp"/><Relationship Id="rId14" Type="http://schemas.openxmlformats.org/officeDocument/2006/relationships/customXml" Target="../ink/ink793.xml"/></Relationships>
</file>

<file path=ppt/slides/_rels/slide106.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1531.png"/><Relationship Id="rId18" Type="http://schemas.openxmlformats.org/officeDocument/2006/relationships/customXml" Target="../ink/ink798.xml"/><Relationship Id="rId3" Type="http://schemas.openxmlformats.org/officeDocument/2006/relationships/image" Target="../media/image265.png"/><Relationship Id="rId7" Type="http://schemas.microsoft.com/office/2007/relationships/hdphoto" Target="../media/hdphoto11.wdp"/><Relationship Id="rId12" Type="http://schemas.openxmlformats.org/officeDocument/2006/relationships/customXml" Target="../ink/ink795.xml"/><Relationship Id="rId17" Type="http://schemas.openxmlformats.org/officeDocument/2006/relationships/image" Target="../media/image1551.png"/><Relationship Id="rId2" Type="http://schemas.openxmlformats.org/officeDocument/2006/relationships/notesSlide" Target="../notesSlides/notesSlide80.xml"/><Relationship Id="rId16" Type="http://schemas.openxmlformats.org/officeDocument/2006/relationships/customXml" Target="../ink/ink797.xml"/><Relationship Id="rId1" Type="http://schemas.openxmlformats.org/officeDocument/2006/relationships/slideLayout" Target="../slideLayouts/slideLayout25.xml"/><Relationship Id="rId6" Type="http://schemas.openxmlformats.org/officeDocument/2006/relationships/image" Target="../media/image266.png"/><Relationship Id="rId11" Type="http://schemas.microsoft.com/office/2007/relationships/hdphoto" Target="../media/hdphoto14.wdp"/><Relationship Id="rId5" Type="http://schemas.openxmlformats.org/officeDocument/2006/relationships/image" Target="../media/image741.png"/><Relationship Id="rId15" Type="http://schemas.openxmlformats.org/officeDocument/2006/relationships/image" Target="../media/image1541.png"/><Relationship Id="rId10" Type="http://schemas.microsoft.com/office/2007/relationships/hdphoto" Target="../media/hdphoto13.wdp"/><Relationship Id="rId19" Type="http://schemas.openxmlformats.org/officeDocument/2006/relationships/image" Target="../media/image771.png"/><Relationship Id="rId4" Type="http://schemas.openxmlformats.org/officeDocument/2006/relationships/customXml" Target="../ink/ink794.xml"/><Relationship Id="rId9" Type="http://schemas.microsoft.com/office/2007/relationships/hdphoto" Target="../media/hdphoto12.wdp"/><Relationship Id="rId14" Type="http://schemas.openxmlformats.org/officeDocument/2006/relationships/customXml" Target="../ink/ink796.xml"/></Relationships>
</file>

<file path=ppt/slides/_rels/slide107.xml.rels><?xml version="1.0" encoding="UTF-8" standalone="yes"?>
<Relationships xmlns="http://schemas.openxmlformats.org/package/2006/relationships"><Relationship Id="rId13" Type="http://schemas.openxmlformats.org/officeDocument/2006/relationships/image" Target="../media/image1531.png"/><Relationship Id="rId18" Type="http://schemas.openxmlformats.org/officeDocument/2006/relationships/customXml" Target="../ink/ink803.xml"/><Relationship Id="rId26" Type="http://schemas.openxmlformats.org/officeDocument/2006/relationships/customXml" Target="../ink/ink807.xml"/><Relationship Id="rId39" Type="http://schemas.openxmlformats.org/officeDocument/2006/relationships/image" Target="../media/image870.png"/><Relationship Id="rId21" Type="http://schemas.openxmlformats.org/officeDocument/2006/relationships/image" Target="../media/image780.png"/><Relationship Id="rId34" Type="http://schemas.openxmlformats.org/officeDocument/2006/relationships/customXml" Target="../ink/ink811.xml"/><Relationship Id="rId42" Type="http://schemas.openxmlformats.org/officeDocument/2006/relationships/customXml" Target="../ink/ink815.xml"/><Relationship Id="rId47" Type="http://schemas.openxmlformats.org/officeDocument/2006/relationships/image" Target="../media/image910.png"/><Relationship Id="rId50" Type="http://schemas.openxmlformats.org/officeDocument/2006/relationships/customXml" Target="../ink/ink819.xml"/><Relationship Id="rId55" Type="http://schemas.openxmlformats.org/officeDocument/2006/relationships/customXml" Target="../ink/ink823.xml"/><Relationship Id="rId7" Type="http://schemas.microsoft.com/office/2007/relationships/hdphoto" Target="../media/hdphoto15.wdp"/><Relationship Id="rId2" Type="http://schemas.openxmlformats.org/officeDocument/2006/relationships/notesSlide" Target="../notesSlides/notesSlide81.xml"/><Relationship Id="rId16" Type="http://schemas.openxmlformats.org/officeDocument/2006/relationships/customXml" Target="../ink/ink802.xml"/><Relationship Id="rId29" Type="http://schemas.openxmlformats.org/officeDocument/2006/relationships/image" Target="../media/image820.png"/><Relationship Id="rId11" Type="http://schemas.microsoft.com/office/2007/relationships/hdphoto" Target="../media/hdphoto18.wdp"/><Relationship Id="rId24" Type="http://schemas.openxmlformats.org/officeDocument/2006/relationships/customXml" Target="../ink/ink806.xml"/><Relationship Id="rId32" Type="http://schemas.openxmlformats.org/officeDocument/2006/relationships/customXml" Target="../ink/ink810.xml"/><Relationship Id="rId37" Type="http://schemas.openxmlformats.org/officeDocument/2006/relationships/image" Target="../media/image860.png"/><Relationship Id="rId40" Type="http://schemas.openxmlformats.org/officeDocument/2006/relationships/customXml" Target="../ink/ink814.xml"/><Relationship Id="rId45" Type="http://schemas.openxmlformats.org/officeDocument/2006/relationships/image" Target="../media/image900.png"/><Relationship Id="rId53" Type="http://schemas.openxmlformats.org/officeDocument/2006/relationships/image" Target="../media/image930.png"/><Relationship Id="rId58" Type="http://schemas.openxmlformats.org/officeDocument/2006/relationships/image" Target="../media/image950.png"/><Relationship Id="rId5" Type="http://schemas.openxmlformats.org/officeDocument/2006/relationships/image" Target="../media/image741.png"/><Relationship Id="rId61" Type="http://schemas.openxmlformats.org/officeDocument/2006/relationships/customXml" Target="../ink/ink826.xml"/><Relationship Id="rId19" Type="http://schemas.openxmlformats.org/officeDocument/2006/relationships/image" Target="../media/image771.png"/><Relationship Id="rId14" Type="http://schemas.openxmlformats.org/officeDocument/2006/relationships/customXml" Target="../ink/ink801.xml"/><Relationship Id="rId22" Type="http://schemas.openxmlformats.org/officeDocument/2006/relationships/customXml" Target="../ink/ink805.xml"/><Relationship Id="rId27" Type="http://schemas.openxmlformats.org/officeDocument/2006/relationships/image" Target="../media/image810.png"/><Relationship Id="rId30" Type="http://schemas.openxmlformats.org/officeDocument/2006/relationships/customXml" Target="../ink/ink809.xml"/><Relationship Id="rId35" Type="http://schemas.openxmlformats.org/officeDocument/2006/relationships/image" Target="../media/image850.png"/><Relationship Id="rId43" Type="http://schemas.openxmlformats.org/officeDocument/2006/relationships/image" Target="../media/image890.png"/><Relationship Id="rId48" Type="http://schemas.openxmlformats.org/officeDocument/2006/relationships/customXml" Target="../ink/ink818.xml"/><Relationship Id="rId56" Type="http://schemas.openxmlformats.org/officeDocument/2006/relationships/image" Target="../media/image940.png"/><Relationship Id="rId8" Type="http://schemas.openxmlformats.org/officeDocument/2006/relationships/image" Target="../media/image267.png"/><Relationship Id="rId51" Type="http://schemas.openxmlformats.org/officeDocument/2006/relationships/customXml" Target="../ink/ink820.xml"/><Relationship Id="rId3" Type="http://schemas.openxmlformats.org/officeDocument/2006/relationships/image" Target="../media/image265.png"/><Relationship Id="rId12" Type="http://schemas.openxmlformats.org/officeDocument/2006/relationships/customXml" Target="../ink/ink800.xml"/><Relationship Id="rId17" Type="http://schemas.openxmlformats.org/officeDocument/2006/relationships/image" Target="../media/image1551.png"/><Relationship Id="rId25" Type="http://schemas.openxmlformats.org/officeDocument/2006/relationships/image" Target="../media/image800.png"/><Relationship Id="rId33" Type="http://schemas.openxmlformats.org/officeDocument/2006/relationships/image" Target="../media/image840.png"/><Relationship Id="rId38" Type="http://schemas.openxmlformats.org/officeDocument/2006/relationships/customXml" Target="../ink/ink813.xml"/><Relationship Id="rId46" Type="http://schemas.openxmlformats.org/officeDocument/2006/relationships/customXml" Target="../ink/ink817.xml"/><Relationship Id="rId59" Type="http://schemas.openxmlformats.org/officeDocument/2006/relationships/customXml" Target="../ink/ink825.xml"/><Relationship Id="rId20" Type="http://schemas.openxmlformats.org/officeDocument/2006/relationships/customXml" Target="../ink/ink804.xml"/><Relationship Id="rId41" Type="http://schemas.openxmlformats.org/officeDocument/2006/relationships/image" Target="../media/image880.png"/><Relationship Id="rId54" Type="http://schemas.openxmlformats.org/officeDocument/2006/relationships/customXml" Target="../ink/ink822.xml"/><Relationship Id="rId1" Type="http://schemas.openxmlformats.org/officeDocument/2006/relationships/slideLayout" Target="../slideLayouts/slideLayout25.xml"/><Relationship Id="rId6" Type="http://schemas.openxmlformats.org/officeDocument/2006/relationships/image" Target="../media/image266.png"/><Relationship Id="rId15" Type="http://schemas.openxmlformats.org/officeDocument/2006/relationships/image" Target="../media/image1541.png"/><Relationship Id="rId23" Type="http://schemas.openxmlformats.org/officeDocument/2006/relationships/image" Target="../media/image790.png"/><Relationship Id="rId28" Type="http://schemas.openxmlformats.org/officeDocument/2006/relationships/customXml" Target="../ink/ink808.xml"/><Relationship Id="rId36" Type="http://schemas.openxmlformats.org/officeDocument/2006/relationships/customXml" Target="../ink/ink812.xml"/><Relationship Id="rId49" Type="http://schemas.openxmlformats.org/officeDocument/2006/relationships/image" Target="../media/image920.png"/><Relationship Id="rId57" Type="http://schemas.openxmlformats.org/officeDocument/2006/relationships/customXml" Target="../ink/ink824.xml"/><Relationship Id="rId10" Type="http://schemas.microsoft.com/office/2007/relationships/hdphoto" Target="../media/hdphoto17.wdp"/><Relationship Id="rId31" Type="http://schemas.openxmlformats.org/officeDocument/2006/relationships/image" Target="../media/image830.png"/><Relationship Id="rId44" Type="http://schemas.openxmlformats.org/officeDocument/2006/relationships/customXml" Target="../ink/ink816.xml"/><Relationship Id="rId52" Type="http://schemas.openxmlformats.org/officeDocument/2006/relationships/customXml" Target="../ink/ink821.xml"/><Relationship Id="rId60" Type="http://schemas.openxmlformats.org/officeDocument/2006/relationships/image" Target="../media/image960.png"/><Relationship Id="rId4" Type="http://schemas.openxmlformats.org/officeDocument/2006/relationships/customXml" Target="../ink/ink799.xml"/><Relationship Id="rId9" Type="http://schemas.microsoft.com/office/2007/relationships/hdphoto" Target="../media/hdphoto16.wdp"/></Relationships>
</file>

<file path=ppt/slides/_rels/slide10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82.xml"/><Relationship Id="rId1" Type="http://schemas.openxmlformats.org/officeDocument/2006/relationships/slideLayout" Target="../slideLayouts/slideLayout25.xml"/><Relationship Id="rId5" Type="http://schemas.openxmlformats.org/officeDocument/2006/relationships/image" Target="../media/image990.png"/><Relationship Id="rId4" Type="http://schemas.openxmlformats.org/officeDocument/2006/relationships/image" Target="../media/image269.png"/></Relationships>
</file>

<file path=ppt/slides/_rels/slide10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85.xml"/><Relationship Id="rId1" Type="http://schemas.openxmlformats.org/officeDocument/2006/relationships/slideLayout" Target="../slideLayouts/slideLayout25.xml"/><Relationship Id="rId4" Type="http://schemas.openxmlformats.org/officeDocument/2006/relationships/image" Target="../media/image27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86.xml"/><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5.png"/></Relationships>
</file>

<file path=ppt/slides/_rels/slide11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g"/><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0.png"/><Relationship Id="rId4" Type="http://schemas.openxmlformats.org/officeDocument/2006/relationships/notesSlide" Target="../notesSlides/notesSlide88.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11.png"/><Relationship Id="rId13" Type="http://schemas.openxmlformats.org/officeDocument/2006/relationships/customXml" Target="../ink/ink8.xml"/><Relationship Id="rId18" Type="http://schemas.openxmlformats.org/officeDocument/2006/relationships/customXml" Target="../ink/ink10.xml"/><Relationship Id="rId3" Type="http://schemas.openxmlformats.org/officeDocument/2006/relationships/customXml" Target="../ink/ink3.xml"/><Relationship Id="rId21" Type="http://schemas.openxmlformats.org/officeDocument/2006/relationships/image" Target="../media/image2610.png"/><Relationship Id="rId7" Type="http://schemas.openxmlformats.org/officeDocument/2006/relationships/customXml" Target="../ink/ink5.xml"/><Relationship Id="rId12" Type="http://schemas.openxmlformats.org/officeDocument/2006/relationships/image" Target="../media/image2311.png"/><Relationship Id="rId17" Type="http://schemas.openxmlformats.org/officeDocument/2006/relationships/image" Target="../media/image28.png"/><Relationship Id="rId25" Type="http://schemas.openxmlformats.org/officeDocument/2006/relationships/image" Target="../media/image290.png"/><Relationship Id="rId2" Type="http://schemas.openxmlformats.org/officeDocument/2006/relationships/notesSlide" Target="../notesSlides/notesSlide14.xml"/><Relationship Id="rId16" Type="http://schemas.openxmlformats.org/officeDocument/2006/relationships/image" Target="../media/image2511.png"/><Relationship Id="rId20" Type="http://schemas.openxmlformats.org/officeDocument/2006/relationships/customXml" Target="../ink/ink12.xml"/><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customXml" Target="../ink/ink7.xml"/><Relationship Id="rId24" Type="http://schemas.openxmlformats.org/officeDocument/2006/relationships/image" Target="../media/image33.png"/><Relationship Id="rId5" Type="http://schemas.openxmlformats.org/officeDocument/2006/relationships/customXml" Target="../ink/ink4.xml"/><Relationship Id="rId15" Type="http://schemas.openxmlformats.org/officeDocument/2006/relationships/customXml" Target="../ink/ink9.xml"/><Relationship Id="rId23" Type="http://schemas.openxmlformats.org/officeDocument/2006/relationships/image" Target="../media/image276.png"/><Relationship Id="rId10" Type="http://schemas.openxmlformats.org/officeDocument/2006/relationships/image" Target="../media/image22.png"/><Relationship Id="rId19" Type="http://schemas.openxmlformats.org/officeDocument/2006/relationships/customXml" Target="../ink/ink11.xml"/><Relationship Id="rId4" Type="http://schemas.openxmlformats.org/officeDocument/2006/relationships/image" Target="../media/image19.png"/><Relationship Id="rId9" Type="http://schemas.openxmlformats.org/officeDocument/2006/relationships/customXml" Target="../ink/ink6.xml"/><Relationship Id="rId14" Type="http://schemas.openxmlformats.org/officeDocument/2006/relationships/image" Target="../media/image24.png"/><Relationship Id="rId22" Type="http://schemas.openxmlformats.org/officeDocument/2006/relationships/customXml" Target="../ink/ink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71.png"/><Relationship Id="rId13"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60.png"/><Relationship Id="rId11" Type="http://schemas.openxmlformats.org/officeDocument/2006/relationships/image" Target="../media/image39.png"/><Relationship Id="rId5" Type="http://schemas.openxmlformats.org/officeDocument/2006/relationships/image" Target="../media/image350.png"/><Relationship Id="rId10" Type="http://schemas.openxmlformats.org/officeDocument/2006/relationships/image" Target="../media/image41.png"/><Relationship Id="rId4" Type="http://schemas.openxmlformats.org/officeDocument/2006/relationships/image" Target="../media/image340.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30.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64.svg"/><Relationship Id="rId11" Type="http://schemas.openxmlformats.org/officeDocument/2006/relationships/image" Target="../media/image62.png"/><Relationship Id="rId5" Type="http://schemas.openxmlformats.org/officeDocument/2006/relationships/image" Target="../media/image63.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6" Type="http://schemas.openxmlformats.org/officeDocument/2006/relationships/image" Target="../media/image631.png"/><Relationship Id="rId21" Type="http://schemas.openxmlformats.org/officeDocument/2006/relationships/customXml" Target="../ink/ink21.xml"/><Relationship Id="rId42" Type="http://schemas.openxmlformats.org/officeDocument/2006/relationships/customXml" Target="../ink/ink35.xml"/><Relationship Id="rId47" Type="http://schemas.openxmlformats.org/officeDocument/2006/relationships/image" Target="../media/image690.png"/><Relationship Id="rId63" Type="http://schemas.openxmlformats.org/officeDocument/2006/relationships/customXml" Target="../ink/ink47.xml"/><Relationship Id="rId68" Type="http://schemas.openxmlformats.org/officeDocument/2006/relationships/customXml" Target="../ink/ink52.xml"/><Relationship Id="rId7" Type="http://schemas.openxmlformats.org/officeDocument/2006/relationships/customXml" Target="../ink/ink14.xml"/><Relationship Id="rId2" Type="http://schemas.openxmlformats.org/officeDocument/2006/relationships/image" Target="../media/image66.png"/><Relationship Id="rId16" Type="http://schemas.openxmlformats.org/officeDocument/2006/relationships/image" Target="../media/image581.png"/><Relationship Id="rId29" Type="http://schemas.openxmlformats.org/officeDocument/2006/relationships/customXml" Target="../ink/ink25.xml"/><Relationship Id="rId11" Type="http://schemas.openxmlformats.org/officeDocument/2006/relationships/customXml" Target="../ink/ink16.xml"/><Relationship Id="rId24" Type="http://schemas.openxmlformats.org/officeDocument/2006/relationships/image" Target="../media/image621.png"/><Relationship Id="rId32" Type="http://schemas.openxmlformats.org/officeDocument/2006/relationships/image" Target="../media/image660.png"/><Relationship Id="rId37" Type="http://schemas.openxmlformats.org/officeDocument/2006/relationships/customXml" Target="../ink/ink30.xml"/><Relationship Id="rId40" Type="http://schemas.openxmlformats.org/officeDocument/2006/relationships/customXml" Target="../ink/ink33.xml"/><Relationship Id="rId45" Type="http://schemas.openxmlformats.org/officeDocument/2006/relationships/image" Target="../media/image680.png"/><Relationship Id="rId53" Type="http://schemas.openxmlformats.org/officeDocument/2006/relationships/image" Target="../media/image720.png"/><Relationship Id="rId58" Type="http://schemas.openxmlformats.org/officeDocument/2006/relationships/customXml" Target="../ink/ink44.xml"/><Relationship Id="rId66" Type="http://schemas.openxmlformats.org/officeDocument/2006/relationships/customXml" Target="../ink/ink50.xml"/><Relationship Id="rId5" Type="http://schemas.openxmlformats.org/officeDocument/2006/relationships/image" Target="../media/image68.png"/><Relationship Id="rId61" Type="http://schemas.openxmlformats.org/officeDocument/2006/relationships/image" Target="../media/image760.png"/><Relationship Id="rId19" Type="http://schemas.openxmlformats.org/officeDocument/2006/relationships/customXml" Target="../ink/ink20.xml"/><Relationship Id="rId14" Type="http://schemas.openxmlformats.org/officeDocument/2006/relationships/image" Target="../media/image571.png"/><Relationship Id="rId22" Type="http://schemas.openxmlformats.org/officeDocument/2006/relationships/image" Target="../media/image611.png"/><Relationship Id="rId27" Type="http://schemas.openxmlformats.org/officeDocument/2006/relationships/customXml" Target="../ink/ink24.xml"/><Relationship Id="rId30" Type="http://schemas.openxmlformats.org/officeDocument/2006/relationships/image" Target="../media/image650.png"/><Relationship Id="rId35" Type="http://schemas.openxmlformats.org/officeDocument/2006/relationships/customXml" Target="../ink/ink28.xml"/><Relationship Id="rId43" Type="http://schemas.openxmlformats.org/officeDocument/2006/relationships/customXml" Target="../ink/ink36.xml"/><Relationship Id="rId48" Type="http://schemas.openxmlformats.org/officeDocument/2006/relationships/customXml" Target="../ink/ink39.xml"/><Relationship Id="rId56" Type="http://schemas.openxmlformats.org/officeDocument/2006/relationships/customXml" Target="../ink/ink43.xml"/><Relationship Id="rId64" Type="http://schemas.openxmlformats.org/officeDocument/2006/relationships/customXml" Target="../ink/ink48.xml"/><Relationship Id="rId69" Type="http://schemas.openxmlformats.org/officeDocument/2006/relationships/customXml" Target="../ink/ink53.xml"/><Relationship Id="rId8" Type="http://schemas.openxmlformats.org/officeDocument/2006/relationships/image" Target="../media/image540.png"/><Relationship Id="rId51" Type="http://schemas.openxmlformats.org/officeDocument/2006/relationships/image" Target="../media/image710.png"/><Relationship Id="rId3" Type="http://schemas.openxmlformats.org/officeDocument/2006/relationships/image" Target="../media/image67.png"/><Relationship Id="rId12" Type="http://schemas.openxmlformats.org/officeDocument/2006/relationships/image" Target="../media/image561.png"/><Relationship Id="rId17" Type="http://schemas.openxmlformats.org/officeDocument/2006/relationships/customXml" Target="../ink/ink19.xml"/><Relationship Id="rId25" Type="http://schemas.openxmlformats.org/officeDocument/2006/relationships/customXml" Target="../ink/ink23.xml"/><Relationship Id="rId33" Type="http://schemas.openxmlformats.org/officeDocument/2006/relationships/customXml" Target="../ink/ink27.xml"/><Relationship Id="rId38" Type="http://schemas.openxmlformats.org/officeDocument/2006/relationships/customXml" Target="../ink/ink31.xml"/><Relationship Id="rId46" Type="http://schemas.openxmlformats.org/officeDocument/2006/relationships/customXml" Target="../ink/ink38.xml"/><Relationship Id="rId59" Type="http://schemas.openxmlformats.org/officeDocument/2006/relationships/image" Target="../media/image750.png"/><Relationship Id="rId67" Type="http://schemas.openxmlformats.org/officeDocument/2006/relationships/customXml" Target="../ink/ink51.xml"/><Relationship Id="rId20" Type="http://schemas.openxmlformats.org/officeDocument/2006/relationships/image" Target="../media/image601.png"/><Relationship Id="rId41" Type="http://schemas.openxmlformats.org/officeDocument/2006/relationships/customXml" Target="../ink/ink34.xml"/><Relationship Id="rId54" Type="http://schemas.openxmlformats.org/officeDocument/2006/relationships/customXml" Target="../ink/ink42.xml"/><Relationship Id="rId62" Type="http://schemas.openxmlformats.org/officeDocument/2006/relationships/customXml" Target="../ink/ink46.xml"/><Relationship Id="rId70" Type="http://schemas.openxmlformats.org/officeDocument/2006/relationships/image" Target="../media/image770.png"/><Relationship Id="rId1" Type="http://schemas.openxmlformats.org/officeDocument/2006/relationships/slideLayout" Target="../slideLayouts/slideLayout10.xml"/><Relationship Id="rId6" Type="http://schemas.microsoft.com/office/2007/relationships/hdphoto" Target="../media/hdphoto6.wdp"/><Relationship Id="rId15" Type="http://schemas.openxmlformats.org/officeDocument/2006/relationships/customXml" Target="../ink/ink18.xml"/><Relationship Id="rId23" Type="http://schemas.openxmlformats.org/officeDocument/2006/relationships/customXml" Target="../ink/ink22.xml"/><Relationship Id="rId28" Type="http://schemas.openxmlformats.org/officeDocument/2006/relationships/image" Target="../media/image640.png"/><Relationship Id="rId36" Type="http://schemas.openxmlformats.org/officeDocument/2006/relationships/customXml" Target="../ink/ink29.xml"/><Relationship Id="rId49" Type="http://schemas.openxmlformats.org/officeDocument/2006/relationships/image" Target="../media/image700.png"/><Relationship Id="rId57" Type="http://schemas.openxmlformats.org/officeDocument/2006/relationships/image" Target="../media/image740.png"/><Relationship Id="rId10" Type="http://schemas.openxmlformats.org/officeDocument/2006/relationships/image" Target="../media/image551.png"/><Relationship Id="rId31" Type="http://schemas.openxmlformats.org/officeDocument/2006/relationships/customXml" Target="../ink/ink26.xml"/><Relationship Id="rId44" Type="http://schemas.openxmlformats.org/officeDocument/2006/relationships/customXml" Target="../ink/ink37.xml"/><Relationship Id="rId52" Type="http://schemas.openxmlformats.org/officeDocument/2006/relationships/customXml" Target="../ink/ink41.xml"/><Relationship Id="rId60" Type="http://schemas.openxmlformats.org/officeDocument/2006/relationships/customXml" Target="../ink/ink45.xml"/><Relationship Id="rId65" Type="http://schemas.openxmlformats.org/officeDocument/2006/relationships/customXml" Target="../ink/ink49.xml"/><Relationship Id="rId4" Type="http://schemas.microsoft.com/office/2007/relationships/hdphoto" Target="../media/hdphoto5.wdp"/><Relationship Id="rId9" Type="http://schemas.openxmlformats.org/officeDocument/2006/relationships/customXml" Target="../ink/ink15.xml"/><Relationship Id="rId13" Type="http://schemas.openxmlformats.org/officeDocument/2006/relationships/customXml" Target="../ink/ink17.xml"/><Relationship Id="rId18" Type="http://schemas.openxmlformats.org/officeDocument/2006/relationships/image" Target="../media/image591.png"/><Relationship Id="rId39" Type="http://schemas.openxmlformats.org/officeDocument/2006/relationships/customXml" Target="../ink/ink32.xml"/><Relationship Id="rId34" Type="http://schemas.openxmlformats.org/officeDocument/2006/relationships/image" Target="../media/image670.png"/><Relationship Id="rId50" Type="http://schemas.openxmlformats.org/officeDocument/2006/relationships/customXml" Target="../ink/ink40.xml"/><Relationship Id="rId55" Type="http://schemas.openxmlformats.org/officeDocument/2006/relationships/image" Target="../media/image7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9" Type="http://schemas.openxmlformats.org/officeDocument/2006/relationships/image" Target="../media/image1611.png"/></Relationships>
</file>

<file path=ppt/slides/_rels/slide31.xml.rels><?xml version="1.0" encoding="UTF-8" standalone="yes"?>
<Relationships xmlns="http://schemas.openxmlformats.org/package/2006/relationships"><Relationship Id="rId18" Type="http://schemas.openxmlformats.org/officeDocument/2006/relationships/image" Target="../media/image391.png"/><Relationship Id="rId26" Type="http://schemas.openxmlformats.org/officeDocument/2006/relationships/image" Target="../media/image431.png"/><Relationship Id="rId39" Type="http://schemas.openxmlformats.org/officeDocument/2006/relationships/image" Target="../media/image83.png"/><Relationship Id="rId21" Type="http://schemas.openxmlformats.org/officeDocument/2006/relationships/customXml" Target="../ink/ink58.xml"/><Relationship Id="rId34" Type="http://schemas.openxmlformats.org/officeDocument/2006/relationships/image" Target="../media/image471.png"/><Relationship Id="rId7" Type="http://schemas.openxmlformats.org/officeDocument/2006/relationships/image" Target="../media/image79.png"/><Relationship Id="rId17" Type="http://schemas.openxmlformats.org/officeDocument/2006/relationships/customXml" Target="../ink/ink56.xml"/><Relationship Id="rId25" Type="http://schemas.openxmlformats.org/officeDocument/2006/relationships/customXml" Target="../ink/ink60.xml"/><Relationship Id="rId33" Type="http://schemas.openxmlformats.org/officeDocument/2006/relationships/customXml" Target="../ink/ink64.xml"/><Relationship Id="rId38" Type="http://schemas.openxmlformats.org/officeDocument/2006/relationships/image" Target="../media/image491.png"/><Relationship Id="rId2" Type="http://schemas.openxmlformats.org/officeDocument/2006/relationships/notesSlide" Target="../notesSlides/notesSlide29.xml"/><Relationship Id="rId16" Type="http://schemas.openxmlformats.org/officeDocument/2006/relationships/image" Target="../media/image383.png"/><Relationship Id="rId20" Type="http://schemas.openxmlformats.org/officeDocument/2006/relationships/image" Target="../media/image402.png"/><Relationship Id="rId29" Type="http://schemas.openxmlformats.org/officeDocument/2006/relationships/customXml" Target="../ink/ink62.xml"/><Relationship Id="rId1" Type="http://schemas.openxmlformats.org/officeDocument/2006/relationships/slideLayout" Target="../slideLayouts/slideLayout14.xml"/><Relationship Id="rId6" Type="http://schemas.openxmlformats.org/officeDocument/2006/relationships/image" Target="../media/image78.svg"/><Relationship Id="rId11" Type="http://schemas.openxmlformats.org/officeDocument/2006/relationships/customXml" Target="../ink/ink54.xml"/><Relationship Id="rId24" Type="http://schemas.openxmlformats.org/officeDocument/2006/relationships/image" Target="../media/image421.png"/><Relationship Id="rId32" Type="http://schemas.openxmlformats.org/officeDocument/2006/relationships/image" Target="../media/image462.png"/><Relationship Id="rId37" Type="http://schemas.openxmlformats.org/officeDocument/2006/relationships/customXml" Target="../ink/ink66.xml"/><Relationship Id="rId40" Type="http://schemas.openxmlformats.org/officeDocument/2006/relationships/image" Target="../media/image84.svg"/><Relationship Id="rId5" Type="http://schemas.openxmlformats.org/officeDocument/2006/relationships/image" Target="../media/image77.png"/><Relationship Id="rId15" Type="http://schemas.openxmlformats.org/officeDocument/2006/relationships/customXml" Target="../ink/ink55.xml"/><Relationship Id="rId23" Type="http://schemas.openxmlformats.org/officeDocument/2006/relationships/customXml" Target="../ink/ink59.xml"/><Relationship Id="rId28" Type="http://schemas.openxmlformats.org/officeDocument/2006/relationships/image" Target="../media/image441.png"/><Relationship Id="rId36" Type="http://schemas.openxmlformats.org/officeDocument/2006/relationships/image" Target="../media/image482.png"/><Relationship Id="rId10" Type="http://schemas.openxmlformats.org/officeDocument/2006/relationships/image" Target="../media/image82.svg"/><Relationship Id="rId19" Type="http://schemas.openxmlformats.org/officeDocument/2006/relationships/customXml" Target="../ink/ink57.xml"/><Relationship Id="rId31" Type="http://schemas.openxmlformats.org/officeDocument/2006/relationships/customXml" Target="../ink/ink63.xml"/><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372.png"/><Relationship Id="rId22" Type="http://schemas.openxmlformats.org/officeDocument/2006/relationships/image" Target="../media/image411.png"/><Relationship Id="rId27" Type="http://schemas.openxmlformats.org/officeDocument/2006/relationships/customXml" Target="../ink/ink61.xml"/><Relationship Id="rId30" Type="http://schemas.openxmlformats.org/officeDocument/2006/relationships/image" Target="../media/image451.png"/><Relationship Id="rId35" Type="http://schemas.openxmlformats.org/officeDocument/2006/relationships/customXml" Target="../ink/ink65.xml"/><Relationship Id="rId8" Type="http://schemas.openxmlformats.org/officeDocument/2006/relationships/image" Target="../media/image80.svg"/><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sv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0.svg"/><Relationship Id="rId7" Type="http://schemas.openxmlformats.org/officeDocument/2006/relationships/image" Target="../media/image86.sv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88.svg"/></Relationships>
</file>

<file path=ppt/slides/_rels/slide34.xml.rels><?xml version="1.0" encoding="UTF-8" standalone="yes"?>
<Relationships xmlns="http://schemas.openxmlformats.org/package/2006/relationships"><Relationship Id="rId117" Type="http://schemas.openxmlformats.org/officeDocument/2006/relationships/image" Target="../media/image580.png"/><Relationship Id="rId84" Type="http://schemas.openxmlformats.org/officeDocument/2006/relationships/customXml" Target="../ink/ink73.xml"/><Relationship Id="rId89" Type="http://schemas.openxmlformats.org/officeDocument/2006/relationships/image" Target="../media/image440.png"/><Relationship Id="rId112" Type="http://schemas.openxmlformats.org/officeDocument/2006/relationships/customXml" Target="../ink/ink87.xml"/><Relationship Id="rId133" Type="http://schemas.openxmlformats.org/officeDocument/2006/relationships/image" Target="../media/image230.png"/><Relationship Id="rId138" Type="http://schemas.openxmlformats.org/officeDocument/2006/relationships/image" Target="../media/image95.png"/><Relationship Id="rId7" Type="http://schemas.openxmlformats.org/officeDocument/2006/relationships/customXml" Target="../ink/ink68.xml"/><Relationship Id="rId92" Type="http://schemas.openxmlformats.org/officeDocument/2006/relationships/customXml" Target="../ink/ink77.xml"/><Relationship Id="rId2" Type="http://schemas.openxmlformats.org/officeDocument/2006/relationships/notesSlide" Target="../notesSlides/notesSlide30.xml"/><Relationship Id="rId107" Type="http://schemas.openxmlformats.org/officeDocument/2006/relationships/image" Target="../media/image197.png"/><Relationship Id="rId79" Type="http://schemas.openxmlformats.org/officeDocument/2006/relationships/image" Target="../media/image390.png"/><Relationship Id="rId87" Type="http://schemas.openxmlformats.org/officeDocument/2006/relationships/image" Target="../media/image430.png"/><Relationship Id="rId102" Type="http://schemas.openxmlformats.org/officeDocument/2006/relationships/customXml" Target="../ink/ink82.xml"/><Relationship Id="rId110" Type="http://schemas.openxmlformats.org/officeDocument/2006/relationships/customXml" Target="../ink/ink86.xml"/><Relationship Id="rId115" Type="http://schemas.openxmlformats.org/officeDocument/2006/relationships/image" Target="../media/image570.png"/><Relationship Id="rId123" Type="http://schemas.openxmlformats.org/officeDocument/2006/relationships/image" Target="../media/image610.png"/><Relationship Id="rId128" Type="http://schemas.openxmlformats.org/officeDocument/2006/relationships/customXml" Target="../ink/ink95.xml"/><Relationship Id="rId131" Type="http://schemas.openxmlformats.org/officeDocument/2006/relationships/image" Target="../media/image2210.png"/><Relationship Id="rId136" Type="http://schemas.openxmlformats.org/officeDocument/2006/relationships/customXml" Target="../ink/ink99.xml"/><Relationship Id="rId5" Type="http://schemas.openxmlformats.org/officeDocument/2006/relationships/customXml" Target="../ink/ink67.xml"/><Relationship Id="rId82" Type="http://schemas.openxmlformats.org/officeDocument/2006/relationships/customXml" Target="../ink/ink72.xml"/><Relationship Id="rId90" Type="http://schemas.openxmlformats.org/officeDocument/2006/relationships/customXml" Target="../ink/ink76.xml"/><Relationship Id="rId95" Type="http://schemas.openxmlformats.org/officeDocument/2006/relationships/image" Target="../media/image130.png"/><Relationship Id="rId77" Type="http://schemas.openxmlformats.org/officeDocument/2006/relationships/image" Target="../media/image380.png"/><Relationship Id="rId100" Type="http://schemas.openxmlformats.org/officeDocument/2006/relationships/customXml" Target="../ink/ink81.xml"/><Relationship Id="rId105" Type="http://schemas.openxmlformats.org/officeDocument/2006/relationships/image" Target="../media/image1810.png"/><Relationship Id="rId113" Type="http://schemas.openxmlformats.org/officeDocument/2006/relationships/image" Target="../media/image560.png"/><Relationship Id="rId118" Type="http://schemas.openxmlformats.org/officeDocument/2006/relationships/customXml" Target="../ink/ink90.xml"/><Relationship Id="rId126" Type="http://schemas.openxmlformats.org/officeDocument/2006/relationships/customXml" Target="../ink/ink94.xml"/><Relationship Id="rId134" Type="http://schemas.openxmlformats.org/officeDocument/2006/relationships/customXml" Target="../ink/ink98.xml"/><Relationship Id="rId8" Type="http://schemas.openxmlformats.org/officeDocument/2006/relationships/image" Target="../media/image1210.png"/><Relationship Id="rId80" Type="http://schemas.openxmlformats.org/officeDocument/2006/relationships/customXml" Target="../ink/ink71.xml"/><Relationship Id="rId85" Type="http://schemas.openxmlformats.org/officeDocument/2006/relationships/image" Target="../media/image420.png"/><Relationship Id="rId93" Type="http://schemas.openxmlformats.org/officeDocument/2006/relationships/image" Target="../media/image460.png"/><Relationship Id="rId98" Type="http://schemas.openxmlformats.org/officeDocument/2006/relationships/customXml" Target="../ink/ink80.xml"/><Relationship Id="rId121" Type="http://schemas.openxmlformats.org/officeDocument/2006/relationships/image" Target="../media/image600.png"/><Relationship Id="rId3" Type="http://schemas.openxmlformats.org/officeDocument/2006/relationships/image" Target="../media/image93.png"/><Relationship Id="rId103" Type="http://schemas.openxmlformats.org/officeDocument/2006/relationships/image" Target="../media/image1710.png"/><Relationship Id="rId108" Type="http://schemas.openxmlformats.org/officeDocument/2006/relationships/customXml" Target="../ink/ink85.xml"/><Relationship Id="rId116" Type="http://schemas.openxmlformats.org/officeDocument/2006/relationships/customXml" Target="../ink/ink89.xml"/><Relationship Id="rId124" Type="http://schemas.openxmlformats.org/officeDocument/2006/relationships/customXml" Target="../ink/ink93.xml"/><Relationship Id="rId129" Type="http://schemas.openxmlformats.org/officeDocument/2006/relationships/image" Target="../media/image210.png"/><Relationship Id="rId137" Type="http://schemas.openxmlformats.org/officeDocument/2006/relationships/image" Target="../media/image250.png"/><Relationship Id="rId83" Type="http://schemas.openxmlformats.org/officeDocument/2006/relationships/image" Target="../media/image410.png"/><Relationship Id="rId88" Type="http://schemas.openxmlformats.org/officeDocument/2006/relationships/customXml" Target="../ink/ink75.xml"/><Relationship Id="rId91" Type="http://schemas.openxmlformats.org/officeDocument/2006/relationships/image" Target="../media/image450.png"/><Relationship Id="rId96" Type="http://schemas.openxmlformats.org/officeDocument/2006/relationships/customXml" Target="../ink/ink79.xml"/><Relationship Id="rId111" Type="http://schemas.openxmlformats.org/officeDocument/2006/relationships/image" Target="../media/image550.png"/><Relationship Id="rId132" Type="http://schemas.openxmlformats.org/officeDocument/2006/relationships/customXml" Target="../ink/ink97.xml"/><Relationship Id="rId1" Type="http://schemas.openxmlformats.org/officeDocument/2006/relationships/slideLayout" Target="../slideLayouts/slideLayout9.xml"/><Relationship Id="rId6" Type="http://schemas.openxmlformats.org/officeDocument/2006/relationships/image" Target="../media/image113.png"/><Relationship Id="rId106" Type="http://schemas.openxmlformats.org/officeDocument/2006/relationships/customXml" Target="../ink/ink84.xml"/><Relationship Id="rId114" Type="http://schemas.openxmlformats.org/officeDocument/2006/relationships/customXml" Target="../ink/ink88.xml"/><Relationship Id="rId119" Type="http://schemas.openxmlformats.org/officeDocument/2006/relationships/image" Target="../media/image590.png"/><Relationship Id="rId127" Type="http://schemas.openxmlformats.org/officeDocument/2006/relationships/image" Target="../media/image630.png"/><Relationship Id="rId78" Type="http://schemas.openxmlformats.org/officeDocument/2006/relationships/customXml" Target="../ink/ink70.xml"/><Relationship Id="rId81" Type="http://schemas.openxmlformats.org/officeDocument/2006/relationships/image" Target="../media/image400.png"/><Relationship Id="rId86" Type="http://schemas.openxmlformats.org/officeDocument/2006/relationships/customXml" Target="../ink/ink74.xml"/><Relationship Id="rId94" Type="http://schemas.openxmlformats.org/officeDocument/2006/relationships/customXml" Target="../ink/ink78.xml"/><Relationship Id="rId99" Type="http://schemas.openxmlformats.org/officeDocument/2006/relationships/image" Target="../media/image150.png"/><Relationship Id="rId101" Type="http://schemas.openxmlformats.org/officeDocument/2006/relationships/image" Target="../media/image1610.png"/><Relationship Id="rId122" Type="http://schemas.openxmlformats.org/officeDocument/2006/relationships/customXml" Target="../ink/ink92.xml"/><Relationship Id="rId130" Type="http://schemas.openxmlformats.org/officeDocument/2006/relationships/customXml" Target="../ink/ink96.xml"/><Relationship Id="rId135" Type="http://schemas.openxmlformats.org/officeDocument/2006/relationships/image" Target="../media/image245.png"/><Relationship Id="rId4" Type="http://schemas.openxmlformats.org/officeDocument/2006/relationships/image" Target="../media/image94.png"/><Relationship Id="rId9" Type="http://schemas.openxmlformats.org/officeDocument/2006/relationships/customXml" Target="../ink/ink69.xml"/><Relationship Id="rId109" Type="http://schemas.openxmlformats.org/officeDocument/2006/relationships/image" Target="../media/image2010.png"/><Relationship Id="rId97" Type="http://schemas.openxmlformats.org/officeDocument/2006/relationships/image" Target="../media/image1410.png"/><Relationship Id="rId104" Type="http://schemas.openxmlformats.org/officeDocument/2006/relationships/customXml" Target="../ink/ink83.xml"/><Relationship Id="rId120" Type="http://schemas.openxmlformats.org/officeDocument/2006/relationships/customXml" Target="../ink/ink91.xml"/><Relationship Id="rId125" Type="http://schemas.openxmlformats.org/officeDocument/2006/relationships/image" Target="../media/image620.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17" Type="http://schemas.openxmlformats.org/officeDocument/2006/relationships/customXml" Target="../ink/ink166.xml"/><Relationship Id="rId21" Type="http://schemas.openxmlformats.org/officeDocument/2006/relationships/customXml" Target="../ink/ink109.xml"/><Relationship Id="rId42" Type="http://schemas.openxmlformats.org/officeDocument/2006/relationships/image" Target="../media/image126.png"/><Relationship Id="rId63" Type="http://schemas.openxmlformats.org/officeDocument/2006/relationships/image" Target="../media/image136.png"/><Relationship Id="rId84" Type="http://schemas.openxmlformats.org/officeDocument/2006/relationships/image" Target="../media/image145.png"/><Relationship Id="rId138" Type="http://schemas.openxmlformats.org/officeDocument/2006/relationships/image" Target="../media/image166.png"/><Relationship Id="rId159" Type="http://schemas.openxmlformats.org/officeDocument/2006/relationships/image" Target="../media/image246.png"/><Relationship Id="rId170" Type="http://schemas.openxmlformats.org/officeDocument/2006/relationships/customXml" Target="../ink/ink198.xml"/><Relationship Id="rId107" Type="http://schemas.openxmlformats.org/officeDocument/2006/relationships/customXml" Target="../ink/ink156.xml"/><Relationship Id="rId11" Type="http://schemas.openxmlformats.org/officeDocument/2006/relationships/customXml" Target="../ink/ink104.xml"/><Relationship Id="rId32" Type="http://schemas.openxmlformats.org/officeDocument/2006/relationships/image" Target="../media/image121.png"/><Relationship Id="rId53" Type="http://schemas.openxmlformats.org/officeDocument/2006/relationships/image" Target="../media/image131.png"/><Relationship Id="rId74" Type="http://schemas.openxmlformats.org/officeDocument/2006/relationships/image" Target="../media/image140.png"/><Relationship Id="rId128" Type="http://schemas.openxmlformats.org/officeDocument/2006/relationships/image" Target="../media/image161.png"/><Relationship Id="rId149" Type="http://schemas.openxmlformats.org/officeDocument/2006/relationships/customXml" Target="../ink/ink184.xml"/><Relationship Id="rId5" Type="http://schemas.openxmlformats.org/officeDocument/2006/relationships/customXml" Target="../ink/ink101.xml"/><Relationship Id="rId95" Type="http://schemas.openxmlformats.org/officeDocument/2006/relationships/customXml" Target="../ink/ink149.xml"/><Relationship Id="rId160" Type="http://schemas.openxmlformats.org/officeDocument/2006/relationships/customXml" Target="../ink/ink193.xml"/><Relationship Id="rId22" Type="http://schemas.openxmlformats.org/officeDocument/2006/relationships/image" Target="../media/image116.png"/><Relationship Id="rId43" Type="http://schemas.openxmlformats.org/officeDocument/2006/relationships/customXml" Target="../ink/ink120.xml"/><Relationship Id="rId64" Type="http://schemas.openxmlformats.org/officeDocument/2006/relationships/customXml" Target="../ink/ink132.xml"/><Relationship Id="rId118" Type="http://schemas.openxmlformats.org/officeDocument/2006/relationships/customXml" Target="../ink/ink167.xml"/><Relationship Id="rId139" Type="http://schemas.openxmlformats.org/officeDocument/2006/relationships/customXml" Target="../ink/ink179.xml"/><Relationship Id="rId85" Type="http://schemas.openxmlformats.org/officeDocument/2006/relationships/customXml" Target="../ink/ink144.xml"/><Relationship Id="rId150" Type="http://schemas.openxmlformats.org/officeDocument/2006/relationships/customXml" Target="../ink/ink185.xml"/><Relationship Id="rId171" Type="http://schemas.openxmlformats.org/officeDocument/2006/relationships/customXml" Target="../ink/ink199.xml"/><Relationship Id="rId12" Type="http://schemas.openxmlformats.org/officeDocument/2006/relationships/image" Target="../media/image110.png"/><Relationship Id="rId33" Type="http://schemas.openxmlformats.org/officeDocument/2006/relationships/customXml" Target="../ink/ink115.xml"/><Relationship Id="rId108" Type="http://schemas.openxmlformats.org/officeDocument/2006/relationships/customXml" Target="../ink/ink157.xml"/><Relationship Id="rId129" Type="http://schemas.openxmlformats.org/officeDocument/2006/relationships/customXml" Target="../ink/ink174.xml"/><Relationship Id="rId54" Type="http://schemas.openxmlformats.org/officeDocument/2006/relationships/customXml" Target="../ink/ink127.xml"/><Relationship Id="rId75" Type="http://schemas.openxmlformats.org/officeDocument/2006/relationships/customXml" Target="../ink/ink139.xml"/><Relationship Id="rId96" Type="http://schemas.openxmlformats.org/officeDocument/2006/relationships/image" Target="../media/image152.png"/><Relationship Id="rId140" Type="http://schemas.openxmlformats.org/officeDocument/2006/relationships/image" Target="../media/image167.png"/><Relationship Id="rId161" Type="http://schemas.openxmlformats.org/officeDocument/2006/relationships/image" Target="../media/image247.png"/><Relationship Id="rId6" Type="http://schemas.openxmlformats.org/officeDocument/2006/relationships/image" Target="../media/image107.png"/><Relationship Id="rId23" Type="http://schemas.openxmlformats.org/officeDocument/2006/relationships/customXml" Target="../ink/ink110.xml"/><Relationship Id="rId28" Type="http://schemas.openxmlformats.org/officeDocument/2006/relationships/image" Target="../media/image119.png"/><Relationship Id="rId49" Type="http://schemas.openxmlformats.org/officeDocument/2006/relationships/customXml" Target="../ink/ink124.xml"/><Relationship Id="rId114" Type="http://schemas.openxmlformats.org/officeDocument/2006/relationships/customXml" Target="../ink/ink163.xml"/><Relationship Id="rId119" Type="http://schemas.openxmlformats.org/officeDocument/2006/relationships/customXml" Target="../ink/ink168.xml"/><Relationship Id="rId44" Type="http://schemas.openxmlformats.org/officeDocument/2006/relationships/image" Target="../media/image127.png"/><Relationship Id="rId60" Type="http://schemas.openxmlformats.org/officeDocument/2006/relationships/customXml" Target="../ink/ink130.xml"/><Relationship Id="rId65" Type="http://schemas.openxmlformats.org/officeDocument/2006/relationships/image" Target="../media/image137.png"/><Relationship Id="rId81" Type="http://schemas.openxmlformats.org/officeDocument/2006/relationships/customXml" Target="../ink/ink142.xml"/><Relationship Id="rId86" Type="http://schemas.openxmlformats.org/officeDocument/2006/relationships/image" Target="../media/image146.png"/><Relationship Id="rId130" Type="http://schemas.openxmlformats.org/officeDocument/2006/relationships/image" Target="../media/image162.png"/><Relationship Id="rId135" Type="http://schemas.openxmlformats.org/officeDocument/2006/relationships/customXml" Target="../ink/ink177.xml"/><Relationship Id="rId151" Type="http://schemas.openxmlformats.org/officeDocument/2006/relationships/customXml" Target="../ink/ink186.xml"/><Relationship Id="rId156" Type="http://schemas.openxmlformats.org/officeDocument/2006/relationships/customXml" Target="../ink/ink191.xml"/><Relationship Id="rId177" Type="http://schemas.openxmlformats.org/officeDocument/2006/relationships/image" Target="../media/image253.png"/><Relationship Id="rId172" Type="http://schemas.openxmlformats.org/officeDocument/2006/relationships/customXml" Target="../ink/ink200.xml"/><Relationship Id="rId13" Type="http://schemas.openxmlformats.org/officeDocument/2006/relationships/customXml" Target="../ink/ink105.xml"/><Relationship Id="rId18" Type="http://schemas.openxmlformats.org/officeDocument/2006/relationships/image" Target="../media/image114.png"/><Relationship Id="rId39" Type="http://schemas.openxmlformats.org/officeDocument/2006/relationships/customXml" Target="../ink/ink118.xml"/><Relationship Id="rId109" Type="http://schemas.openxmlformats.org/officeDocument/2006/relationships/customXml" Target="../ink/ink158.xml"/><Relationship Id="rId34" Type="http://schemas.openxmlformats.org/officeDocument/2006/relationships/image" Target="../media/image122.png"/><Relationship Id="rId50" Type="http://schemas.openxmlformats.org/officeDocument/2006/relationships/customXml" Target="../ink/ink125.xml"/><Relationship Id="rId55" Type="http://schemas.openxmlformats.org/officeDocument/2006/relationships/image" Target="../media/image132.png"/><Relationship Id="rId76" Type="http://schemas.openxmlformats.org/officeDocument/2006/relationships/image" Target="../media/image141.png"/><Relationship Id="rId97" Type="http://schemas.openxmlformats.org/officeDocument/2006/relationships/customXml" Target="../ink/ink150.xml"/><Relationship Id="rId104" Type="http://schemas.openxmlformats.org/officeDocument/2006/relationships/image" Target="../media/image156.png"/><Relationship Id="rId120" Type="http://schemas.openxmlformats.org/officeDocument/2006/relationships/customXml" Target="../ink/ink169.xml"/><Relationship Id="rId125" Type="http://schemas.openxmlformats.org/officeDocument/2006/relationships/customXml" Target="../ink/ink172.xml"/><Relationship Id="rId141" Type="http://schemas.openxmlformats.org/officeDocument/2006/relationships/customXml" Target="../ink/ink180.xml"/><Relationship Id="rId146" Type="http://schemas.openxmlformats.org/officeDocument/2006/relationships/image" Target="../media/image242.png"/><Relationship Id="rId167" Type="http://schemas.openxmlformats.org/officeDocument/2006/relationships/image" Target="../media/image251.png"/><Relationship Id="rId7" Type="http://schemas.openxmlformats.org/officeDocument/2006/relationships/customXml" Target="../ink/ink102.xml"/><Relationship Id="rId71" Type="http://schemas.openxmlformats.org/officeDocument/2006/relationships/customXml" Target="../ink/ink137.xml"/><Relationship Id="rId92" Type="http://schemas.openxmlformats.org/officeDocument/2006/relationships/image" Target="../media/image149.png"/><Relationship Id="rId162" Type="http://schemas.openxmlformats.org/officeDocument/2006/relationships/customXml" Target="../ink/ink194.xml"/><Relationship Id="rId2" Type="http://schemas.openxmlformats.org/officeDocument/2006/relationships/notesSlide" Target="../notesSlides/notesSlide34.xml"/><Relationship Id="rId29" Type="http://schemas.openxmlformats.org/officeDocument/2006/relationships/customXml" Target="../ink/ink113.xml"/><Relationship Id="rId24" Type="http://schemas.openxmlformats.org/officeDocument/2006/relationships/image" Target="../media/image117.png"/><Relationship Id="rId40" Type="http://schemas.openxmlformats.org/officeDocument/2006/relationships/image" Target="../media/image125.png"/><Relationship Id="rId45" Type="http://schemas.openxmlformats.org/officeDocument/2006/relationships/customXml" Target="../ink/ink121.xml"/><Relationship Id="rId66" Type="http://schemas.openxmlformats.org/officeDocument/2006/relationships/customXml" Target="../ink/ink133.xml"/><Relationship Id="rId87" Type="http://schemas.openxmlformats.org/officeDocument/2006/relationships/customXml" Target="../ink/ink145.xml"/><Relationship Id="rId110" Type="http://schemas.openxmlformats.org/officeDocument/2006/relationships/customXml" Target="../ink/ink159.xml"/><Relationship Id="rId115" Type="http://schemas.openxmlformats.org/officeDocument/2006/relationships/customXml" Target="../ink/ink164.xml"/><Relationship Id="rId131" Type="http://schemas.openxmlformats.org/officeDocument/2006/relationships/customXml" Target="../ink/ink175.xml"/><Relationship Id="rId136" Type="http://schemas.openxmlformats.org/officeDocument/2006/relationships/image" Target="../media/image165.png"/><Relationship Id="rId157" Type="http://schemas.openxmlformats.org/officeDocument/2006/relationships/image" Target="../media/image104.emf"/><Relationship Id="rId178" Type="http://schemas.openxmlformats.org/officeDocument/2006/relationships/customXml" Target="../ink/ink205.xml"/><Relationship Id="rId61" Type="http://schemas.openxmlformats.org/officeDocument/2006/relationships/image" Target="../media/image135.png"/><Relationship Id="rId82" Type="http://schemas.openxmlformats.org/officeDocument/2006/relationships/image" Target="../media/image144.png"/><Relationship Id="rId152" Type="http://schemas.openxmlformats.org/officeDocument/2006/relationships/customXml" Target="../ink/ink187.xml"/><Relationship Id="rId173" Type="http://schemas.openxmlformats.org/officeDocument/2006/relationships/customXml" Target="../ink/ink201.xml"/><Relationship Id="rId19" Type="http://schemas.openxmlformats.org/officeDocument/2006/relationships/customXml" Target="../ink/ink108.xml"/><Relationship Id="rId14" Type="http://schemas.openxmlformats.org/officeDocument/2006/relationships/image" Target="../media/image111.png"/><Relationship Id="rId30" Type="http://schemas.openxmlformats.org/officeDocument/2006/relationships/image" Target="../media/image120.png"/><Relationship Id="rId35" Type="http://schemas.openxmlformats.org/officeDocument/2006/relationships/customXml" Target="../ink/ink116.xml"/><Relationship Id="rId56" Type="http://schemas.openxmlformats.org/officeDocument/2006/relationships/customXml" Target="../ink/ink128.xml"/><Relationship Id="rId77" Type="http://schemas.openxmlformats.org/officeDocument/2006/relationships/customXml" Target="../ink/ink140.xml"/><Relationship Id="rId100" Type="http://schemas.openxmlformats.org/officeDocument/2006/relationships/image" Target="../media/image154.png"/><Relationship Id="rId105" Type="http://schemas.openxmlformats.org/officeDocument/2006/relationships/customXml" Target="../ink/ink154.xml"/><Relationship Id="rId126" Type="http://schemas.openxmlformats.org/officeDocument/2006/relationships/image" Target="../media/image159.png"/><Relationship Id="rId147" Type="http://schemas.openxmlformats.org/officeDocument/2006/relationships/customXml" Target="../ink/ink183.xml"/><Relationship Id="rId168" Type="http://schemas.openxmlformats.org/officeDocument/2006/relationships/customXml" Target="../ink/ink197.xml"/><Relationship Id="rId8" Type="http://schemas.openxmlformats.org/officeDocument/2006/relationships/image" Target="../media/image108.png"/><Relationship Id="rId51" Type="http://schemas.openxmlformats.org/officeDocument/2006/relationships/image" Target="../media/image129.png"/><Relationship Id="rId72" Type="http://schemas.openxmlformats.org/officeDocument/2006/relationships/image" Target="../media/image139.png"/><Relationship Id="rId93" Type="http://schemas.openxmlformats.org/officeDocument/2006/relationships/customXml" Target="../ink/ink148.xml"/><Relationship Id="rId98" Type="http://schemas.openxmlformats.org/officeDocument/2006/relationships/image" Target="../media/image153.png"/><Relationship Id="rId121" Type="http://schemas.openxmlformats.org/officeDocument/2006/relationships/customXml" Target="../ink/ink170.xml"/><Relationship Id="rId142" Type="http://schemas.openxmlformats.org/officeDocument/2006/relationships/image" Target="../media/image240.png"/><Relationship Id="rId163" Type="http://schemas.openxmlformats.org/officeDocument/2006/relationships/image" Target="../media/image248.png"/><Relationship Id="rId3" Type="http://schemas.openxmlformats.org/officeDocument/2006/relationships/customXml" Target="../ink/ink100.xml"/><Relationship Id="rId25" Type="http://schemas.openxmlformats.org/officeDocument/2006/relationships/customXml" Target="../ink/ink111.xml"/><Relationship Id="rId46" Type="http://schemas.openxmlformats.org/officeDocument/2006/relationships/customXml" Target="../ink/ink122.xml"/><Relationship Id="rId67" Type="http://schemas.openxmlformats.org/officeDocument/2006/relationships/image" Target="../media/image138.png"/><Relationship Id="rId116" Type="http://schemas.openxmlformats.org/officeDocument/2006/relationships/customXml" Target="../ink/ink165.xml"/><Relationship Id="rId137" Type="http://schemas.openxmlformats.org/officeDocument/2006/relationships/customXml" Target="../ink/ink178.xml"/><Relationship Id="rId158" Type="http://schemas.openxmlformats.org/officeDocument/2006/relationships/customXml" Target="../ink/ink192.xml"/><Relationship Id="rId20" Type="http://schemas.openxmlformats.org/officeDocument/2006/relationships/image" Target="../media/image115.png"/><Relationship Id="rId41" Type="http://schemas.openxmlformats.org/officeDocument/2006/relationships/customXml" Target="../ink/ink119.xml"/><Relationship Id="rId62" Type="http://schemas.openxmlformats.org/officeDocument/2006/relationships/customXml" Target="../ink/ink131.xml"/><Relationship Id="rId83" Type="http://schemas.openxmlformats.org/officeDocument/2006/relationships/customXml" Target="../ink/ink143.xml"/><Relationship Id="rId88" Type="http://schemas.openxmlformats.org/officeDocument/2006/relationships/image" Target="../media/image147.png"/><Relationship Id="rId111" Type="http://schemas.openxmlformats.org/officeDocument/2006/relationships/customXml" Target="../ink/ink160.xml"/><Relationship Id="rId132" Type="http://schemas.openxmlformats.org/officeDocument/2006/relationships/image" Target="../media/image163.png"/><Relationship Id="rId153" Type="http://schemas.openxmlformats.org/officeDocument/2006/relationships/customXml" Target="../ink/ink188.xml"/><Relationship Id="rId174" Type="http://schemas.openxmlformats.org/officeDocument/2006/relationships/customXml" Target="../ink/ink202.xml"/><Relationship Id="rId179" Type="http://schemas.openxmlformats.org/officeDocument/2006/relationships/image" Target="../media/image254.png"/><Relationship Id="rId15" Type="http://schemas.openxmlformats.org/officeDocument/2006/relationships/customXml" Target="../ink/ink106.xml"/><Relationship Id="rId36" Type="http://schemas.openxmlformats.org/officeDocument/2006/relationships/image" Target="../media/image123.png"/><Relationship Id="rId57" Type="http://schemas.openxmlformats.org/officeDocument/2006/relationships/image" Target="../media/image133.png"/><Relationship Id="rId106" Type="http://schemas.openxmlformats.org/officeDocument/2006/relationships/customXml" Target="../ink/ink155.xml"/><Relationship Id="rId127" Type="http://schemas.openxmlformats.org/officeDocument/2006/relationships/customXml" Target="../ink/ink173.xml"/><Relationship Id="rId10" Type="http://schemas.openxmlformats.org/officeDocument/2006/relationships/image" Target="../media/image109.png"/><Relationship Id="rId31" Type="http://schemas.openxmlformats.org/officeDocument/2006/relationships/customXml" Target="../ink/ink114.xml"/><Relationship Id="rId52" Type="http://schemas.openxmlformats.org/officeDocument/2006/relationships/customXml" Target="../ink/ink126.xml"/><Relationship Id="rId73" Type="http://schemas.openxmlformats.org/officeDocument/2006/relationships/customXml" Target="../ink/ink138.xml"/><Relationship Id="rId78" Type="http://schemas.openxmlformats.org/officeDocument/2006/relationships/image" Target="../media/image142.png"/><Relationship Id="rId94" Type="http://schemas.openxmlformats.org/officeDocument/2006/relationships/image" Target="../media/image151.png"/><Relationship Id="rId99" Type="http://schemas.openxmlformats.org/officeDocument/2006/relationships/customXml" Target="../ink/ink151.xml"/><Relationship Id="rId101" Type="http://schemas.openxmlformats.org/officeDocument/2006/relationships/customXml" Target="../ink/ink152.xml"/><Relationship Id="rId122" Type="http://schemas.openxmlformats.org/officeDocument/2006/relationships/image" Target="../media/image157.png"/><Relationship Id="rId143" Type="http://schemas.openxmlformats.org/officeDocument/2006/relationships/customXml" Target="../ink/ink181.xml"/><Relationship Id="rId148" Type="http://schemas.openxmlformats.org/officeDocument/2006/relationships/image" Target="../media/image243.png"/><Relationship Id="rId164" Type="http://schemas.openxmlformats.org/officeDocument/2006/relationships/customXml" Target="../ink/ink195.xml"/><Relationship Id="rId169" Type="http://schemas.openxmlformats.org/officeDocument/2006/relationships/image" Target="../media/image252.png"/><Relationship Id="rId4" Type="http://schemas.openxmlformats.org/officeDocument/2006/relationships/image" Target="../media/image106.png"/><Relationship Id="rId9" Type="http://schemas.openxmlformats.org/officeDocument/2006/relationships/customXml" Target="../ink/ink103.xml"/><Relationship Id="rId26" Type="http://schemas.openxmlformats.org/officeDocument/2006/relationships/image" Target="../media/image118.png"/><Relationship Id="rId47" Type="http://schemas.openxmlformats.org/officeDocument/2006/relationships/customXml" Target="../ink/ink123.xml"/><Relationship Id="rId68" Type="http://schemas.openxmlformats.org/officeDocument/2006/relationships/customXml" Target="../ink/ink134.xml"/><Relationship Id="rId89" Type="http://schemas.openxmlformats.org/officeDocument/2006/relationships/customXml" Target="../ink/ink146.xml"/><Relationship Id="rId112" Type="http://schemas.openxmlformats.org/officeDocument/2006/relationships/customXml" Target="../ink/ink161.xml"/><Relationship Id="rId133" Type="http://schemas.openxmlformats.org/officeDocument/2006/relationships/customXml" Target="../ink/ink176.xml"/><Relationship Id="rId154" Type="http://schemas.openxmlformats.org/officeDocument/2006/relationships/customXml" Target="../ink/ink189.xml"/><Relationship Id="rId175" Type="http://schemas.openxmlformats.org/officeDocument/2006/relationships/customXml" Target="../ink/ink203.xml"/><Relationship Id="rId16" Type="http://schemas.openxmlformats.org/officeDocument/2006/relationships/image" Target="../media/image112.png"/><Relationship Id="rId37" Type="http://schemas.openxmlformats.org/officeDocument/2006/relationships/customXml" Target="../ink/ink117.xml"/><Relationship Id="rId58" Type="http://schemas.openxmlformats.org/officeDocument/2006/relationships/customXml" Target="../ink/ink129.xml"/><Relationship Id="rId79" Type="http://schemas.openxmlformats.org/officeDocument/2006/relationships/customXml" Target="../ink/ink141.xml"/><Relationship Id="rId102" Type="http://schemas.openxmlformats.org/officeDocument/2006/relationships/image" Target="../media/image155.png"/><Relationship Id="rId123" Type="http://schemas.openxmlformats.org/officeDocument/2006/relationships/customXml" Target="../ink/ink171.xml"/><Relationship Id="rId144" Type="http://schemas.openxmlformats.org/officeDocument/2006/relationships/image" Target="../media/image241.png"/><Relationship Id="rId90" Type="http://schemas.openxmlformats.org/officeDocument/2006/relationships/image" Target="../media/image148.png"/><Relationship Id="rId165" Type="http://schemas.openxmlformats.org/officeDocument/2006/relationships/image" Target="../media/image249.png"/><Relationship Id="rId27" Type="http://schemas.openxmlformats.org/officeDocument/2006/relationships/customXml" Target="../ink/ink112.xml"/><Relationship Id="rId48" Type="http://schemas.openxmlformats.org/officeDocument/2006/relationships/image" Target="../media/image128.png"/><Relationship Id="rId69" Type="http://schemas.openxmlformats.org/officeDocument/2006/relationships/customXml" Target="../ink/ink135.xml"/><Relationship Id="rId113" Type="http://schemas.openxmlformats.org/officeDocument/2006/relationships/customXml" Target="../ink/ink162.xml"/><Relationship Id="rId134" Type="http://schemas.openxmlformats.org/officeDocument/2006/relationships/image" Target="../media/image164.png"/><Relationship Id="rId80" Type="http://schemas.openxmlformats.org/officeDocument/2006/relationships/image" Target="../media/image143.png"/><Relationship Id="rId155" Type="http://schemas.openxmlformats.org/officeDocument/2006/relationships/customXml" Target="../ink/ink190.xml"/><Relationship Id="rId176" Type="http://schemas.openxmlformats.org/officeDocument/2006/relationships/customXml" Target="../ink/ink204.xml"/><Relationship Id="rId17" Type="http://schemas.openxmlformats.org/officeDocument/2006/relationships/customXml" Target="../ink/ink107.xml"/><Relationship Id="rId38" Type="http://schemas.openxmlformats.org/officeDocument/2006/relationships/image" Target="../media/image124.png"/><Relationship Id="rId59" Type="http://schemas.openxmlformats.org/officeDocument/2006/relationships/image" Target="../media/image134.png"/><Relationship Id="rId103" Type="http://schemas.openxmlformats.org/officeDocument/2006/relationships/customXml" Target="../ink/ink153.xml"/><Relationship Id="rId124" Type="http://schemas.openxmlformats.org/officeDocument/2006/relationships/image" Target="../media/image158.png"/><Relationship Id="rId70" Type="http://schemas.openxmlformats.org/officeDocument/2006/relationships/customXml" Target="../ink/ink136.xml"/><Relationship Id="rId91" Type="http://schemas.openxmlformats.org/officeDocument/2006/relationships/customXml" Target="../ink/ink147.xml"/><Relationship Id="rId145" Type="http://schemas.openxmlformats.org/officeDocument/2006/relationships/customXml" Target="../ink/ink182.xml"/><Relationship Id="rId166" Type="http://schemas.openxmlformats.org/officeDocument/2006/relationships/customXml" Target="../ink/ink19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0.png"/><Relationship Id="rId7"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1.svg"/><Relationship Id="rId9" Type="http://schemas.openxmlformats.org/officeDocument/2006/relationships/image" Target="../media/image105.png"/></Relationships>
</file>

<file path=ppt/slides/_rels/slide44.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68.png"/><Relationship Id="rId12" Type="http://schemas.openxmlformats.org/officeDocument/2006/relationships/image" Target="../media/image173.png"/><Relationship Id="rId2" Type="http://schemas.openxmlformats.org/officeDocument/2006/relationships/notesSlide" Target="../notesSlides/notesSlide37.xml"/><Relationship Id="rId16"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161.svg"/><Relationship Id="rId11" Type="http://schemas.openxmlformats.org/officeDocument/2006/relationships/image" Target="../media/image99.svg"/><Relationship Id="rId5" Type="http://schemas.openxmlformats.org/officeDocument/2006/relationships/image" Target="../media/image160.png"/><Relationship Id="rId15" Type="http://schemas.openxmlformats.org/officeDocument/2006/relationships/image" Target="../media/image175.png"/><Relationship Id="rId10" Type="http://schemas.openxmlformats.org/officeDocument/2006/relationships/image" Target="../media/image98.png"/><Relationship Id="rId4" Type="http://schemas.openxmlformats.org/officeDocument/2006/relationships/image" Target="../media/image171.svg"/><Relationship Id="rId9" Type="http://schemas.openxmlformats.org/officeDocument/2006/relationships/image" Target="../media/image172.png"/><Relationship Id="rId1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70.png"/><Relationship Id="rId7"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71.svg"/><Relationship Id="rId9"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9.svg"/><Relationship Id="rId3" Type="http://schemas.openxmlformats.org/officeDocument/2006/relationships/image" Target="../media/image170.png"/><Relationship Id="rId7" Type="http://schemas.openxmlformats.org/officeDocument/2006/relationships/image" Target="../media/image168.png"/><Relationship Id="rId12"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61.svg"/><Relationship Id="rId11" Type="http://schemas.openxmlformats.org/officeDocument/2006/relationships/image" Target="../media/image62.png"/><Relationship Id="rId5" Type="http://schemas.openxmlformats.org/officeDocument/2006/relationships/image" Target="../media/image160.png"/><Relationship Id="rId10" Type="http://schemas.openxmlformats.org/officeDocument/2006/relationships/image" Target="../media/image177.png"/><Relationship Id="rId4" Type="http://schemas.openxmlformats.org/officeDocument/2006/relationships/image" Target="../media/image171.svg"/><Relationship Id="rId9" Type="http://schemas.openxmlformats.org/officeDocument/2006/relationships/image" Target="../media/image176.png"/></Relationships>
</file>

<file path=ppt/slides/_rels/slide47.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70.png"/><Relationship Id="rId7" Type="http://schemas.openxmlformats.org/officeDocument/2006/relationships/image" Target="../media/image16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71.svg"/></Relationships>
</file>

<file path=ppt/slides/_rels/slide48.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70.png"/><Relationship Id="rId7" Type="http://schemas.openxmlformats.org/officeDocument/2006/relationships/image" Target="../media/image168.png"/><Relationship Id="rId12" Type="http://schemas.openxmlformats.org/officeDocument/2006/relationships/image" Target="../media/image178.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61.svg"/><Relationship Id="rId11" Type="http://schemas.openxmlformats.org/officeDocument/2006/relationships/image" Target="../media/image99.svg"/><Relationship Id="rId5" Type="http://schemas.openxmlformats.org/officeDocument/2006/relationships/image" Target="../media/image160.png"/><Relationship Id="rId10" Type="http://schemas.openxmlformats.org/officeDocument/2006/relationships/image" Target="../media/image98.png"/><Relationship Id="rId4" Type="http://schemas.openxmlformats.org/officeDocument/2006/relationships/image" Target="../media/image171.sv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80.png"/><Relationship Id="rId21" Type="http://schemas.openxmlformats.org/officeDocument/2006/relationships/image" Target="../media/image192.png"/><Relationship Id="rId7" Type="http://schemas.openxmlformats.org/officeDocument/2006/relationships/image" Target="../media/image169.svg"/><Relationship Id="rId12" Type="http://schemas.openxmlformats.org/officeDocument/2006/relationships/image" Target="../media/image183.png"/><Relationship Id="rId17" Type="http://schemas.openxmlformats.org/officeDocument/2006/relationships/image" Target="../media/image188.png"/><Relationship Id="rId2" Type="http://schemas.openxmlformats.org/officeDocument/2006/relationships/image" Target="../media/image179.png"/><Relationship Id="rId16" Type="http://schemas.openxmlformats.org/officeDocument/2006/relationships/image" Target="../media/image187.png"/><Relationship Id="rId20" Type="http://schemas.openxmlformats.org/officeDocument/2006/relationships/image" Target="../media/image191.png"/><Relationship Id="rId1" Type="http://schemas.openxmlformats.org/officeDocument/2006/relationships/slideLayout" Target="../slideLayouts/slideLayout3.xml"/><Relationship Id="rId6" Type="http://schemas.openxmlformats.org/officeDocument/2006/relationships/image" Target="../media/image168.png"/><Relationship Id="rId11" Type="http://schemas.openxmlformats.org/officeDocument/2006/relationships/image" Target="../media/image182.svg"/><Relationship Id="rId5" Type="http://schemas.openxmlformats.org/officeDocument/2006/relationships/image" Target="../media/image161.svg"/><Relationship Id="rId15" Type="http://schemas.openxmlformats.org/officeDocument/2006/relationships/image" Target="../media/image186.png"/><Relationship Id="rId23" Type="http://schemas.openxmlformats.org/officeDocument/2006/relationships/image" Target="../media/image194.png"/><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60.png"/><Relationship Id="rId9" Type="http://schemas.openxmlformats.org/officeDocument/2006/relationships/image" Target="../media/image171.svg"/><Relationship Id="rId14" Type="http://schemas.openxmlformats.org/officeDocument/2006/relationships/image" Target="../media/image185.png"/><Relationship Id="rId22" Type="http://schemas.openxmlformats.org/officeDocument/2006/relationships/image" Target="../media/image193.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9.xml"/><Relationship Id="rId4" Type="http://schemas.openxmlformats.org/officeDocument/2006/relationships/image" Target="../media/image198.png"/></Relationships>
</file>

<file path=ppt/slides/_rels/slide5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203.png"/></Relationships>
</file>

<file path=ppt/slides/_rels/slide5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5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09.png"/></Relationships>
</file>

<file path=ppt/slides/_rels/slide5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customXml" Target="../ink/ink1.xml"/></Relationships>
</file>

<file path=ppt/slides/_rels/slide6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9.xml"/><Relationship Id="rId5" Type="http://schemas.openxmlformats.org/officeDocument/2006/relationships/image" Target="../media/image217.png"/><Relationship Id="rId4" Type="http://schemas.openxmlformats.org/officeDocument/2006/relationships/image" Target="../media/image216.png"/></Relationships>
</file>

<file path=ppt/slides/_rels/slide6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image" Target="../media/image229.png"/><Relationship Id="rId4" Type="http://schemas.openxmlformats.org/officeDocument/2006/relationships/image" Target="../media/image228.png"/></Relationships>
</file>

<file path=ppt/slides/_rels/slide72.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 Id="rId9" Type="http://schemas.openxmlformats.org/officeDocument/2006/relationships/image" Target="../media/image228.png"/></Relationships>
</file>

<file path=ppt/slides/_rels/slide7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237.png"/></Relationships>
</file>

<file path=ppt/slides/_rels/slide74.xml.rels><?xml version="1.0" encoding="UTF-8" standalone="yes"?>
<Relationships xmlns="http://schemas.openxmlformats.org/package/2006/relationships"><Relationship Id="rId26" Type="http://schemas.openxmlformats.org/officeDocument/2006/relationships/image" Target="../media/image1300.png"/><Relationship Id="rId21" Type="http://schemas.openxmlformats.org/officeDocument/2006/relationships/customXml" Target="../ink/ink213.xml"/><Relationship Id="rId42" Type="http://schemas.openxmlformats.org/officeDocument/2006/relationships/image" Target="../media/image1380.png"/><Relationship Id="rId47" Type="http://schemas.openxmlformats.org/officeDocument/2006/relationships/customXml" Target="../ink/ink226.xml"/><Relationship Id="rId63" Type="http://schemas.openxmlformats.org/officeDocument/2006/relationships/customXml" Target="../ink/ink234.xml"/><Relationship Id="rId68" Type="http://schemas.openxmlformats.org/officeDocument/2006/relationships/image" Target="../media/image1510.png"/><Relationship Id="rId84" Type="http://schemas.openxmlformats.org/officeDocument/2006/relationships/customXml" Target="../ink/ink245.xml"/><Relationship Id="rId89" Type="http://schemas.openxmlformats.org/officeDocument/2006/relationships/image" Target="../media/image16110.png"/><Relationship Id="rId16" Type="http://schemas.openxmlformats.org/officeDocument/2006/relationships/image" Target="../media/image1250.png"/><Relationship Id="rId11" Type="http://schemas.openxmlformats.org/officeDocument/2006/relationships/customXml" Target="../ink/ink208.xml"/><Relationship Id="rId32" Type="http://schemas.openxmlformats.org/officeDocument/2006/relationships/image" Target="../media/image1330.png"/><Relationship Id="rId37" Type="http://schemas.openxmlformats.org/officeDocument/2006/relationships/customXml" Target="../ink/ink221.xml"/><Relationship Id="rId53" Type="http://schemas.openxmlformats.org/officeDocument/2006/relationships/customXml" Target="../ink/ink229.xml"/><Relationship Id="rId58" Type="http://schemas.openxmlformats.org/officeDocument/2006/relationships/image" Target="../media/image1460.png"/><Relationship Id="rId74" Type="http://schemas.openxmlformats.org/officeDocument/2006/relationships/image" Target="../media/image1540.png"/><Relationship Id="rId79" Type="http://schemas.openxmlformats.org/officeDocument/2006/relationships/customXml" Target="../ink/ink242.xml"/><Relationship Id="rId5" Type="http://schemas.openxmlformats.org/officeDocument/2006/relationships/image" Target="../media/image244.png"/><Relationship Id="rId90" Type="http://schemas.openxmlformats.org/officeDocument/2006/relationships/customXml" Target="../ink/ink248.xml"/><Relationship Id="rId14" Type="http://schemas.openxmlformats.org/officeDocument/2006/relationships/image" Target="../media/image1240.png"/><Relationship Id="rId22" Type="http://schemas.openxmlformats.org/officeDocument/2006/relationships/image" Target="../media/image1280.png"/><Relationship Id="rId27" Type="http://schemas.openxmlformats.org/officeDocument/2006/relationships/customXml" Target="../ink/ink216.xml"/><Relationship Id="rId30" Type="http://schemas.openxmlformats.org/officeDocument/2006/relationships/image" Target="../media/image1320.png"/><Relationship Id="rId35" Type="http://schemas.openxmlformats.org/officeDocument/2006/relationships/customXml" Target="../ink/ink220.xml"/><Relationship Id="rId43" Type="http://schemas.openxmlformats.org/officeDocument/2006/relationships/customXml" Target="../ink/ink224.xml"/><Relationship Id="rId48" Type="http://schemas.openxmlformats.org/officeDocument/2006/relationships/image" Target="../media/image1411.png"/><Relationship Id="rId56" Type="http://schemas.openxmlformats.org/officeDocument/2006/relationships/image" Target="../media/image1450.png"/><Relationship Id="rId64" Type="http://schemas.openxmlformats.org/officeDocument/2006/relationships/image" Target="../media/image1490.png"/><Relationship Id="rId69" Type="http://schemas.openxmlformats.org/officeDocument/2006/relationships/customXml" Target="../ink/ink237.xml"/><Relationship Id="rId77" Type="http://schemas.openxmlformats.org/officeDocument/2006/relationships/customXml" Target="../ink/ink241.xml"/><Relationship Id="rId8" Type="http://schemas.openxmlformats.org/officeDocument/2006/relationships/image" Target="../media/image1211.png"/><Relationship Id="rId51" Type="http://schemas.openxmlformats.org/officeDocument/2006/relationships/customXml" Target="../ink/ink228.xml"/><Relationship Id="rId72" Type="http://schemas.openxmlformats.org/officeDocument/2006/relationships/image" Target="../media/image1530.png"/><Relationship Id="rId80" Type="http://schemas.openxmlformats.org/officeDocument/2006/relationships/image" Target="../media/image1570.png"/><Relationship Id="rId85" Type="http://schemas.openxmlformats.org/officeDocument/2006/relationships/image" Target="../media/image1590.png"/><Relationship Id="rId3" Type="http://schemas.openxmlformats.org/officeDocument/2006/relationships/image" Target="../media/image238.png"/><Relationship Id="rId12" Type="http://schemas.openxmlformats.org/officeDocument/2006/relationships/image" Target="../media/image1230.png"/><Relationship Id="rId17" Type="http://schemas.openxmlformats.org/officeDocument/2006/relationships/customXml" Target="../ink/ink211.xml"/><Relationship Id="rId25" Type="http://schemas.openxmlformats.org/officeDocument/2006/relationships/customXml" Target="../ink/ink215.xml"/><Relationship Id="rId33" Type="http://schemas.openxmlformats.org/officeDocument/2006/relationships/customXml" Target="../ink/ink219.xml"/><Relationship Id="rId38" Type="http://schemas.openxmlformats.org/officeDocument/2006/relationships/image" Target="../media/image1360.png"/><Relationship Id="rId46" Type="http://schemas.openxmlformats.org/officeDocument/2006/relationships/image" Target="../media/image1400.png"/><Relationship Id="rId59" Type="http://schemas.openxmlformats.org/officeDocument/2006/relationships/customXml" Target="../ink/ink232.xml"/><Relationship Id="rId67" Type="http://schemas.openxmlformats.org/officeDocument/2006/relationships/customXml" Target="../ink/ink236.xml"/><Relationship Id="rId20" Type="http://schemas.openxmlformats.org/officeDocument/2006/relationships/image" Target="../media/image1270.png"/><Relationship Id="rId41" Type="http://schemas.openxmlformats.org/officeDocument/2006/relationships/customXml" Target="../ink/ink223.xml"/><Relationship Id="rId54" Type="http://schemas.openxmlformats.org/officeDocument/2006/relationships/image" Target="../media/image1440.png"/><Relationship Id="rId62" Type="http://schemas.openxmlformats.org/officeDocument/2006/relationships/image" Target="../media/image1480.png"/><Relationship Id="rId70" Type="http://schemas.openxmlformats.org/officeDocument/2006/relationships/image" Target="../media/image1520.png"/><Relationship Id="rId75" Type="http://schemas.openxmlformats.org/officeDocument/2006/relationships/customXml" Target="../ink/ink240.xml"/><Relationship Id="rId83" Type="http://schemas.openxmlformats.org/officeDocument/2006/relationships/image" Target="../media/image1580.png"/><Relationship Id="rId88" Type="http://schemas.openxmlformats.org/officeDocument/2006/relationships/customXml" Target="../ink/ink247.xml"/><Relationship Id="rId91" Type="http://schemas.openxmlformats.org/officeDocument/2006/relationships/image" Target="../media/image1620.png"/><Relationship Id="rId1" Type="http://schemas.openxmlformats.org/officeDocument/2006/relationships/slideLayout" Target="../slideLayouts/slideLayout33.xml"/><Relationship Id="rId6" Type="http://schemas.openxmlformats.org/officeDocument/2006/relationships/image" Target="../media/image255.png"/><Relationship Id="rId15" Type="http://schemas.openxmlformats.org/officeDocument/2006/relationships/customXml" Target="../ink/ink210.xml"/><Relationship Id="rId23" Type="http://schemas.openxmlformats.org/officeDocument/2006/relationships/customXml" Target="../ink/ink214.xml"/><Relationship Id="rId28" Type="http://schemas.openxmlformats.org/officeDocument/2006/relationships/image" Target="../media/image1310.png"/><Relationship Id="rId36" Type="http://schemas.openxmlformats.org/officeDocument/2006/relationships/image" Target="../media/image1350.png"/><Relationship Id="rId49" Type="http://schemas.openxmlformats.org/officeDocument/2006/relationships/customXml" Target="../ink/ink227.xml"/><Relationship Id="rId57" Type="http://schemas.openxmlformats.org/officeDocument/2006/relationships/customXml" Target="../ink/ink231.xml"/><Relationship Id="rId10" Type="http://schemas.openxmlformats.org/officeDocument/2006/relationships/image" Target="../media/image1220.png"/><Relationship Id="rId31" Type="http://schemas.openxmlformats.org/officeDocument/2006/relationships/customXml" Target="../ink/ink218.xml"/><Relationship Id="rId44" Type="http://schemas.openxmlformats.org/officeDocument/2006/relationships/image" Target="../media/image1390.png"/><Relationship Id="rId52" Type="http://schemas.openxmlformats.org/officeDocument/2006/relationships/image" Target="../media/image1430.png"/><Relationship Id="rId60" Type="http://schemas.openxmlformats.org/officeDocument/2006/relationships/image" Target="../media/image1470.png"/><Relationship Id="rId65" Type="http://schemas.openxmlformats.org/officeDocument/2006/relationships/customXml" Target="../ink/ink235.xml"/><Relationship Id="rId73" Type="http://schemas.openxmlformats.org/officeDocument/2006/relationships/customXml" Target="../ink/ink239.xml"/><Relationship Id="rId78" Type="http://schemas.openxmlformats.org/officeDocument/2006/relationships/image" Target="../media/image1560.png"/><Relationship Id="rId81" Type="http://schemas.openxmlformats.org/officeDocument/2006/relationships/customXml" Target="../ink/ink243.xml"/><Relationship Id="rId86" Type="http://schemas.openxmlformats.org/officeDocument/2006/relationships/customXml" Target="../ink/ink246.xml"/><Relationship Id="rId4" Type="http://schemas.openxmlformats.org/officeDocument/2006/relationships/image" Target="../media/image239.png"/><Relationship Id="rId9" Type="http://schemas.openxmlformats.org/officeDocument/2006/relationships/customXml" Target="../ink/ink207.xml"/><Relationship Id="rId13" Type="http://schemas.openxmlformats.org/officeDocument/2006/relationships/customXml" Target="../ink/ink209.xml"/><Relationship Id="rId18" Type="http://schemas.openxmlformats.org/officeDocument/2006/relationships/image" Target="../media/image1260.png"/><Relationship Id="rId39" Type="http://schemas.openxmlformats.org/officeDocument/2006/relationships/customXml" Target="../ink/ink222.xml"/><Relationship Id="rId34" Type="http://schemas.openxmlformats.org/officeDocument/2006/relationships/image" Target="../media/image1340.png"/><Relationship Id="rId50" Type="http://schemas.openxmlformats.org/officeDocument/2006/relationships/image" Target="../media/image1420.png"/><Relationship Id="rId55" Type="http://schemas.openxmlformats.org/officeDocument/2006/relationships/customXml" Target="../ink/ink230.xml"/><Relationship Id="rId76" Type="http://schemas.openxmlformats.org/officeDocument/2006/relationships/image" Target="../media/image1550.png"/><Relationship Id="rId7" Type="http://schemas.openxmlformats.org/officeDocument/2006/relationships/customXml" Target="../ink/ink206.xml"/><Relationship Id="rId71" Type="http://schemas.openxmlformats.org/officeDocument/2006/relationships/customXml" Target="../ink/ink238.xml"/><Relationship Id="rId2" Type="http://schemas.openxmlformats.org/officeDocument/2006/relationships/notesSlide" Target="../notesSlides/notesSlide63.xml"/><Relationship Id="rId29" Type="http://schemas.openxmlformats.org/officeDocument/2006/relationships/customXml" Target="../ink/ink217.xml"/><Relationship Id="rId24" Type="http://schemas.openxmlformats.org/officeDocument/2006/relationships/image" Target="../media/image1290.png"/><Relationship Id="rId40" Type="http://schemas.openxmlformats.org/officeDocument/2006/relationships/image" Target="../media/image1370.png"/><Relationship Id="rId45" Type="http://schemas.openxmlformats.org/officeDocument/2006/relationships/customXml" Target="../ink/ink225.xml"/><Relationship Id="rId66" Type="http://schemas.openxmlformats.org/officeDocument/2006/relationships/image" Target="../media/image1500.png"/><Relationship Id="rId87" Type="http://schemas.openxmlformats.org/officeDocument/2006/relationships/image" Target="../media/image1600.png"/><Relationship Id="rId61" Type="http://schemas.openxmlformats.org/officeDocument/2006/relationships/customXml" Target="../ink/ink233.xml"/><Relationship Id="rId82" Type="http://schemas.openxmlformats.org/officeDocument/2006/relationships/customXml" Target="../ink/ink244.xml"/><Relationship Id="rId19" Type="http://schemas.openxmlformats.org/officeDocument/2006/relationships/customXml" Target="../ink/ink212.xml"/></Relationships>
</file>

<file path=ppt/slides/_rels/slide75.xml.rels><?xml version="1.0" encoding="UTF-8" standalone="yes"?>
<Relationships xmlns="http://schemas.openxmlformats.org/package/2006/relationships"><Relationship Id="rId26" Type="http://schemas.openxmlformats.org/officeDocument/2006/relationships/image" Target="../media/image1310.png"/><Relationship Id="rId21" Type="http://schemas.openxmlformats.org/officeDocument/2006/relationships/customXml" Target="../ink/ink257.xml"/><Relationship Id="rId42" Type="http://schemas.openxmlformats.org/officeDocument/2006/relationships/image" Target="../media/image1390.png"/><Relationship Id="rId47" Type="http://schemas.openxmlformats.org/officeDocument/2006/relationships/customXml" Target="../ink/ink270.xml"/><Relationship Id="rId63" Type="http://schemas.openxmlformats.org/officeDocument/2006/relationships/customXml" Target="../ink/ink281.xml"/><Relationship Id="rId68" Type="http://schemas.openxmlformats.org/officeDocument/2006/relationships/customXml" Target="../ink/ink286.xml"/><Relationship Id="rId84" Type="http://schemas.openxmlformats.org/officeDocument/2006/relationships/image" Target="../media/image257.png"/><Relationship Id="rId16" Type="http://schemas.openxmlformats.org/officeDocument/2006/relationships/image" Target="../media/image1260.png"/><Relationship Id="rId11" Type="http://schemas.openxmlformats.org/officeDocument/2006/relationships/customXml" Target="../ink/ink252.xml"/><Relationship Id="rId32" Type="http://schemas.openxmlformats.org/officeDocument/2006/relationships/image" Target="../media/image1340.png"/><Relationship Id="rId37" Type="http://schemas.openxmlformats.org/officeDocument/2006/relationships/customXml" Target="../ink/ink265.xml"/><Relationship Id="rId53" Type="http://schemas.openxmlformats.org/officeDocument/2006/relationships/customXml" Target="../ink/ink273.xml"/><Relationship Id="rId58" Type="http://schemas.openxmlformats.org/officeDocument/2006/relationships/customXml" Target="../ink/ink276.xml"/><Relationship Id="rId74" Type="http://schemas.openxmlformats.org/officeDocument/2006/relationships/customXml" Target="../ink/ink292.xml"/><Relationship Id="rId79" Type="http://schemas.openxmlformats.org/officeDocument/2006/relationships/customXml" Target="../ink/ink297.xml"/><Relationship Id="rId5" Type="http://schemas.openxmlformats.org/officeDocument/2006/relationships/customXml" Target="../ink/ink249.xml"/><Relationship Id="rId61" Type="http://schemas.openxmlformats.org/officeDocument/2006/relationships/customXml" Target="../ink/ink279.xml"/><Relationship Id="rId82" Type="http://schemas.openxmlformats.org/officeDocument/2006/relationships/customXml" Target="../ink/ink300.xml"/><Relationship Id="rId19" Type="http://schemas.openxmlformats.org/officeDocument/2006/relationships/customXml" Target="../ink/ink256.xml"/><Relationship Id="rId14" Type="http://schemas.openxmlformats.org/officeDocument/2006/relationships/image" Target="../media/image1250.png"/><Relationship Id="rId22" Type="http://schemas.openxmlformats.org/officeDocument/2006/relationships/image" Target="../media/image1290.png"/><Relationship Id="rId27" Type="http://schemas.openxmlformats.org/officeDocument/2006/relationships/customXml" Target="../ink/ink260.xml"/><Relationship Id="rId30" Type="http://schemas.openxmlformats.org/officeDocument/2006/relationships/image" Target="../media/image1330.png"/><Relationship Id="rId35" Type="http://schemas.openxmlformats.org/officeDocument/2006/relationships/customXml" Target="../ink/ink264.xml"/><Relationship Id="rId43" Type="http://schemas.openxmlformats.org/officeDocument/2006/relationships/customXml" Target="../ink/ink268.xml"/><Relationship Id="rId48" Type="http://schemas.openxmlformats.org/officeDocument/2006/relationships/image" Target="../media/image1420.png"/><Relationship Id="rId56" Type="http://schemas.openxmlformats.org/officeDocument/2006/relationships/image" Target="../media/image1460.png"/><Relationship Id="rId64" Type="http://schemas.openxmlformats.org/officeDocument/2006/relationships/customXml" Target="../ink/ink282.xml"/><Relationship Id="rId69" Type="http://schemas.openxmlformats.org/officeDocument/2006/relationships/customXml" Target="../ink/ink287.xml"/><Relationship Id="rId77" Type="http://schemas.openxmlformats.org/officeDocument/2006/relationships/customXml" Target="../ink/ink295.xml"/><Relationship Id="rId8" Type="http://schemas.openxmlformats.org/officeDocument/2006/relationships/image" Target="../media/image1220.png"/><Relationship Id="rId51" Type="http://schemas.openxmlformats.org/officeDocument/2006/relationships/customXml" Target="../ink/ink272.xml"/><Relationship Id="rId72" Type="http://schemas.openxmlformats.org/officeDocument/2006/relationships/customXml" Target="../ink/ink290.xml"/><Relationship Id="rId80" Type="http://schemas.openxmlformats.org/officeDocument/2006/relationships/customXml" Target="../ink/ink298.xml"/><Relationship Id="rId3" Type="http://schemas.openxmlformats.org/officeDocument/2006/relationships/image" Target="../media/image244.png"/><Relationship Id="rId12" Type="http://schemas.openxmlformats.org/officeDocument/2006/relationships/image" Target="../media/image1240.png"/><Relationship Id="rId17" Type="http://schemas.openxmlformats.org/officeDocument/2006/relationships/customXml" Target="../ink/ink255.xml"/><Relationship Id="rId25" Type="http://schemas.openxmlformats.org/officeDocument/2006/relationships/customXml" Target="../ink/ink259.xml"/><Relationship Id="rId33" Type="http://schemas.openxmlformats.org/officeDocument/2006/relationships/customXml" Target="../ink/ink263.xml"/><Relationship Id="rId38" Type="http://schemas.openxmlformats.org/officeDocument/2006/relationships/image" Target="../media/image1370.png"/><Relationship Id="rId46" Type="http://schemas.openxmlformats.org/officeDocument/2006/relationships/image" Target="../media/image1411.png"/><Relationship Id="rId59" Type="http://schemas.openxmlformats.org/officeDocument/2006/relationships/customXml" Target="../ink/ink277.xml"/><Relationship Id="rId67" Type="http://schemas.openxmlformats.org/officeDocument/2006/relationships/customXml" Target="../ink/ink285.xml"/><Relationship Id="rId20" Type="http://schemas.openxmlformats.org/officeDocument/2006/relationships/image" Target="../media/image1280.png"/><Relationship Id="rId41" Type="http://schemas.openxmlformats.org/officeDocument/2006/relationships/customXml" Target="../ink/ink267.xml"/><Relationship Id="rId54" Type="http://schemas.openxmlformats.org/officeDocument/2006/relationships/image" Target="../media/image1450.png"/><Relationship Id="rId62" Type="http://schemas.openxmlformats.org/officeDocument/2006/relationships/customXml" Target="../ink/ink280.xml"/><Relationship Id="rId70" Type="http://schemas.openxmlformats.org/officeDocument/2006/relationships/customXml" Target="../ink/ink288.xml"/><Relationship Id="rId75" Type="http://schemas.openxmlformats.org/officeDocument/2006/relationships/customXml" Target="../ink/ink293.xml"/><Relationship Id="rId83" Type="http://schemas.openxmlformats.org/officeDocument/2006/relationships/image" Target="../media/image256.png"/><Relationship Id="rId1" Type="http://schemas.openxmlformats.org/officeDocument/2006/relationships/slideLayout" Target="../slideLayouts/slideLayout33.xml"/><Relationship Id="rId6" Type="http://schemas.openxmlformats.org/officeDocument/2006/relationships/image" Target="../media/image1211.png"/><Relationship Id="rId15" Type="http://schemas.openxmlformats.org/officeDocument/2006/relationships/customXml" Target="../ink/ink254.xml"/><Relationship Id="rId23" Type="http://schemas.openxmlformats.org/officeDocument/2006/relationships/customXml" Target="../ink/ink258.xml"/><Relationship Id="rId28" Type="http://schemas.openxmlformats.org/officeDocument/2006/relationships/image" Target="../media/image1320.png"/><Relationship Id="rId36" Type="http://schemas.openxmlformats.org/officeDocument/2006/relationships/image" Target="../media/image1360.png"/><Relationship Id="rId49" Type="http://schemas.openxmlformats.org/officeDocument/2006/relationships/customXml" Target="../ink/ink271.xml"/><Relationship Id="rId57" Type="http://schemas.openxmlformats.org/officeDocument/2006/relationships/customXml" Target="../ink/ink275.xml"/><Relationship Id="rId10" Type="http://schemas.openxmlformats.org/officeDocument/2006/relationships/image" Target="../media/image1230.png"/><Relationship Id="rId31" Type="http://schemas.openxmlformats.org/officeDocument/2006/relationships/customXml" Target="../ink/ink262.xml"/><Relationship Id="rId44" Type="http://schemas.openxmlformats.org/officeDocument/2006/relationships/image" Target="../media/image1400.png"/><Relationship Id="rId52" Type="http://schemas.openxmlformats.org/officeDocument/2006/relationships/image" Target="../media/image1440.png"/><Relationship Id="rId60" Type="http://schemas.openxmlformats.org/officeDocument/2006/relationships/customXml" Target="../ink/ink278.xml"/><Relationship Id="rId65" Type="http://schemas.openxmlformats.org/officeDocument/2006/relationships/customXml" Target="../ink/ink283.xml"/><Relationship Id="rId73" Type="http://schemas.openxmlformats.org/officeDocument/2006/relationships/customXml" Target="../ink/ink291.xml"/><Relationship Id="rId78" Type="http://schemas.openxmlformats.org/officeDocument/2006/relationships/customXml" Target="../ink/ink296.xml"/><Relationship Id="rId81" Type="http://schemas.openxmlformats.org/officeDocument/2006/relationships/customXml" Target="../ink/ink299.xml"/><Relationship Id="rId4" Type="http://schemas.openxmlformats.org/officeDocument/2006/relationships/image" Target="../media/image255.png"/><Relationship Id="rId9" Type="http://schemas.openxmlformats.org/officeDocument/2006/relationships/customXml" Target="../ink/ink251.xml"/><Relationship Id="rId13" Type="http://schemas.openxmlformats.org/officeDocument/2006/relationships/customXml" Target="../ink/ink253.xml"/><Relationship Id="rId18" Type="http://schemas.openxmlformats.org/officeDocument/2006/relationships/image" Target="../media/image1270.png"/><Relationship Id="rId39" Type="http://schemas.openxmlformats.org/officeDocument/2006/relationships/customXml" Target="../ink/ink266.xml"/><Relationship Id="rId34" Type="http://schemas.openxmlformats.org/officeDocument/2006/relationships/image" Target="../media/image1350.png"/><Relationship Id="rId50" Type="http://schemas.openxmlformats.org/officeDocument/2006/relationships/image" Target="../media/image1430.png"/><Relationship Id="rId55" Type="http://schemas.openxmlformats.org/officeDocument/2006/relationships/customXml" Target="../ink/ink274.xml"/><Relationship Id="rId76" Type="http://schemas.openxmlformats.org/officeDocument/2006/relationships/customXml" Target="../ink/ink294.xml"/><Relationship Id="rId7" Type="http://schemas.openxmlformats.org/officeDocument/2006/relationships/customXml" Target="../ink/ink250.xml"/><Relationship Id="rId71" Type="http://schemas.openxmlformats.org/officeDocument/2006/relationships/customXml" Target="../ink/ink289.xml"/><Relationship Id="rId2" Type="http://schemas.openxmlformats.org/officeDocument/2006/relationships/image" Target="../media/image238.png"/><Relationship Id="rId29" Type="http://schemas.openxmlformats.org/officeDocument/2006/relationships/customXml" Target="../ink/ink261.xml"/><Relationship Id="rId24" Type="http://schemas.openxmlformats.org/officeDocument/2006/relationships/image" Target="../media/image1300.png"/><Relationship Id="rId40" Type="http://schemas.openxmlformats.org/officeDocument/2006/relationships/image" Target="../media/image1380.png"/><Relationship Id="rId45" Type="http://schemas.openxmlformats.org/officeDocument/2006/relationships/customXml" Target="../ink/ink269.xml"/><Relationship Id="rId66" Type="http://schemas.openxmlformats.org/officeDocument/2006/relationships/customXml" Target="../ink/ink284.xml"/></Relationships>
</file>

<file path=ppt/slides/_rels/slide7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259.png"/></Relationships>
</file>

<file path=ppt/slides/_rels/slide77.xml.rels><?xml version="1.0" encoding="UTF-8" standalone="yes"?>
<Relationships xmlns="http://schemas.openxmlformats.org/package/2006/relationships"><Relationship Id="rId117" Type="http://schemas.openxmlformats.org/officeDocument/2006/relationships/customXml" Target="../ink/ink367.xml"/><Relationship Id="rId21" Type="http://schemas.openxmlformats.org/officeDocument/2006/relationships/customXml" Target="../ink/ink310.xml"/><Relationship Id="rId42" Type="http://schemas.openxmlformats.org/officeDocument/2006/relationships/image" Target="../media/image1261.png"/><Relationship Id="rId63" Type="http://schemas.openxmlformats.org/officeDocument/2006/relationships/image" Target="../media/image1361.png"/><Relationship Id="rId84" Type="http://schemas.openxmlformats.org/officeDocument/2006/relationships/image" Target="../media/image1451.png"/><Relationship Id="rId138" Type="http://schemas.openxmlformats.org/officeDocument/2006/relationships/image" Target="../media/image1660.png"/><Relationship Id="rId159" Type="http://schemas.openxmlformats.org/officeDocument/2006/relationships/image" Target="../media/image2460.png"/><Relationship Id="rId170" Type="http://schemas.openxmlformats.org/officeDocument/2006/relationships/customXml" Target="../ink/ink399.xml"/><Relationship Id="rId107" Type="http://schemas.openxmlformats.org/officeDocument/2006/relationships/customXml" Target="../ink/ink357.xml"/><Relationship Id="rId11" Type="http://schemas.openxmlformats.org/officeDocument/2006/relationships/customXml" Target="../ink/ink305.xml"/><Relationship Id="rId32" Type="http://schemas.openxmlformats.org/officeDocument/2006/relationships/image" Target="../media/image1212.png"/><Relationship Id="rId53" Type="http://schemas.openxmlformats.org/officeDocument/2006/relationships/image" Target="../media/image1311.png"/><Relationship Id="rId74" Type="http://schemas.openxmlformats.org/officeDocument/2006/relationships/image" Target="../media/image1401.png"/><Relationship Id="rId128" Type="http://schemas.openxmlformats.org/officeDocument/2006/relationships/image" Target="../media/image1612.png"/><Relationship Id="rId149" Type="http://schemas.openxmlformats.org/officeDocument/2006/relationships/customXml" Target="../ink/ink385.xml"/><Relationship Id="rId5" Type="http://schemas.openxmlformats.org/officeDocument/2006/relationships/customXml" Target="../ink/ink302.xml"/><Relationship Id="rId95" Type="http://schemas.openxmlformats.org/officeDocument/2006/relationships/customXml" Target="../ink/ink350.xml"/><Relationship Id="rId160" Type="http://schemas.openxmlformats.org/officeDocument/2006/relationships/customXml" Target="../ink/ink394.xml"/><Relationship Id="rId22" Type="http://schemas.openxmlformats.org/officeDocument/2006/relationships/image" Target="../media/image1160.png"/><Relationship Id="rId43" Type="http://schemas.openxmlformats.org/officeDocument/2006/relationships/customXml" Target="../ink/ink321.xml"/><Relationship Id="rId64" Type="http://schemas.openxmlformats.org/officeDocument/2006/relationships/customXml" Target="../ink/ink333.xml"/><Relationship Id="rId118" Type="http://schemas.openxmlformats.org/officeDocument/2006/relationships/customXml" Target="../ink/ink368.xml"/><Relationship Id="rId139" Type="http://schemas.openxmlformats.org/officeDocument/2006/relationships/customXml" Target="../ink/ink380.xml"/><Relationship Id="rId85" Type="http://schemas.openxmlformats.org/officeDocument/2006/relationships/customXml" Target="../ink/ink345.xml"/><Relationship Id="rId150" Type="http://schemas.openxmlformats.org/officeDocument/2006/relationships/customXml" Target="../ink/ink386.xml"/><Relationship Id="rId171" Type="http://schemas.openxmlformats.org/officeDocument/2006/relationships/customXml" Target="../ink/ink400.xml"/><Relationship Id="rId12" Type="http://schemas.openxmlformats.org/officeDocument/2006/relationships/image" Target="../media/image1100.png"/><Relationship Id="rId33" Type="http://schemas.openxmlformats.org/officeDocument/2006/relationships/customXml" Target="../ink/ink316.xml"/><Relationship Id="rId108" Type="http://schemas.openxmlformats.org/officeDocument/2006/relationships/customXml" Target="../ink/ink358.xml"/><Relationship Id="rId129" Type="http://schemas.openxmlformats.org/officeDocument/2006/relationships/customXml" Target="../ink/ink375.xml"/><Relationship Id="rId54" Type="http://schemas.openxmlformats.org/officeDocument/2006/relationships/customXml" Target="../ink/ink328.xml"/><Relationship Id="rId75" Type="http://schemas.openxmlformats.org/officeDocument/2006/relationships/customXml" Target="../ink/ink340.xml"/><Relationship Id="rId96" Type="http://schemas.openxmlformats.org/officeDocument/2006/relationships/image" Target="../media/image1521.png"/><Relationship Id="rId140" Type="http://schemas.openxmlformats.org/officeDocument/2006/relationships/image" Target="../media/image1670.png"/><Relationship Id="rId161" Type="http://schemas.openxmlformats.org/officeDocument/2006/relationships/image" Target="../media/image2470.png"/><Relationship Id="rId6" Type="http://schemas.openxmlformats.org/officeDocument/2006/relationships/image" Target="../media/image1070.png"/><Relationship Id="rId23" Type="http://schemas.openxmlformats.org/officeDocument/2006/relationships/customXml" Target="../ink/ink311.xml"/><Relationship Id="rId28" Type="http://schemas.openxmlformats.org/officeDocument/2006/relationships/image" Target="../media/image1190.png"/><Relationship Id="rId49" Type="http://schemas.openxmlformats.org/officeDocument/2006/relationships/customXml" Target="../ink/ink325.xml"/><Relationship Id="rId114" Type="http://schemas.openxmlformats.org/officeDocument/2006/relationships/customXml" Target="../ink/ink364.xml"/><Relationship Id="rId119" Type="http://schemas.openxmlformats.org/officeDocument/2006/relationships/customXml" Target="../ink/ink369.xml"/><Relationship Id="rId44" Type="http://schemas.openxmlformats.org/officeDocument/2006/relationships/image" Target="../media/image1271.png"/><Relationship Id="rId60" Type="http://schemas.openxmlformats.org/officeDocument/2006/relationships/customXml" Target="../ink/ink331.xml"/><Relationship Id="rId65" Type="http://schemas.openxmlformats.org/officeDocument/2006/relationships/image" Target="../media/image1371.png"/><Relationship Id="rId81" Type="http://schemas.openxmlformats.org/officeDocument/2006/relationships/customXml" Target="../ink/ink343.xml"/><Relationship Id="rId86" Type="http://schemas.openxmlformats.org/officeDocument/2006/relationships/image" Target="../media/image1461.png"/><Relationship Id="rId130" Type="http://schemas.openxmlformats.org/officeDocument/2006/relationships/image" Target="../media/image1621.png"/><Relationship Id="rId135" Type="http://schemas.openxmlformats.org/officeDocument/2006/relationships/customXml" Target="../ink/ink378.xml"/><Relationship Id="rId151" Type="http://schemas.openxmlformats.org/officeDocument/2006/relationships/customXml" Target="../ink/ink387.xml"/><Relationship Id="rId156" Type="http://schemas.openxmlformats.org/officeDocument/2006/relationships/customXml" Target="../ink/ink392.xml"/><Relationship Id="rId177" Type="http://schemas.openxmlformats.org/officeDocument/2006/relationships/image" Target="../media/image2530.png"/><Relationship Id="rId172" Type="http://schemas.openxmlformats.org/officeDocument/2006/relationships/customXml" Target="../ink/ink401.xml"/><Relationship Id="rId13" Type="http://schemas.openxmlformats.org/officeDocument/2006/relationships/customXml" Target="../ink/ink306.xml"/><Relationship Id="rId18" Type="http://schemas.openxmlformats.org/officeDocument/2006/relationships/image" Target="../media/image1140.png"/><Relationship Id="rId39" Type="http://schemas.openxmlformats.org/officeDocument/2006/relationships/customXml" Target="../ink/ink319.xml"/><Relationship Id="rId109" Type="http://schemas.openxmlformats.org/officeDocument/2006/relationships/customXml" Target="../ink/ink359.xml"/><Relationship Id="rId34" Type="http://schemas.openxmlformats.org/officeDocument/2006/relationships/image" Target="../media/image1221.png"/><Relationship Id="rId50" Type="http://schemas.openxmlformats.org/officeDocument/2006/relationships/customXml" Target="../ink/ink326.xml"/><Relationship Id="rId55" Type="http://schemas.openxmlformats.org/officeDocument/2006/relationships/image" Target="../media/image1321.png"/><Relationship Id="rId76" Type="http://schemas.openxmlformats.org/officeDocument/2006/relationships/image" Target="../media/image1412.png"/><Relationship Id="rId97" Type="http://schemas.openxmlformats.org/officeDocument/2006/relationships/customXml" Target="../ink/ink351.xml"/><Relationship Id="rId104" Type="http://schemas.openxmlformats.org/officeDocument/2006/relationships/image" Target="../media/image1561.png"/><Relationship Id="rId120" Type="http://schemas.openxmlformats.org/officeDocument/2006/relationships/customXml" Target="../ink/ink370.xml"/><Relationship Id="rId125" Type="http://schemas.openxmlformats.org/officeDocument/2006/relationships/customXml" Target="../ink/ink373.xml"/><Relationship Id="rId141" Type="http://schemas.openxmlformats.org/officeDocument/2006/relationships/customXml" Target="../ink/ink381.xml"/><Relationship Id="rId146" Type="http://schemas.openxmlformats.org/officeDocument/2006/relationships/image" Target="../media/image2420.png"/><Relationship Id="rId167" Type="http://schemas.openxmlformats.org/officeDocument/2006/relationships/image" Target="../media/image2512.png"/><Relationship Id="rId7" Type="http://schemas.openxmlformats.org/officeDocument/2006/relationships/customXml" Target="../ink/ink303.xml"/><Relationship Id="rId71" Type="http://schemas.openxmlformats.org/officeDocument/2006/relationships/customXml" Target="../ink/ink338.xml"/><Relationship Id="rId92" Type="http://schemas.openxmlformats.org/officeDocument/2006/relationships/image" Target="../media/image1491.png"/><Relationship Id="rId162" Type="http://schemas.openxmlformats.org/officeDocument/2006/relationships/customXml" Target="../ink/ink395.xml"/><Relationship Id="rId2" Type="http://schemas.openxmlformats.org/officeDocument/2006/relationships/notesSlide" Target="../notesSlides/notesSlide65.xml"/><Relationship Id="rId29" Type="http://schemas.openxmlformats.org/officeDocument/2006/relationships/customXml" Target="../ink/ink314.xml"/><Relationship Id="rId24" Type="http://schemas.openxmlformats.org/officeDocument/2006/relationships/image" Target="../media/image1170.png"/><Relationship Id="rId40" Type="http://schemas.openxmlformats.org/officeDocument/2006/relationships/image" Target="../media/image1251.png"/><Relationship Id="rId45" Type="http://schemas.openxmlformats.org/officeDocument/2006/relationships/customXml" Target="../ink/ink322.xml"/><Relationship Id="rId66" Type="http://schemas.openxmlformats.org/officeDocument/2006/relationships/customXml" Target="../ink/ink334.xml"/><Relationship Id="rId87" Type="http://schemas.openxmlformats.org/officeDocument/2006/relationships/customXml" Target="../ink/ink346.xml"/><Relationship Id="rId110" Type="http://schemas.openxmlformats.org/officeDocument/2006/relationships/customXml" Target="../ink/ink360.xml"/><Relationship Id="rId115" Type="http://schemas.openxmlformats.org/officeDocument/2006/relationships/customXml" Target="../ink/ink365.xml"/><Relationship Id="rId131" Type="http://schemas.openxmlformats.org/officeDocument/2006/relationships/customXml" Target="../ink/ink376.xml"/><Relationship Id="rId136" Type="http://schemas.openxmlformats.org/officeDocument/2006/relationships/image" Target="../media/image1650.png"/><Relationship Id="rId157" Type="http://schemas.openxmlformats.org/officeDocument/2006/relationships/image" Target="../media/image104.emf"/><Relationship Id="rId178" Type="http://schemas.openxmlformats.org/officeDocument/2006/relationships/customXml" Target="../ink/ink406.xml"/><Relationship Id="rId61" Type="http://schemas.openxmlformats.org/officeDocument/2006/relationships/image" Target="../media/image1351.png"/><Relationship Id="rId82" Type="http://schemas.openxmlformats.org/officeDocument/2006/relationships/image" Target="../media/image1441.png"/><Relationship Id="rId152" Type="http://schemas.openxmlformats.org/officeDocument/2006/relationships/customXml" Target="../ink/ink388.xml"/><Relationship Id="rId173" Type="http://schemas.openxmlformats.org/officeDocument/2006/relationships/customXml" Target="../ink/ink402.xml"/><Relationship Id="rId19" Type="http://schemas.openxmlformats.org/officeDocument/2006/relationships/customXml" Target="../ink/ink309.xml"/><Relationship Id="rId14" Type="http://schemas.openxmlformats.org/officeDocument/2006/relationships/image" Target="../media/image1110.png"/><Relationship Id="rId30" Type="http://schemas.openxmlformats.org/officeDocument/2006/relationships/image" Target="../media/image1200.png"/><Relationship Id="rId35" Type="http://schemas.openxmlformats.org/officeDocument/2006/relationships/customXml" Target="../ink/ink317.xml"/><Relationship Id="rId56" Type="http://schemas.openxmlformats.org/officeDocument/2006/relationships/customXml" Target="../ink/ink329.xml"/><Relationship Id="rId77" Type="http://schemas.openxmlformats.org/officeDocument/2006/relationships/customXml" Target="../ink/ink341.xml"/><Relationship Id="rId100" Type="http://schemas.openxmlformats.org/officeDocument/2006/relationships/image" Target="../media/image1543.png"/><Relationship Id="rId105" Type="http://schemas.openxmlformats.org/officeDocument/2006/relationships/customXml" Target="../ink/ink355.xml"/><Relationship Id="rId126" Type="http://schemas.openxmlformats.org/officeDocument/2006/relationships/image" Target="../media/image1591.png"/><Relationship Id="rId147" Type="http://schemas.openxmlformats.org/officeDocument/2006/relationships/customXml" Target="../ink/ink384.xml"/><Relationship Id="rId168" Type="http://schemas.openxmlformats.org/officeDocument/2006/relationships/customXml" Target="../ink/ink398.xml"/><Relationship Id="rId8" Type="http://schemas.openxmlformats.org/officeDocument/2006/relationships/image" Target="../media/image1080.png"/><Relationship Id="rId51" Type="http://schemas.openxmlformats.org/officeDocument/2006/relationships/image" Target="../media/image1291.png"/><Relationship Id="rId72" Type="http://schemas.openxmlformats.org/officeDocument/2006/relationships/image" Target="../media/image1391.png"/><Relationship Id="rId93" Type="http://schemas.openxmlformats.org/officeDocument/2006/relationships/customXml" Target="../ink/ink349.xml"/><Relationship Id="rId98" Type="http://schemas.openxmlformats.org/officeDocument/2006/relationships/image" Target="../media/image1533.png"/><Relationship Id="rId121" Type="http://schemas.openxmlformats.org/officeDocument/2006/relationships/customXml" Target="../ink/ink371.xml"/><Relationship Id="rId142" Type="http://schemas.openxmlformats.org/officeDocument/2006/relationships/image" Target="../media/image2400.png"/><Relationship Id="rId163" Type="http://schemas.openxmlformats.org/officeDocument/2006/relationships/image" Target="../media/image2480.png"/><Relationship Id="rId3" Type="http://schemas.openxmlformats.org/officeDocument/2006/relationships/customXml" Target="../ink/ink301.xml"/><Relationship Id="rId25" Type="http://schemas.openxmlformats.org/officeDocument/2006/relationships/customXml" Target="../ink/ink312.xml"/><Relationship Id="rId46" Type="http://schemas.openxmlformats.org/officeDocument/2006/relationships/customXml" Target="../ink/ink323.xml"/><Relationship Id="rId67" Type="http://schemas.openxmlformats.org/officeDocument/2006/relationships/image" Target="../media/image1381.png"/><Relationship Id="rId116" Type="http://schemas.openxmlformats.org/officeDocument/2006/relationships/customXml" Target="../ink/ink366.xml"/><Relationship Id="rId137" Type="http://schemas.openxmlformats.org/officeDocument/2006/relationships/customXml" Target="../ink/ink379.xml"/><Relationship Id="rId158" Type="http://schemas.openxmlformats.org/officeDocument/2006/relationships/customXml" Target="../ink/ink393.xml"/><Relationship Id="rId20" Type="http://schemas.openxmlformats.org/officeDocument/2006/relationships/image" Target="../media/image1150.png"/><Relationship Id="rId41" Type="http://schemas.openxmlformats.org/officeDocument/2006/relationships/customXml" Target="../ink/ink320.xml"/><Relationship Id="rId62" Type="http://schemas.openxmlformats.org/officeDocument/2006/relationships/customXml" Target="../ink/ink332.xml"/><Relationship Id="rId83" Type="http://schemas.openxmlformats.org/officeDocument/2006/relationships/customXml" Target="../ink/ink344.xml"/><Relationship Id="rId88" Type="http://schemas.openxmlformats.org/officeDocument/2006/relationships/image" Target="../media/image1471.png"/><Relationship Id="rId111" Type="http://schemas.openxmlformats.org/officeDocument/2006/relationships/customXml" Target="../ink/ink361.xml"/><Relationship Id="rId132" Type="http://schemas.openxmlformats.org/officeDocument/2006/relationships/image" Target="../media/image1630.png"/><Relationship Id="rId153" Type="http://schemas.openxmlformats.org/officeDocument/2006/relationships/customXml" Target="../ink/ink389.xml"/><Relationship Id="rId174" Type="http://schemas.openxmlformats.org/officeDocument/2006/relationships/customXml" Target="../ink/ink403.xml"/><Relationship Id="rId179" Type="http://schemas.openxmlformats.org/officeDocument/2006/relationships/image" Target="../media/image2540.png"/><Relationship Id="rId15" Type="http://schemas.openxmlformats.org/officeDocument/2006/relationships/customXml" Target="../ink/ink307.xml"/><Relationship Id="rId36" Type="http://schemas.openxmlformats.org/officeDocument/2006/relationships/image" Target="../media/image1231.png"/><Relationship Id="rId57" Type="http://schemas.openxmlformats.org/officeDocument/2006/relationships/image" Target="../media/image1331.png"/><Relationship Id="rId106" Type="http://schemas.openxmlformats.org/officeDocument/2006/relationships/customXml" Target="../ink/ink356.xml"/><Relationship Id="rId127" Type="http://schemas.openxmlformats.org/officeDocument/2006/relationships/customXml" Target="../ink/ink374.xml"/><Relationship Id="rId10" Type="http://schemas.openxmlformats.org/officeDocument/2006/relationships/image" Target="../media/image1090.png"/><Relationship Id="rId31" Type="http://schemas.openxmlformats.org/officeDocument/2006/relationships/customXml" Target="../ink/ink315.xml"/><Relationship Id="rId52" Type="http://schemas.openxmlformats.org/officeDocument/2006/relationships/customXml" Target="../ink/ink327.xml"/><Relationship Id="rId73" Type="http://schemas.openxmlformats.org/officeDocument/2006/relationships/customXml" Target="../ink/ink339.xml"/><Relationship Id="rId78" Type="http://schemas.openxmlformats.org/officeDocument/2006/relationships/image" Target="../media/image1421.png"/><Relationship Id="rId94" Type="http://schemas.openxmlformats.org/officeDocument/2006/relationships/image" Target="../media/image1511.png"/><Relationship Id="rId99" Type="http://schemas.openxmlformats.org/officeDocument/2006/relationships/customXml" Target="../ink/ink352.xml"/><Relationship Id="rId101" Type="http://schemas.openxmlformats.org/officeDocument/2006/relationships/customXml" Target="../ink/ink353.xml"/><Relationship Id="rId122" Type="http://schemas.openxmlformats.org/officeDocument/2006/relationships/image" Target="../media/image1571.png"/><Relationship Id="rId143" Type="http://schemas.openxmlformats.org/officeDocument/2006/relationships/customXml" Target="../ink/ink382.xml"/><Relationship Id="rId148" Type="http://schemas.openxmlformats.org/officeDocument/2006/relationships/image" Target="../media/image2430.png"/><Relationship Id="rId164" Type="http://schemas.openxmlformats.org/officeDocument/2006/relationships/customXml" Target="../ink/ink396.xml"/><Relationship Id="rId169" Type="http://schemas.openxmlformats.org/officeDocument/2006/relationships/image" Target="../media/image2520.png"/><Relationship Id="rId4" Type="http://schemas.openxmlformats.org/officeDocument/2006/relationships/image" Target="../media/image1060.png"/><Relationship Id="rId9" Type="http://schemas.openxmlformats.org/officeDocument/2006/relationships/customXml" Target="../ink/ink304.xml"/><Relationship Id="rId26" Type="http://schemas.openxmlformats.org/officeDocument/2006/relationships/image" Target="../media/image1180.png"/><Relationship Id="rId47" Type="http://schemas.openxmlformats.org/officeDocument/2006/relationships/customXml" Target="../ink/ink324.xml"/><Relationship Id="rId68" Type="http://schemas.openxmlformats.org/officeDocument/2006/relationships/customXml" Target="../ink/ink335.xml"/><Relationship Id="rId89" Type="http://schemas.openxmlformats.org/officeDocument/2006/relationships/customXml" Target="../ink/ink347.xml"/><Relationship Id="rId112" Type="http://schemas.openxmlformats.org/officeDocument/2006/relationships/customXml" Target="../ink/ink362.xml"/><Relationship Id="rId133" Type="http://schemas.openxmlformats.org/officeDocument/2006/relationships/customXml" Target="../ink/ink377.xml"/><Relationship Id="rId154" Type="http://schemas.openxmlformats.org/officeDocument/2006/relationships/customXml" Target="../ink/ink390.xml"/><Relationship Id="rId175" Type="http://schemas.openxmlformats.org/officeDocument/2006/relationships/customXml" Target="../ink/ink404.xml"/><Relationship Id="rId16" Type="http://schemas.openxmlformats.org/officeDocument/2006/relationships/image" Target="../media/image1120.png"/><Relationship Id="rId37" Type="http://schemas.openxmlformats.org/officeDocument/2006/relationships/customXml" Target="../ink/ink318.xml"/><Relationship Id="rId58" Type="http://schemas.openxmlformats.org/officeDocument/2006/relationships/customXml" Target="../ink/ink330.xml"/><Relationship Id="rId79" Type="http://schemas.openxmlformats.org/officeDocument/2006/relationships/customXml" Target="../ink/ink342.xml"/><Relationship Id="rId102" Type="http://schemas.openxmlformats.org/officeDocument/2006/relationships/image" Target="../media/image1553.png"/><Relationship Id="rId123" Type="http://schemas.openxmlformats.org/officeDocument/2006/relationships/customXml" Target="../ink/ink372.xml"/><Relationship Id="rId144" Type="http://schemas.openxmlformats.org/officeDocument/2006/relationships/image" Target="../media/image2410.png"/><Relationship Id="rId90" Type="http://schemas.openxmlformats.org/officeDocument/2006/relationships/image" Target="../media/image1481.png"/><Relationship Id="rId165" Type="http://schemas.openxmlformats.org/officeDocument/2006/relationships/image" Target="../media/image2490.png"/><Relationship Id="rId27" Type="http://schemas.openxmlformats.org/officeDocument/2006/relationships/customXml" Target="../ink/ink313.xml"/><Relationship Id="rId48" Type="http://schemas.openxmlformats.org/officeDocument/2006/relationships/image" Target="../media/image1283.png"/><Relationship Id="rId69" Type="http://schemas.openxmlformats.org/officeDocument/2006/relationships/customXml" Target="../ink/ink336.xml"/><Relationship Id="rId113" Type="http://schemas.openxmlformats.org/officeDocument/2006/relationships/customXml" Target="../ink/ink363.xml"/><Relationship Id="rId134" Type="http://schemas.openxmlformats.org/officeDocument/2006/relationships/image" Target="../media/image1640.png"/><Relationship Id="rId80" Type="http://schemas.openxmlformats.org/officeDocument/2006/relationships/image" Target="../media/image1431.png"/><Relationship Id="rId155" Type="http://schemas.openxmlformats.org/officeDocument/2006/relationships/customXml" Target="../ink/ink391.xml"/><Relationship Id="rId176" Type="http://schemas.openxmlformats.org/officeDocument/2006/relationships/customXml" Target="../ink/ink405.xml"/><Relationship Id="rId17" Type="http://schemas.openxmlformats.org/officeDocument/2006/relationships/customXml" Target="../ink/ink308.xml"/><Relationship Id="rId38" Type="http://schemas.openxmlformats.org/officeDocument/2006/relationships/image" Target="../media/image1241.png"/><Relationship Id="rId59" Type="http://schemas.openxmlformats.org/officeDocument/2006/relationships/image" Target="../media/image1341.png"/><Relationship Id="rId103" Type="http://schemas.openxmlformats.org/officeDocument/2006/relationships/customXml" Target="../ink/ink354.xml"/><Relationship Id="rId124" Type="http://schemas.openxmlformats.org/officeDocument/2006/relationships/image" Target="../media/image1581.png"/><Relationship Id="rId70" Type="http://schemas.openxmlformats.org/officeDocument/2006/relationships/customXml" Target="../ink/ink337.xml"/><Relationship Id="rId91" Type="http://schemas.openxmlformats.org/officeDocument/2006/relationships/customXml" Target="../ink/ink348.xml"/><Relationship Id="rId145" Type="http://schemas.openxmlformats.org/officeDocument/2006/relationships/customXml" Target="../ink/ink383.xml"/><Relationship Id="rId166" Type="http://schemas.openxmlformats.org/officeDocument/2006/relationships/customXml" Target="../ink/ink39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1040.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19.jp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eg"/></Relationships>
</file>

<file path=ppt/slides/_rels/slide80.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customXml" Target="../ink/ink407.xml"/><Relationship Id="rId7" Type="http://schemas.openxmlformats.org/officeDocument/2006/relationships/customXml" Target="../ink/ink409.xml"/><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470.png"/><Relationship Id="rId5" Type="http://schemas.openxmlformats.org/officeDocument/2006/relationships/customXml" Target="../ink/ink408.xml"/><Relationship Id="rId4" Type="http://schemas.openxmlformats.org/officeDocument/2006/relationships/image" Target="../media/image461.png"/></Relationships>
</file>

<file path=ppt/slides/_rels/slide8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3" Type="http://schemas.openxmlformats.org/officeDocument/2006/relationships/image" Target="../media/image1720.png"/><Relationship Id="rId18" Type="http://schemas.openxmlformats.org/officeDocument/2006/relationships/customXml" Target="../ink/ink419.xml"/><Relationship Id="rId26" Type="http://schemas.openxmlformats.org/officeDocument/2006/relationships/customXml" Target="../ink/ink423.xml"/><Relationship Id="rId3" Type="http://schemas.openxmlformats.org/officeDocument/2006/relationships/image" Target="../media/image1680.png"/><Relationship Id="rId21" Type="http://schemas.openxmlformats.org/officeDocument/2006/relationships/image" Target="../media/image1760.png"/><Relationship Id="rId34" Type="http://schemas.openxmlformats.org/officeDocument/2006/relationships/customXml" Target="../ink/ink427.xml"/><Relationship Id="rId7" Type="http://schemas.openxmlformats.org/officeDocument/2006/relationships/image" Target="../media/image1700.png"/><Relationship Id="rId12" Type="http://schemas.openxmlformats.org/officeDocument/2006/relationships/customXml" Target="../ink/ink416.xml"/><Relationship Id="rId17" Type="http://schemas.openxmlformats.org/officeDocument/2006/relationships/image" Target="../media/image1740.png"/><Relationship Id="rId25" Type="http://schemas.openxmlformats.org/officeDocument/2006/relationships/image" Target="../media/image1780.png"/><Relationship Id="rId33" Type="http://schemas.openxmlformats.org/officeDocument/2006/relationships/image" Target="../media/image1820.png"/><Relationship Id="rId2" Type="http://schemas.openxmlformats.org/officeDocument/2006/relationships/customXml" Target="../ink/ink410.xml"/><Relationship Id="rId16" Type="http://schemas.openxmlformats.org/officeDocument/2006/relationships/customXml" Target="../ink/ink418.xml"/><Relationship Id="rId20" Type="http://schemas.openxmlformats.org/officeDocument/2006/relationships/customXml" Target="../ink/ink420.xml"/><Relationship Id="rId29" Type="http://schemas.openxmlformats.org/officeDocument/2006/relationships/image" Target="../media/image1800.png"/><Relationship Id="rId1" Type="http://schemas.openxmlformats.org/officeDocument/2006/relationships/slideLayout" Target="../slideLayouts/slideLayout19.xml"/><Relationship Id="rId6" Type="http://schemas.openxmlformats.org/officeDocument/2006/relationships/customXml" Target="../ink/ink412.xml"/><Relationship Id="rId11" Type="http://schemas.openxmlformats.org/officeDocument/2006/relationships/image" Target="../media/image1711.png"/><Relationship Id="rId24" Type="http://schemas.openxmlformats.org/officeDocument/2006/relationships/customXml" Target="../ink/ink422.xml"/><Relationship Id="rId32" Type="http://schemas.openxmlformats.org/officeDocument/2006/relationships/customXml" Target="../ink/ink426.xml"/><Relationship Id="rId5" Type="http://schemas.openxmlformats.org/officeDocument/2006/relationships/image" Target="../media/image169.png"/><Relationship Id="rId15" Type="http://schemas.openxmlformats.org/officeDocument/2006/relationships/image" Target="../media/image1730.png"/><Relationship Id="rId23" Type="http://schemas.openxmlformats.org/officeDocument/2006/relationships/image" Target="../media/image1770.png"/><Relationship Id="rId28" Type="http://schemas.openxmlformats.org/officeDocument/2006/relationships/customXml" Target="../ink/ink424.xml"/><Relationship Id="rId10" Type="http://schemas.openxmlformats.org/officeDocument/2006/relationships/customXml" Target="../ink/ink415.xml"/><Relationship Id="rId19" Type="http://schemas.openxmlformats.org/officeDocument/2006/relationships/image" Target="../media/image1750.png"/><Relationship Id="rId31" Type="http://schemas.openxmlformats.org/officeDocument/2006/relationships/image" Target="../media/image1811.png"/><Relationship Id="rId4" Type="http://schemas.openxmlformats.org/officeDocument/2006/relationships/customXml" Target="../ink/ink411.xml"/><Relationship Id="rId9" Type="http://schemas.openxmlformats.org/officeDocument/2006/relationships/customXml" Target="../ink/ink414.xml"/><Relationship Id="rId14" Type="http://schemas.openxmlformats.org/officeDocument/2006/relationships/customXml" Target="../ink/ink417.xml"/><Relationship Id="rId22" Type="http://schemas.openxmlformats.org/officeDocument/2006/relationships/customXml" Target="../ink/ink421.xml"/><Relationship Id="rId27" Type="http://schemas.openxmlformats.org/officeDocument/2006/relationships/image" Target="../media/image1790.png"/><Relationship Id="rId30" Type="http://schemas.openxmlformats.org/officeDocument/2006/relationships/customXml" Target="../ink/ink425.xml"/><Relationship Id="rId35" Type="http://schemas.openxmlformats.org/officeDocument/2006/relationships/image" Target="../media/image1830.png"/><Relationship Id="rId8" Type="http://schemas.openxmlformats.org/officeDocument/2006/relationships/customXml" Target="../ink/ink413.xml"/></Relationships>
</file>

<file path=ppt/slides/_rels/slide87.xml.rels><?xml version="1.0" encoding="UTF-8" standalone="yes"?>
<Relationships xmlns="http://schemas.openxmlformats.org/package/2006/relationships"><Relationship Id="rId13" Type="http://schemas.openxmlformats.org/officeDocument/2006/relationships/image" Target="../media/image1720.png"/><Relationship Id="rId18" Type="http://schemas.openxmlformats.org/officeDocument/2006/relationships/customXml" Target="../ink/ink437.xml"/><Relationship Id="rId26" Type="http://schemas.openxmlformats.org/officeDocument/2006/relationships/customXml" Target="../ink/ink441.xml"/><Relationship Id="rId39" Type="http://schemas.openxmlformats.org/officeDocument/2006/relationships/customXml" Target="../ink/ink447.xml"/><Relationship Id="rId21" Type="http://schemas.openxmlformats.org/officeDocument/2006/relationships/image" Target="../media/image1760.png"/><Relationship Id="rId34" Type="http://schemas.openxmlformats.org/officeDocument/2006/relationships/customXml" Target="../ink/ink445.xml"/><Relationship Id="rId42" Type="http://schemas.openxmlformats.org/officeDocument/2006/relationships/image" Target="../media/image1860.png"/><Relationship Id="rId47" Type="http://schemas.openxmlformats.org/officeDocument/2006/relationships/customXml" Target="../ink/ink451.xml"/><Relationship Id="rId50" Type="http://schemas.openxmlformats.org/officeDocument/2006/relationships/image" Target="../media/image1900.png"/><Relationship Id="rId7" Type="http://schemas.openxmlformats.org/officeDocument/2006/relationships/image" Target="../media/image1700.png"/><Relationship Id="rId2" Type="http://schemas.openxmlformats.org/officeDocument/2006/relationships/customXml" Target="../ink/ink428.xml"/><Relationship Id="rId16" Type="http://schemas.openxmlformats.org/officeDocument/2006/relationships/customXml" Target="../ink/ink436.xml"/><Relationship Id="rId29" Type="http://schemas.openxmlformats.org/officeDocument/2006/relationships/image" Target="../media/image1800.png"/><Relationship Id="rId11" Type="http://schemas.openxmlformats.org/officeDocument/2006/relationships/image" Target="../media/image1711.png"/><Relationship Id="rId24" Type="http://schemas.openxmlformats.org/officeDocument/2006/relationships/customXml" Target="../ink/ink440.xml"/><Relationship Id="rId32" Type="http://schemas.openxmlformats.org/officeDocument/2006/relationships/customXml" Target="../ink/ink444.xml"/><Relationship Id="rId37" Type="http://schemas.openxmlformats.org/officeDocument/2006/relationships/customXml" Target="../ink/ink446.xml"/><Relationship Id="rId40" Type="http://schemas.openxmlformats.org/officeDocument/2006/relationships/image" Target="../media/image1850.png"/><Relationship Id="rId45" Type="http://schemas.openxmlformats.org/officeDocument/2006/relationships/customXml" Target="../ink/ink450.xml"/><Relationship Id="rId5" Type="http://schemas.openxmlformats.org/officeDocument/2006/relationships/image" Target="../media/image169.png"/><Relationship Id="rId15" Type="http://schemas.openxmlformats.org/officeDocument/2006/relationships/image" Target="../media/image1730.png"/><Relationship Id="rId23" Type="http://schemas.openxmlformats.org/officeDocument/2006/relationships/image" Target="../media/image1770.png"/><Relationship Id="rId28" Type="http://schemas.openxmlformats.org/officeDocument/2006/relationships/customXml" Target="../ink/ink442.xml"/><Relationship Id="rId36" Type="http://schemas.openxmlformats.org/officeDocument/2006/relationships/image" Target="../media/image262.png"/><Relationship Id="rId49" Type="http://schemas.openxmlformats.org/officeDocument/2006/relationships/customXml" Target="../ink/ink452.xml"/><Relationship Id="rId10" Type="http://schemas.openxmlformats.org/officeDocument/2006/relationships/customXml" Target="../ink/ink433.xml"/><Relationship Id="rId19" Type="http://schemas.openxmlformats.org/officeDocument/2006/relationships/image" Target="../media/image1750.png"/><Relationship Id="rId31" Type="http://schemas.openxmlformats.org/officeDocument/2006/relationships/image" Target="../media/image1811.png"/><Relationship Id="rId44" Type="http://schemas.openxmlformats.org/officeDocument/2006/relationships/image" Target="../media/image1870.png"/><Relationship Id="rId52" Type="http://schemas.openxmlformats.org/officeDocument/2006/relationships/image" Target="../media/image1911.png"/><Relationship Id="rId4" Type="http://schemas.openxmlformats.org/officeDocument/2006/relationships/customXml" Target="../ink/ink429.xml"/><Relationship Id="rId9" Type="http://schemas.openxmlformats.org/officeDocument/2006/relationships/customXml" Target="../ink/ink432.xml"/><Relationship Id="rId14" Type="http://schemas.openxmlformats.org/officeDocument/2006/relationships/customXml" Target="../ink/ink435.xml"/><Relationship Id="rId22" Type="http://schemas.openxmlformats.org/officeDocument/2006/relationships/customXml" Target="../ink/ink439.xml"/><Relationship Id="rId27" Type="http://schemas.openxmlformats.org/officeDocument/2006/relationships/image" Target="../media/image1790.png"/><Relationship Id="rId30" Type="http://schemas.openxmlformats.org/officeDocument/2006/relationships/customXml" Target="../ink/ink443.xml"/><Relationship Id="rId35" Type="http://schemas.openxmlformats.org/officeDocument/2006/relationships/image" Target="../media/image1830.png"/><Relationship Id="rId43" Type="http://schemas.openxmlformats.org/officeDocument/2006/relationships/customXml" Target="../ink/ink449.xml"/><Relationship Id="rId48" Type="http://schemas.openxmlformats.org/officeDocument/2006/relationships/image" Target="../media/image1890.png"/><Relationship Id="rId8" Type="http://schemas.openxmlformats.org/officeDocument/2006/relationships/customXml" Target="../ink/ink431.xml"/><Relationship Id="rId51" Type="http://schemas.openxmlformats.org/officeDocument/2006/relationships/customXml" Target="../ink/ink453.xml"/><Relationship Id="rId3" Type="http://schemas.openxmlformats.org/officeDocument/2006/relationships/image" Target="../media/image1680.png"/><Relationship Id="rId12" Type="http://schemas.openxmlformats.org/officeDocument/2006/relationships/customXml" Target="../ink/ink434.xml"/><Relationship Id="rId17" Type="http://schemas.openxmlformats.org/officeDocument/2006/relationships/image" Target="../media/image1740.png"/><Relationship Id="rId25" Type="http://schemas.openxmlformats.org/officeDocument/2006/relationships/image" Target="../media/image1780.png"/><Relationship Id="rId33" Type="http://schemas.openxmlformats.org/officeDocument/2006/relationships/image" Target="../media/image1820.png"/><Relationship Id="rId38" Type="http://schemas.openxmlformats.org/officeDocument/2006/relationships/image" Target="../media/image1840.png"/><Relationship Id="rId46" Type="http://schemas.openxmlformats.org/officeDocument/2006/relationships/image" Target="../media/image1880.png"/><Relationship Id="rId20" Type="http://schemas.openxmlformats.org/officeDocument/2006/relationships/customXml" Target="../ink/ink438.xml"/><Relationship Id="rId41" Type="http://schemas.openxmlformats.org/officeDocument/2006/relationships/customXml" Target="../ink/ink448.xml"/><Relationship Id="rId1" Type="http://schemas.openxmlformats.org/officeDocument/2006/relationships/slideLayout" Target="../slideLayouts/slideLayout19.xml"/><Relationship Id="rId6" Type="http://schemas.openxmlformats.org/officeDocument/2006/relationships/customXml" Target="../ink/ink430.xml"/></Relationships>
</file>

<file path=ppt/slides/_rels/slide88.xml.rels><?xml version="1.0" encoding="UTF-8" standalone="yes"?>
<Relationships xmlns="http://schemas.openxmlformats.org/package/2006/relationships"><Relationship Id="rId26" Type="http://schemas.openxmlformats.org/officeDocument/2006/relationships/customXml" Target="../ink/ink467.xml"/><Relationship Id="rId21" Type="http://schemas.openxmlformats.org/officeDocument/2006/relationships/image" Target="../media/image1760.png"/><Relationship Id="rId34" Type="http://schemas.openxmlformats.org/officeDocument/2006/relationships/customXml" Target="../ink/ink471.xml"/><Relationship Id="rId42" Type="http://schemas.openxmlformats.org/officeDocument/2006/relationships/image" Target="../media/image1840.png"/><Relationship Id="rId47" Type="http://schemas.openxmlformats.org/officeDocument/2006/relationships/customXml" Target="../ink/ink477.xml"/><Relationship Id="rId50" Type="http://schemas.openxmlformats.org/officeDocument/2006/relationships/image" Target="../media/image1880.png"/><Relationship Id="rId55" Type="http://schemas.openxmlformats.org/officeDocument/2006/relationships/customXml" Target="../ink/ink481.xml"/><Relationship Id="rId63" Type="http://schemas.openxmlformats.org/officeDocument/2006/relationships/customXml" Target="../ink/ink488.xml"/><Relationship Id="rId7" Type="http://schemas.openxmlformats.org/officeDocument/2006/relationships/image" Target="../media/image1700.png"/><Relationship Id="rId2" Type="http://schemas.openxmlformats.org/officeDocument/2006/relationships/customXml" Target="../ink/ink454.xml"/><Relationship Id="rId16" Type="http://schemas.openxmlformats.org/officeDocument/2006/relationships/customXml" Target="../ink/ink462.xml"/><Relationship Id="rId29" Type="http://schemas.openxmlformats.org/officeDocument/2006/relationships/image" Target="../media/image1800.png"/><Relationship Id="rId11" Type="http://schemas.openxmlformats.org/officeDocument/2006/relationships/image" Target="../media/image1711.png"/><Relationship Id="rId24" Type="http://schemas.openxmlformats.org/officeDocument/2006/relationships/customXml" Target="../ink/ink466.xml"/><Relationship Id="rId32" Type="http://schemas.openxmlformats.org/officeDocument/2006/relationships/customXml" Target="../ink/ink470.xml"/><Relationship Id="rId37" Type="http://schemas.openxmlformats.org/officeDocument/2006/relationships/customXml" Target="../ink/ink472.xml"/><Relationship Id="rId40" Type="http://schemas.openxmlformats.org/officeDocument/2006/relationships/image" Target="../media/image1930.png"/><Relationship Id="rId45" Type="http://schemas.openxmlformats.org/officeDocument/2006/relationships/customXml" Target="../ink/ink476.xml"/><Relationship Id="rId53" Type="http://schemas.openxmlformats.org/officeDocument/2006/relationships/customXml" Target="../ink/ink480.xml"/><Relationship Id="rId58" Type="http://schemas.openxmlformats.org/officeDocument/2006/relationships/customXml" Target="../ink/ink483.xml"/><Relationship Id="rId66" Type="http://schemas.openxmlformats.org/officeDocument/2006/relationships/image" Target="../media/image1950.png"/><Relationship Id="rId5" Type="http://schemas.openxmlformats.org/officeDocument/2006/relationships/image" Target="../media/image169.png"/><Relationship Id="rId61" Type="http://schemas.openxmlformats.org/officeDocument/2006/relationships/customXml" Target="../ink/ink486.xml"/><Relationship Id="rId19" Type="http://schemas.openxmlformats.org/officeDocument/2006/relationships/image" Target="../media/image1750.png"/><Relationship Id="rId14" Type="http://schemas.openxmlformats.org/officeDocument/2006/relationships/customXml" Target="../ink/ink461.xml"/><Relationship Id="rId22" Type="http://schemas.openxmlformats.org/officeDocument/2006/relationships/customXml" Target="../ink/ink465.xml"/><Relationship Id="rId27" Type="http://schemas.openxmlformats.org/officeDocument/2006/relationships/image" Target="../media/image1790.png"/><Relationship Id="rId30" Type="http://schemas.openxmlformats.org/officeDocument/2006/relationships/customXml" Target="../ink/ink469.xml"/><Relationship Id="rId35" Type="http://schemas.openxmlformats.org/officeDocument/2006/relationships/image" Target="../media/image1830.png"/><Relationship Id="rId43" Type="http://schemas.openxmlformats.org/officeDocument/2006/relationships/customXml" Target="../ink/ink475.xml"/><Relationship Id="rId48" Type="http://schemas.openxmlformats.org/officeDocument/2006/relationships/image" Target="../media/image1870.png"/><Relationship Id="rId56" Type="http://schemas.openxmlformats.org/officeDocument/2006/relationships/image" Target="../media/image1911.png"/><Relationship Id="rId64" Type="http://schemas.openxmlformats.org/officeDocument/2006/relationships/image" Target="../media/image1940.png"/><Relationship Id="rId8" Type="http://schemas.openxmlformats.org/officeDocument/2006/relationships/customXml" Target="../ink/ink457.xml"/><Relationship Id="rId51" Type="http://schemas.openxmlformats.org/officeDocument/2006/relationships/customXml" Target="../ink/ink479.xml"/><Relationship Id="rId3" Type="http://schemas.openxmlformats.org/officeDocument/2006/relationships/image" Target="../media/image1680.png"/><Relationship Id="rId12" Type="http://schemas.openxmlformats.org/officeDocument/2006/relationships/customXml" Target="../ink/ink460.xml"/><Relationship Id="rId17" Type="http://schemas.openxmlformats.org/officeDocument/2006/relationships/image" Target="../media/image1740.png"/><Relationship Id="rId25" Type="http://schemas.openxmlformats.org/officeDocument/2006/relationships/image" Target="../media/image1780.png"/><Relationship Id="rId33" Type="http://schemas.openxmlformats.org/officeDocument/2006/relationships/image" Target="../media/image1820.png"/><Relationship Id="rId38" Type="http://schemas.openxmlformats.org/officeDocument/2006/relationships/image" Target="../media/image1920.png"/><Relationship Id="rId46" Type="http://schemas.openxmlformats.org/officeDocument/2006/relationships/image" Target="../media/image1860.png"/><Relationship Id="rId59" Type="http://schemas.openxmlformats.org/officeDocument/2006/relationships/customXml" Target="../ink/ink484.xml"/><Relationship Id="rId20" Type="http://schemas.openxmlformats.org/officeDocument/2006/relationships/customXml" Target="../ink/ink464.xml"/><Relationship Id="rId41" Type="http://schemas.openxmlformats.org/officeDocument/2006/relationships/customXml" Target="../ink/ink474.xml"/><Relationship Id="rId54" Type="http://schemas.openxmlformats.org/officeDocument/2006/relationships/image" Target="../media/image1900.png"/><Relationship Id="rId62" Type="http://schemas.openxmlformats.org/officeDocument/2006/relationships/customXml" Target="../ink/ink487.xml"/><Relationship Id="rId1" Type="http://schemas.openxmlformats.org/officeDocument/2006/relationships/slideLayout" Target="../slideLayouts/slideLayout19.xml"/><Relationship Id="rId6" Type="http://schemas.openxmlformats.org/officeDocument/2006/relationships/customXml" Target="../ink/ink456.xml"/><Relationship Id="rId15" Type="http://schemas.openxmlformats.org/officeDocument/2006/relationships/image" Target="../media/image1730.png"/><Relationship Id="rId23" Type="http://schemas.openxmlformats.org/officeDocument/2006/relationships/image" Target="../media/image1770.png"/><Relationship Id="rId28" Type="http://schemas.openxmlformats.org/officeDocument/2006/relationships/customXml" Target="../ink/ink468.xml"/><Relationship Id="rId36" Type="http://schemas.openxmlformats.org/officeDocument/2006/relationships/image" Target="../media/image262.png"/><Relationship Id="rId49" Type="http://schemas.openxmlformats.org/officeDocument/2006/relationships/customXml" Target="../ink/ink478.xml"/><Relationship Id="rId57" Type="http://schemas.openxmlformats.org/officeDocument/2006/relationships/customXml" Target="../ink/ink482.xml"/><Relationship Id="rId10" Type="http://schemas.openxmlformats.org/officeDocument/2006/relationships/customXml" Target="../ink/ink459.xml"/><Relationship Id="rId31" Type="http://schemas.openxmlformats.org/officeDocument/2006/relationships/image" Target="../media/image1811.png"/><Relationship Id="rId44" Type="http://schemas.openxmlformats.org/officeDocument/2006/relationships/image" Target="../media/image1850.png"/><Relationship Id="rId52" Type="http://schemas.openxmlformats.org/officeDocument/2006/relationships/image" Target="../media/image1890.png"/><Relationship Id="rId60" Type="http://schemas.openxmlformats.org/officeDocument/2006/relationships/customXml" Target="../ink/ink485.xml"/><Relationship Id="rId65" Type="http://schemas.openxmlformats.org/officeDocument/2006/relationships/customXml" Target="../ink/ink489.xml"/><Relationship Id="rId4" Type="http://schemas.openxmlformats.org/officeDocument/2006/relationships/customXml" Target="../ink/ink455.xml"/><Relationship Id="rId9" Type="http://schemas.openxmlformats.org/officeDocument/2006/relationships/customXml" Target="../ink/ink458.xml"/><Relationship Id="rId13" Type="http://schemas.openxmlformats.org/officeDocument/2006/relationships/image" Target="../media/image1720.png"/><Relationship Id="rId18" Type="http://schemas.openxmlformats.org/officeDocument/2006/relationships/customXml" Target="../ink/ink463.xml"/><Relationship Id="rId39" Type="http://schemas.openxmlformats.org/officeDocument/2006/relationships/customXml" Target="../ink/ink473.xml"/></Relationships>
</file>

<file path=ppt/slides/_rels/slide89.xml.rels><?xml version="1.0" encoding="UTF-8" standalone="yes"?>
<Relationships xmlns="http://schemas.openxmlformats.org/package/2006/relationships"><Relationship Id="rId26" Type="http://schemas.openxmlformats.org/officeDocument/2006/relationships/customXml" Target="../ink/ink503.xml"/><Relationship Id="rId21" Type="http://schemas.openxmlformats.org/officeDocument/2006/relationships/image" Target="../media/image1760.png"/><Relationship Id="rId42" Type="http://schemas.openxmlformats.org/officeDocument/2006/relationships/image" Target="../media/image1840.png"/><Relationship Id="rId47" Type="http://schemas.openxmlformats.org/officeDocument/2006/relationships/customXml" Target="../ink/ink513.xml"/><Relationship Id="rId63" Type="http://schemas.openxmlformats.org/officeDocument/2006/relationships/customXml" Target="../ink/ink524.xml"/><Relationship Id="rId68" Type="http://schemas.openxmlformats.org/officeDocument/2006/relationships/customXml" Target="../ink/ink527.xml"/><Relationship Id="rId2" Type="http://schemas.openxmlformats.org/officeDocument/2006/relationships/customXml" Target="../ink/ink490.xml"/><Relationship Id="rId16" Type="http://schemas.openxmlformats.org/officeDocument/2006/relationships/customXml" Target="../ink/ink498.xml"/><Relationship Id="rId29" Type="http://schemas.openxmlformats.org/officeDocument/2006/relationships/image" Target="../media/image1800.png"/><Relationship Id="rId11" Type="http://schemas.openxmlformats.org/officeDocument/2006/relationships/image" Target="../media/image1711.png"/><Relationship Id="rId24" Type="http://schemas.openxmlformats.org/officeDocument/2006/relationships/customXml" Target="../ink/ink502.xml"/><Relationship Id="rId32" Type="http://schemas.openxmlformats.org/officeDocument/2006/relationships/customXml" Target="../ink/ink506.xml"/><Relationship Id="rId37" Type="http://schemas.openxmlformats.org/officeDocument/2006/relationships/customXml" Target="../ink/ink508.xml"/><Relationship Id="rId40" Type="http://schemas.openxmlformats.org/officeDocument/2006/relationships/image" Target="../media/image1930.png"/><Relationship Id="rId45" Type="http://schemas.openxmlformats.org/officeDocument/2006/relationships/customXml" Target="../ink/ink512.xml"/><Relationship Id="rId53" Type="http://schemas.openxmlformats.org/officeDocument/2006/relationships/customXml" Target="../ink/ink516.xml"/><Relationship Id="rId58" Type="http://schemas.openxmlformats.org/officeDocument/2006/relationships/customXml" Target="../ink/ink519.xml"/><Relationship Id="rId66" Type="http://schemas.openxmlformats.org/officeDocument/2006/relationships/image" Target="../media/image1950.png"/><Relationship Id="rId74" Type="http://schemas.openxmlformats.org/officeDocument/2006/relationships/customXml" Target="../ink/ink533.xml"/><Relationship Id="rId5" Type="http://schemas.openxmlformats.org/officeDocument/2006/relationships/image" Target="../media/image169.png"/><Relationship Id="rId61" Type="http://schemas.openxmlformats.org/officeDocument/2006/relationships/customXml" Target="../ink/ink522.xml"/><Relationship Id="rId19" Type="http://schemas.openxmlformats.org/officeDocument/2006/relationships/image" Target="../media/image1750.png"/><Relationship Id="rId14" Type="http://schemas.openxmlformats.org/officeDocument/2006/relationships/customXml" Target="../ink/ink497.xml"/><Relationship Id="rId22" Type="http://schemas.openxmlformats.org/officeDocument/2006/relationships/customXml" Target="../ink/ink501.xml"/><Relationship Id="rId27" Type="http://schemas.openxmlformats.org/officeDocument/2006/relationships/image" Target="../media/image1790.png"/><Relationship Id="rId30" Type="http://schemas.openxmlformats.org/officeDocument/2006/relationships/customXml" Target="../ink/ink505.xml"/><Relationship Id="rId35" Type="http://schemas.openxmlformats.org/officeDocument/2006/relationships/image" Target="../media/image1830.png"/><Relationship Id="rId43" Type="http://schemas.openxmlformats.org/officeDocument/2006/relationships/customXml" Target="../ink/ink511.xml"/><Relationship Id="rId48" Type="http://schemas.openxmlformats.org/officeDocument/2006/relationships/image" Target="../media/image1870.png"/><Relationship Id="rId56" Type="http://schemas.openxmlformats.org/officeDocument/2006/relationships/image" Target="../media/image1911.png"/><Relationship Id="rId64" Type="http://schemas.openxmlformats.org/officeDocument/2006/relationships/image" Target="../media/image1940.png"/><Relationship Id="rId69" Type="http://schemas.openxmlformats.org/officeDocument/2006/relationships/customXml" Target="../ink/ink528.xml"/><Relationship Id="rId8" Type="http://schemas.openxmlformats.org/officeDocument/2006/relationships/customXml" Target="../ink/ink493.xml"/><Relationship Id="rId51" Type="http://schemas.openxmlformats.org/officeDocument/2006/relationships/customXml" Target="../ink/ink515.xml"/><Relationship Id="rId72" Type="http://schemas.openxmlformats.org/officeDocument/2006/relationships/customXml" Target="../ink/ink531.xml"/><Relationship Id="rId3" Type="http://schemas.openxmlformats.org/officeDocument/2006/relationships/image" Target="../media/image1680.png"/><Relationship Id="rId12" Type="http://schemas.openxmlformats.org/officeDocument/2006/relationships/customXml" Target="../ink/ink496.xml"/><Relationship Id="rId17" Type="http://schemas.openxmlformats.org/officeDocument/2006/relationships/image" Target="../media/image1740.png"/><Relationship Id="rId25" Type="http://schemas.openxmlformats.org/officeDocument/2006/relationships/image" Target="../media/image1780.png"/><Relationship Id="rId33" Type="http://schemas.openxmlformats.org/officeDocument/2006/relationships/image" Target="../media/image1820.png"/><Relationship Id="rId38" Type="http://schemas.openxmlformats.org/officeDocument/2006/relationships/image" Target="../media/image1920.png"/><Relationship Id="rId46" Type="http://schemas.openxmlformats.org/officeDocument/2006/relationships/image" Target="../media/image1860.png"/><Relationship Id="rId59" Type="http://schemas.openxmlformats.org/officeDocument/2006/relationships/customXml" Target="../ink/ink520.xml"/><Relationship Id="rId67" Type="http://schemas.openxmlformats.org/officeDocument/2006/relationships/customXml" Target="../ink/ink526.xml"/><Relationship Id="rId20" Type="http://schemas.openxmlformats.org/officeDocument/2006/relationships/customXml" Target="../ink/ink500.xml"/><Relationship Id="rId41" Type="http://schemas.openxmlformats.org/officeDocument/2006/relationships/customXml" Target="../ink/ink510.xml"/><Relationship Id="rId54" Type="http://schemas.openxmlformats.org/officeDocument/2006/relationships/image" Target="../media/image1900.png"/><Relationship Id="rId62" Type="http://schemas.openxmlformats.org/officeDocument/2006/relationships/customXml" Target="../ink/ink523.xml"/><Relationship Id="rId70" Type="http://schemas.openxmlformats.org/officeDocument/2006/relationships/customXml" Target="../ink/ink529.xml"/><Relationship Id="rId1" Type="http://schemas.openxmlformats.org/officeDocument/2006/relationships/slideLayout" Target="../slideLayouts/slideLayout19.xml"/><Relationship Id="rId6" Type="http://schemas.openxmlformats.org/officeDocument/2006/relationships/customXml" Target="../ink/ink492.xml"/><Relationship Id="rId15" Type="http://schemas.openxmlformats.org/officeDocument/2006/relationships/image" Target="../media/image1730.png"/><Relationship Id="rId23" Type="http://schemas.openxmlformats.org/officeDocument/2006/relationships/image" Target="../media/image1770.png"/><Relationship Id="rId28" Type="http://schemas.openxmlformats.org/officeDocument/2006/relationships/customXml" Target="../ink/ink504.xml"/><Relationship Id="rId36" Type="http://schemas.openxmlformats.org/officeDocument/2006/relationships/image" Target="../media/image262.png"/><Relationship Id="rId49" Type="http://schemas.openxmlformats.org/officeDocument/2006/relationships/customXml" Target="../ink/ink514.xml"/><Relationship Id="rId57" Type="http://schemas.openxmlformats.org/officeDocument/2006/relationships/customXml" Target="../ink/ink518.xml"/><Relationship Id="rId10" Type="http://schemas.openxmlformats.org/officeDocument/2006/relationships/customXml" Target="../ink/ink495.xml"/><Relationship Id="rId31" Type="http://schemas.openxmlformats.org/officeDocument/2006/relationships/image" Target="../media/image1811.png"/><Relationship Id="rId44" Type="http://schemas.openxmlformats.org/officeDocument/2006/relationships/image" Target="../media/image1850.png"/><Relationship Id="rId52" Type="http://schemas.openxmlformats.org/officeDocument/2006/relationships/image" Target="../media/image1890.png"/><Relationship Id="rId60" Type="http://schemas.openxmlformats.org/officeDocument/2006/relationships/customXml" Target="../ink/ink521.xml"/><Relationship Id="rId65" Type="http://schemas.openxmlformats.org/officeDocument/2006/relationships/customXml" Target="../ink/ink525.xml"/><Relationship Id="rId73" Type="http://schemas.openxmlformats.org/officeDocument/2006/relationships/customXml" Target="../ink/ink532.xml"/><Relationship Id="rId4" Type="http://schemas.openxmlformats.org/officeDocument/2006/relationships/customXml" Target="../ink/ink491.xml"/><Relationship Id="rId9" Type="http://schemas.openxmlformats.org/officeDocument/2006/relationships/customXml" Target="../ink/ink494.xml"/><Relationship Id="rId13" Type="http://schemas.openxmlformats.org/officeDocument/2006/relationships/image" Target="../media/image1720.png"/><Relationship Id="rId18" Type="http://schemas.openxmlformats.org/officeDocument/2006/relationships/customXml" Target="../ink/ink499.xml"/><Relationship Id="rId39" Type="http://schemas.openxmlformats.org/officeDocument/2006/relationships/customXml" Target="../ink/ink509.xml"/><Relationship Id="rId34" Type="http://schemas.openxmlformats.org/officeDocument/2006/relationships/customXml" Target="../ink/ink507.xml"/><Relationship Id="rId50" Type="http://schemas.openxmlformats.org/officeDocument/2006/relationships/image" Target="../media/image1880.png"/><Relationship Id="rId55" Type="http://schemas.openxmlformats.org/officeDocument/2006/relationships/customXml" Target="../ink/ink517.xml"/><Relationship Id="rId7" Type="http://schemas.openxmlformats.org/officeDocument/2006/relationships/image" Target="../media/image1700.png"/><Relationship Id="rId71" Type="http://schemas.openxmlformats.org/officeDocument/2006/relationships/customXml" Target="../ink/ink53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customXml" Target="../ink/ink2.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6" Type="http://schemas.openxmlformats.org/officeDocument/2006/relationships/customXml" Target="../ink/ink547.xml"/><Relationship Id="rId21" Type="http://schemas.openxmlformats.org/officeDocument/2006/relationships/image" Target="../media/image1760.png"/><Relationship Id="rId42" Type="http://schemas.openxmlformats.org/officeDocument/2006/relationships/image" Target="../media/image1840.png"/><Relationship Id="rId47" Type="http://schemas.openxmlformats.org/officeDocument/2006/relationships/customXml" Target="../ink/ink557.xml"/><Relationship Id="rId63" Type="http://schemas.openxmlformats.org/officeDocument/2006/relationships/customXml" Target="../ink/ink568.xml"/><Relationship Id="rId68" Type="http://schemas.openxmlformats.org/officeDocument/2006/relationships/customXml" Target="../ink/ink571.xml"/><Relationship Id="rId84" Type="http://schemas.openxmlformats.org/officeDocument/2006/relationships/image" Target="../media/image1990.png"/><Relationship Id="rId89" Type="http://schemas.openxmlformats.org/officeDocument/2006/relationships/customXml" Target="../ink/ink587.xml"/><Relationship Id="rId16" Type="http://schemas.openxmlformats.org/officeDocument/2006/relationships/customXml" Target="../ink/ink542.xml"/><Relationship Id="rId11" Type="http://schemas.openxmlformats.org/officeDocument/2006/relationships/image" Target="../media/image1711.png"/><Relationship Id="rId32" Type="http://schemas.openxmlformats.org/officeDocument/2006/relationships/customXml" Target="../ink/ink550.xml"/><Relationship Id="rId37" Type="http://schemas.openxmlformats.org/officeDocument/2006/relationships/customXml" Target="../ink/ink552.xml"/><Relationship Id="rId53" Type="http://schemas.openxmlformats.org/officeDocument/2006/relationships/customXml" Target="../ink/ink560.xml"/><Relationship Id="rId58" Type="http://schemas.openxmlformats.org/officeDocument/2006/relationships/customXml" Target="../ink/ink563.xml"/><Relationship Id="rId74" Type="http://schemas.openxmlformats.org/officeDocument/2006/relationships/customXml" Target="../ink/ink577.xml"/><Relationship Id="rId79" Type="http://schemas.openxmlformats.org/officeDocument/2006/relationships/customXml" Target="../ink/ink582.xml"/><Relationship Id="rId5" Type="http://schemas.openxmlformats.org/officeDocument/2006/relationships/image" Target="../media/image169.png"/><Relationship Id="rId90" Type="http://schemas.openxmlformats.org/officeDocument/2006/relationships/image" Target="../media/image2020.png"/><Relationship Id="rId14" Type="http://schemas.openxmlformats.org/officeDocument/2006/relationships/customXml" Target="../ink/ink541.xml"/><Relationship Id="rId22" Type="http://schemas.openxmlformats.org/officeDocument/2006/relationships/customXml" Target="../ink/ink545.xml"/><Relationship Id="rId27" Type="http://schemas.openxmlformats.org/officeDocument/2006/relationships/image" Target="../media/image1790.png"/><Relationship Id="rId30" Type="http://schemas.openxmlformats.org/officeDocument/2006/relationships/customXml" Target="../ink/ink549.xml"/><Relationship Id="rId35" Type="http://schemas.openxmlformats.org/officeDocument/2006/relationships/image" Target="../media/image1830.png"/><Relationship Id="rId43" Type="http://schemas.openxmlformats.org/officeDocument/2006/relationships/customXml" Target="../ink/ink555.xml"/><Relationship Id="rId48" Type="http://schemas.openxmlformats.org/officeDocument/2006/relationships/image" Target="../media/image1870.png"/><Relationship Id="rId56" Type="http://schemas.openxmlformats.org/officeDocument/2006/relationships/image" Target="../media/image1911.png"/><Relationship Id="rId64" Type="http://schemas.openxmlformats.org/officeDocument/2006/relationships/image" Target="../media/image1940.png"/><Relationship Id="rId69" Type="http://schemas.openxmlformats.org/officeDocument/2006/relationships/customXml" Target="../ink/ink572.xml"/><Relationship Id="rId77" Type="http://schemas.openxmlformats.org/officeDocument/2006/relationships/customXml" Target="../ink/ink580.xml"/><Relationship Id="rId8" Type="http://schemas.openxmlformats.org/officeDocument/2006/relationships/customXml" Target="../ink/ink537.xml"/><Relationship Id="rId51" Type="http://schemas.openxmlformats.org/officeDocument/2006/relationships/customXml" Target="../ink/ink559.xml"/><Relationship Id="rId72" Type="http://schemas.openxmlformats.org/officeDocument/2006/relationships/customXml" Target="../ink/ink575.xml"/><Relationship Id="rId80" Type="http://schemas.openxmlformats.org/officeDocument/2006/relationships/image" Target="../media/image1960.png"/><Relationship Id="rId85" Type="http://schemas.openxmlformats.org/officeDocument/2006/relationships/customXml" Target="../ink/ink585.xml"/><Relationship Id="rId3" Type="http://schemas.openxmlformats.org/officeDocument/2006/relationships/image" Target="../media/image1680.png"/><Relationship Id="rId12" Type="http://schemas.openxmlformats.org/officeDocument/2006/relationships/customXml" Target="../ink/ink540.xml"/><Relationship Id="rId17" Type="http://schemas.openxmlformats.org/officeDocument/2006/relationships/image" Target="../media/image1740.png"/><Relationship Id="rId25" Type="http://schemas.openxmlformats.org/officeDocument/2006/relationships/image" Target="../media/image1780.png"/><Relationship Id="rId33" Type="http://schemas.openxmlformats.org/officeDocument/2006/relationships/image" Target="../media/image1820.png"/><Relationship Id="rId38" Type="http://schemas.openxmlformats.org/officeDocument/2006/relationships/image" Target="../media/image1920.png"/><Relationship Id="rId46" Type="http://schemas.openxmlformats.org/officeDocument/2006/relationships/image" Target="../media/image1860.png"/><Relationship Id="rId59" Type="http://schemas.openxmlformats.org/officeDocument/2006/relationships/customXml" Target="../ink/ink564.xml"/><Relationship Id="rId67" Type="http://schemas.openxmlformats.org/officeDocument/2006/relationships/customXml" Target="../ink/ink570.xml"/><Relationship Id="rId20" Type="http://schemas.openxmlformats.org/officeDocument/2006/relationships/customXml" Target="../ink/ink544.xml"/><Relationship Id="rId41" Type="http://schemas.openxmlformats.org/officeDocument/2006/relationships/customXml" Target="../ink/ink554.xml"/><Relationship Id="rId54" Type="http://schemas.openxmlformats.org/officeDocument/2006/relationships/image" Target="../media/image1900.png"/><Relationship Id="rId62" Type="http://schemas.openxmlformats.org/officeDocument/2006/relationships/customXml" Target="../ink/ink567.xml"/><Relationship Id="rId70" Type="http://schemas.openxmlformats.org/officeDocument/2006/relationships/customXml" Target="../ink/ink573.xml"/><Relationship Id="rId75" Type="http://schemas.openxmlformats.org/officeDocument/2006/relationships/customXml" Target="../ink/ink578.xml"/><Relationship Id="rId83" Type="http://schemas.openxmlformats.org/officeDocument/2006/relationships/customXml" Target="../ink/ink584.xml"/><Relationship Id="rId88" Type="http://schemas.openxmlformats.org/officeDocument/2006/relationships/image" Target="../media/image2012.png"/><Relationship Id="rId91" Type="http://schemas.openxmlformats.org/officeDocument/2006/relationships/customXml" Target="../ink/ink588.xml"/><Relationship Id="rId1" Type="http://schemas.openxmlformats.org/officeDocument/2006/relationships/slideLayout" Target="../slideLayouts/slideLayout19.xml"/><Relationship Id="rId6" Type="http://schemas.openxmlformats.org/officeDocument/2006/relationships/customXml" Target="../ink/ink536.xml"/><Relationship Id="rId15" Type="http://schemas.openxmlformats.org/officeDocument/2006/relationships/image" Target="../media/image1730.png"/><Relationship Id="rId23" Type="http://schemas.openxmlformats.org/officeDocument/2006/relationships/image" Target="../media/image1770.png"/><Relationship Id="rId28" Type="http://schemas.openxmlformats.org/officeDocument/2006/relationships/customXml" Target="../ink/ink548.xml"/><Relationship Id="rId36" Type="http://schemas.openxmlformats.org/officeDocument/2006/relationships/image" Target="../media/image262.png"/><Relationship Id="rId49" Type="http://schemas.openxmlformats.org/officeDocument/2006/relationships/customXml" Target="../ink/ink558.xml"/><Relationship Id="rId57" Type="http://schemas.openxmlformats.org/officeDocument/2006/relationships/customXml" Target="../ink/ink562.xml"/><Relationship Id="rId10" Type="http://schemas.openxmlformats.org/officeDocument/2006/relationships/customXml" Target="../ink/ink539.xml"/><Relationship Id="rId31" Type="http://schemas.openxmlformats.org/officeDocument/2006/relationships/image" Target="../media/image1811.png"/><Relationship Id="rId44" Type="http://schemas.openxmlformats.org/officeDocument/2006/relationships/image" Target="../media/image1850.png"/><Relationship Id="rId52" Type="http://schemas.openxmlformats.org/officeDocument/2006/relationships/image" Target="../media/image1890.png"/><Relationship Id="rId60" Type="http://schemas.openxmlformats.org/officeDocument/2006/relationships/customXml" Target="../ink/ink565.xml"/><Relationship Id="rId65" Type="http://schemas.openxmlformats.org/officeDocument/2006/relationships/customXml" Target="../ink/ink569.xml"/><Relationship Id="rId73" Type="http://schemas.openxmlformats.org/officeDocument/2006/relationships/customXml" Target="../ink/ink576.xml"/><Relationship Id="rId78" Type="http://schemas.openxmlformats.org/officeDocument/2006/relationships/customXml" Target="../ink/ink581.xml"/><Relationship Id="rId81" Type="http://schemas.openxmlformats.org/officeDocument/2006/relationships/customXml" Target="../ink/ink583.xml"/><Relationship Id="rId86" Type="http://schemas.openxmlformats.org/officeDocument/2006/relationships/image" Target="../media/image2000.png"/><Relationship Id="rId4" Type="http://schemas.openxmlformats.org/officeDocument/2006/relationships/customXml" Target="../ink/ink535.xml"/><Relationship Id="rId9" Type="http://schemas.openxmlformats.org/officeDocument/2006/relationships/customXml" Target="../ink/ink538.xml"/><Relationship Id="rId13" Type="http://schemas.openxmlformats.org/officeDocument/2006/relationships/image" Target="../media/image1720.png"/><Relationship Id="rId18" Type="http://schemas.openxmlformats.org/officeDocument/2006/relationships/customXml" Target="../ink/ink543.xml"/><Relationship Id="rId39" Type="http://schemas.openxmlformats.org/officeDocument/2006/relationships/customXml" Target="../ink/ink553.xml"/><Relationship Id="rId34" Type="http://schemas.openxmlformats.org/officeDocument/2006/relationships/customXml" Target="../ink/ink551.xml"/><Relationship Id="rId50" Type="http://schemas.openxmlformats.org/officeDocument/2006/relationships/image" Target="../media/image1880.png"/><Relationship Id="rId55" Type="http://schemas.openxmlformats.org/officeDocument/2006/relationships/customXml" Target="../ink/ink561.xml"/><Relationship Id="rId76" Type="http://schemas.openxmlformats.org/officeDocument/2006/relationships/customXml" Target="../ink/ink579.xml"/><Relationship Id="rId7" Type="http://schemas.openxmlformats.org/officeDocument/2006/relationships/image" Target="../media/image1700.png"/><Relationship Id="rId71" Type="http://schemas.openxmlformats.org/officeDocument/2006/relationships/customXml" Target="../ink/ink574.xml"/><Relationship Id="rId92" Type="http://schemas.openxmlformats.org/officeDocument/2006/relationships/image" Target="../media/image2030.png"/><Relationship Id="rId2" Type="http://schemas.openxmlformats.org/officeDocument/2006/relationships/customXml" Target="../ink/ink534.xml"/><Relationship Id="rId29" Type="http://schemas.openxmlformats.org/officeDocument/2006/relationships/image" Target="../media/image1800.png"/><Relationship Id="rId24" Type="http://schemas.openxmlformats.org/officeDocument/2006/relationships/customXml" Target="../ink/ink546.xml"/><Relationship Id="rId40" Type="http://schemas.openxmlformats.org/officeDocument/2006/relationships/image" Target="../media/image1930.png"/><Relationship Id="rId45" Type="http://schemas.openxmlformats.org/officeDocument/2006/relationships/customXml" Target="../ink/ink556.xml"/><Relationship Id="rId66" Type="http://schemas.openxmlformats.org/officeDocument/2006/relationships/image" Target="../media/image1950.png"/><Relationship Id="rId87" Type="http://schemas.openxmlformats.org/officeDocument/2006/relationships/customXml" Target="../ink/ink586.xml"/><Relationship Id="rId61" Type="http://schemas.openxmlformats.org/officeDocument/2006/relationships/customXml" Target="../ink/ink566.xml"/><Relationship Id="rId82" Type="http://schemas.openxmlformats.org/officeDocument/2006/relationships/image" Target="../media/image1980.png"/><Relationship Id="rId19" Type="http://schemas.openxmlformats.org/officeDocument/2006/relationships/image" Target="../media/image1750.png"/></Relationships>
</file>

<file path=ppt/slides/_rels/slide91.xml.rels><?xml version="1.0" encoding="UTF-8" standalone="yes"?>
<Relationships xmlns="http://schemas.openxmlformats.org/package/2006/relationships"><Relationship Id="rId26" Type="http://schemas.openxmlformats.org/officeDocument/2006/relationships/customXml" Target="../ink/ink602.xml"/><Relationship Id="rId21" Type="http://schemas.openxmlformats.org/officeDocument/2006/relationships/image" Target="../media/image1760.png"/><Relationship Id="rId42" Type="http://schemas.openxmlformats.org/officeDocument/2006/relationships/image" Target="../media/image1840.png"/><Relationship Id="rId47" Type="http://schemas.openxmlformats.org/officeDocument/2006/relationships/customXml" Target="../ink/ink612.xml"/><Relationship Id="rId63" Type="http://schemas.openxmlformats.org/officeDocument/2006/relationships/customXml" Target="../ink/ink623.xml"/><Relationship Id="rId68" Type="http://schemas.openxmlformats.org/officeDocument/2006/relationships/customXml" Target="../ink/ink626.xml"/><Relationship Id="rId84" Type="http://schemas.openxmlformats.org/officeDocument/2006/relationships/image" Target="../media/image1960.png"/><Relationship Id="rId89" Type="http://schemas.openxmlformats.org/officeDocument/2006/relationships/customXml" Target="../ink/ink644.xml"/><Relationship Id="rId112" Type="http://schemas.openxmlformats.org/officeDocument/2006/relationships/customXml" Target="../ink/ink660.xml"/><Relationship Id="rId16" Type="http://schemas.openxmlformats.org/officeDocument/2006/relationships/customXml" Target="../ink/ink597.xml"/><Relationship Id="rId107" Type="http://schemas.openxmlformats.org/officeDocument/2006/relationships/customXml" Target="../ink/ink655.xml"/><Relationship Id="rId11" Type="http://schemas.openxmlformats.org/officeDocument/2006/relationships/image" Target="../media/image1711.png"/><Relationship Id="rId32" Type="http://schemas.openxmlformats.org/officeDocument/2006/relationships/customXml" Target="../ink/ink605.xml"/><Relationship Id="rId37" Type="http://schemas.openxmlformats.org/officeDocument/2006/relationships/customXml" Target="../ink/ink607.xml"/><Relationship Id="rId53" Type="http://schemas.openxmlformats.org/officeDocument/2006/relationships/customXml" Target="../ink/ink615.xml"/><Relationship Id="rId58" Type="http://schemas.openxmlformats.org/officeDocument/2006/relationships/customXml" Target="../ink/ink618.xml"/><Relationship Id="rId74" Type="http://schemas.openxmlformats.org/officeDocument/2006/relationships/customXml" Target="../ink/ink632.xml"/><Relationship Id="rId79" Type="http://schemas.openxmlformats.org/officeDocument/2006/relationships/customXml" Target="../ink/ink637.xml"/><Relationship Id="rId102" Type="http://schemas.openxmlformats.org/officeDocument/2006/relationships/image" Target="../media/image2030.png"/><Relationship Id="rId5" Type="http://schemas.openxmlformats.org/officeDocument/2006/relationships/image" Target="../media/image169.png"/><Relationship Id="rId90" Type="http://schemas.openxmlformats.org/officeDocument/2006/relationships/image" Target="../media/image2040.png"/><Relationship Id="rId95" Type="http://schemas.openxmlformats.org/officeDocument/2006/relationships/customXml" Target="../ink/ink647.xml"/><Relationship Id="rId22" Type="http://schemas.openxmlformats.org/officeDocument/2006/relationships/customXml" Target="../ink/ink600.xml"/><Relationship Id="rId27" Type="http://schemas.openxmlformats.org/officeDocument/2006/relationships/image" Target="../media/image1790.png"/><Relationship Id="rId43" Type="http://schemas.openxmlformats.org/officeDocument/2006/relationships/customXml" Target="../ink/ink610.xml"/><Relationship Id="rId48" Type="http://schemas.openxmlformats.org/officeDocument/2006/relationships/image" Target="../media/image1870.png"/><Relationship Id="rId64" Type="http://schemas.openxmlformats.org/officeDocument/2006/relationships/image" Target="../media/image1940.png"/><Relationship Id="rId69" Type="http://schemas.openxmlformats.org/officeDocument/2006/relationships/customXml" Target="../ink/ink627.xml"/><Relationship Id="rId113" Type="http://schemas.openxmlformats.org/officeDocument/2006/relationships/customXml" Target="../ink/ink661.xml"/><Relationship Id="rId80" Type="http://schemas.openxmlformats.org/officeDocument/2006/relationships/customXml" Target="../ink/ink638.xml"/><Relationship Id="rId85" Type="http://schemas.openxmlformats.org/officeDocument/2006/relationships/customXml" Target="../ink/ink642.xml"/><Relationship Id="rId12" Type="http://schemas.openxmlformats.org/officeDocument/2006/relationships/customXml" Target="../ink/ink595.xml"/><Relationship Id="rId17" Type="http://schemas.openxmlformats.org/officeDocument/2006/relationships/image" Target="../media/image1740.png"/><Relationship Id="rId33" Type="http://schemas.openxmlformats.org/officeDocument/2006/relationships/image" Target="../media/image1820.png"/><Relationship Id="rId38" Type="http://schemas.openxmlformats.org/officeDocument/2006/relationships/image" Target="../media/image1920.png"/><Relationship Id="rId59" Type="http://schemas.openxmlformats.org/officeDocument/2006/relationships/customXml" Target="../ink/ink619.xml"/><Relationship Id="rId103" Type="http://schemas.openxmlformats.org/officeDocument/2006/relationships/customXml" Target="../ink/ink651.xml"/><Relationship Id="rId108" Type="http://schemas.openxmlformats.org/officeDocument/2006/relationships/customXml" Target="../ink/ink656.xml"/><Relationship Id="rId54" Type="http://schemas.openxmlformats.org/officeDocument/2006/relationships/image" Target="../media/image1900.png"/><Relationship Id="rId70" Type="http://schemas.openxmlformats.org/officeDocument/2006/relationships/customXml" Target="../ink/ink628.xml"/><Relationship Id="rId75" Type="http://schemas.openxmlformats.org/officeDocument/2006/relationships/customXml" Target="../ink/ink633.xml"/><Relationship Id="rId91" Type="http://schemas.openxmlformats.org/officeDocument/2006/relationships/customXml" Target="../ink/ink645.xml"/><Relationship Id="rId96" Type="http://schemas.openxmlformats.org/officeDocument/2006/relationships/image" Target="../media/image2000.png"/><Relationship Id="rId1" Type="http://schemas.openxmlformats.org/officeDocument/2006/relationships/slideLayout" Target="../slideLayouts/slideLayout19.xml"/><Relationship Id="rId6" Type="http://schemas.openxmlformats.org/officeDocument/2006/relationships/customXml" Target="../ink/ink591.xml"/><Relationship Id="rId15" Type="http://schemas.openxmlformats.org/officeDocument/2006/relationships/image" Target="../media/image1730.png"/><Relationship Id="rId23" Type="http://schemas.openxmlformats.org/officeDocument/2006/relationships/image" Target="../media/image1770.png"/><Relationship Id="rId28" Type="http://schemas.openxmlformats.org/officeDocument/2006/relationships/customXml" Target="../ink/ink603.xml"/><Relationship Id="rId36" Type="http://schemas.openxmlformats.org/officeDocument/2006/relationships/image" Target="../media/image262.png"/><Relationship Id="rId49" Type="http://schemas.openxmlformats.org/officeDocument/2006/relationships/customXml" Target="../ink/ink613.xml"/><Relationship Id="rId57" Type="http://schemas.openxmlformats.org/officeDocument/2006/relationships/customXml" Target="../ink/ink617.xml"/><Relationship Id="rId106" Type="http://schemas.openxmlformats.org/officeDocument/2006/relationships/customXml" Target="../ink/ink654.xml"/><Relationship Id="rId114" Type="http://schemas.openxmlformats.org/officeDocument/2006/relationships/customXml" Target="../ink/ink662.xml"/><Relationship Id="rId10" Type="http://schemas.openxmlformats.org/officeDocument/2006/relationships/customXml" Target="../ink/ink594.xml"/><Relationship Id="rId31" Type="http://schemas.openxmlformats.org/officeDocument/2006/relationships/image" Target="../media/image1811.png"/><Relationship Id="rId44" Type="http://schemas.openxmlformats.org/officeDocument/2006/relationships/image" Target="../media/image1850.png"/><Relationship Id="rId52" Type="http://schemas.openxmlformats.org/officeDocument/2006/relationships/image" Target="../media/image1890.png"/><Relationship Id="rId60" Type="http://schemas.openxmlformats.org/officeDocument/2006/relationships/customXml" Target="../ink/ink620.xml"/><Relationship Id="rId65" Type="http://schemas.openxmlformats.org/officeDocument/2006/relationships/customXml" Target="../ink/ink624.xml"/><Relationship Id="rId73" Type="http://schemas.openxmlformats.org/officeDocument/2006/relationships/customXml" Target="../ink/ink631.xml"/><Relationship Id="rId78" Type="http://schemas.openxmlformats.org/officeDocument/2006/relationships/customXml" Target="../ink/ink636.xml"/><Relationship Id="rId81" Type="http://schemas.openxmlformats.org/officeDocument/2006/relationships/customXml" Target="../ink/ink639.xml"/><Relationship Id="rId86" Type="http://schemas.openxmlformats.org/officeDocument/2006/relationships/image" Target="../media/image1980.png"/><Relationship Id="rId94" Type="http://schemas.openxmlformats.org/officeDocument/2006/relationships/image" Target="../media/image2060.png"/><Relationship Id="rId99" Type="http://schemas.openxmlformats.org/officeDocument/2006/relationships/customXml" Target="../ink/ink649.xml"/><Relationship Id="rId101" Type="http://schemas.openxmlformats.org/officeDocument/2006/relationships/customXml" Target="../ink/ink650.xml"/><Relationship Id="rId4" Type="http://schemas.openxmlformats.org/officeDocument/2006/relationships/customXml" Target="../ink/ink590.xml"/><Relationship Id="rId9" Type="http://schemas.openxmlformats.org/officeDocument/2006/relationships/customXml" Target="../ink/ink593.xml"/><Relationship Id="rId13" Type="http://schemas.openxmlformats.org/officeDocument/2006/relationships/image" Target="../media/image1720.png"/><Relationship Id="rId18" Type="http://schemas.openxmlformats.org/officeDocument/2006/relationships/customXml" Target="../ink/ink598.xml"/><Relationship Id="rId39" Type="http://schemas.openxmlformats.org/officeDocument/2006/relationships/customXml" Target="../ink/ink608.xml"/><Relationship Id="rId109" Type="http://schemas.openxmlformats.org/officeDocument/2006/relationships/customXml" Target="../ink/ink657.xml"/><Relationship Id="rId34" Type="http://schemas.openxmlformats.org/officeDocument/2006/relationships/customXml" Target="../ink/ink606.xml"/><Relationship Id="rId50" Type="http://schemas.openxmlformats.org/officeDocument/2006/relationships/image" Target="../media/image1880.png"/><Relationship Id="rId55" Type="http://schemas.openxmlformats.org/officeDocument/2006/relationships/customXml" Target="../ink/ink616.xml"/><Relationship Id="rId76" Type="http://schemas.openxmlformats.org/officeDocument/2006/relationships/customXml" Target="../ink/ink634.xml"/><Relationship Id="rId97" Type="http://schemas.openxmlformats.org/officeDocument/2006/relationships/customXml" Target="../ink/ink648.xml"/><Relationship Id="rId104" Type="http://schemas.openxmlformats.org/officeDocument/2006/relationships/customXml" Target="../ink/ink652.xml"/><Relationship Id="rId7" Type="http://schemas.openxmlformats.org/officeDocument/2006/relationships/image" Target="../media/image1700.png"/><Relationship Id="rId71" Type="http://schemas.openxmlformats.org/officeDocument/2006/relationships/customXml" Target="../ink/ink629.xml"/><Relationship Id="rId92" Type="http://schemas.openxmlformats.org/officeDocument/2006/relationships/image" Target="../media/image2050.png"/><Relationship Id="rId2" Type="http://schemas.openxmlformats.org/officeDocument/2006/relationships/customXml" Target="../ink/ink589.xml"/><Relationship Id="rId29" Type="http://schemas.openxmlformats.org/officeDocument/2006/relationships/image" Target="../media/image1800.png"/><Relationship Id="rId24" Type="http://schemas.openxmlformats.org/officeDocument/2006/relationships/customXml" Target="../ink/ink601.xml"/><Relationship Id="rId40" Type="http://schemas.openxmlformats.org/officeDocument/2006/relationships/image" Target="../media/image1930.png"/><Relationship Id="rId45" Type="http://schemas.openxmlformats.org/officeDocument/2006/relationships/customXml" Target="../ink/ink611.xml"/><Relationship Id="rId66" Type="http://schemas.openxmlformats.org/officeDocument/2006/relationships/image" Target="../media/image1950.png"/><Relationship Id="rId87" Type="http://schemas.openxmlformats.org/officeDocument/2006/relationships/customXml" Target="../ink/ink643.xml"/><Relationship Id="rId110" Type="http://schemas.openxmlformats.org/officeDocument/2006/relationships/customXml" Target="../ink/ink658.xml"/><Relationship Id="rId115" Type="http://schemas.openxmlformats.org/officeDocument/2006/relationships/image" Target="../media/image2070.png"/><Relationship Id="rId61" Type="http://schemas.openxmlformats.org/officeDocument/2006/relationships/customXml" Target="../ink/ink621.xml"/><Relationship Id="rId82" Type="http://schemas.openxmlformats.org/officeDocument/2006/relationships/customXml" Target="../ink/ink640.xml"/><Relationship Id="rId19" Type="http://schemas.openxmlformats.org/officeDocument/2006/relationships/image" Target="../media/image1750.png"/><Relationship Id="rId14" Type="http://schemas.openxmlformats.org/officeDocument/2006/relationships/customXml" Target="../ink/ink596.xml"/><Relationship Id="rId30" Type="http://schemas.openxmlformats.org/officeDocument/2006/relationships/customXml" Target="../ink/ink604.xml"/><Relationship Id="rId35" Type="http://schemas.openxmlformats.org/officeDocument/2006/relationships/image" Target="../media/image1830.png"/><Relationship Id="rId56" Type="http://schemas.openxmlformats.org/officeDocument/2006/relationships/image" Target="../media/image1911.png"/><Relationship Id="rId77" Type="http://schemas.openxmlformats.org/officeDocument/2006/relationships/customXml" Target="../ink/ink635.xml"/><Relationship Id="rId100" Type="http://schemas.openxmlformats.org/officeDocument/2006/relationships/image" Target="../media/image2020.png"/><Relationship Id="rId105" Type="http://schemas.openxmlformats.org/officeDocument/2006/relationships/customXml" Target="../ink/ink653.xml"/><Relationship Id="rId8" Type="http://schemas.openxmlformats.org/officeDocument/2006/relationships/customXml" Target="../ink/ink592.xml"/><Relationship Id="rId51" Type="http://schemas.openxmlformats.org/officeDocument/2006/relationships/customXml" Target="../ink/ink614.xml"/><Relationship Id="rId72" Type="http://schemas.openxmlformats.org/officeDocument/2006/relationships/customXml" Target="../ink/ink630.xml"/><Relationship Id="rId93" Type="http://schemas.openxmlformats.org/officeDocument/2006/relationships/customXml" Target="../ink/ink646.xml"/><Relationship Id="rId98" Type="http://schemas.openxmlformats.org/officeDocument/2006/relationships/image" Target="../media/image2012.png"/><Relationship Id="rId3" Type="http://schemas.openxmlformats.org/officeDocument/2006/relationships/image" Target="../media/image1680.png"/><Relationship Id="rId25" Type="http://schemas.openxmlformats.org/officeDocument/2006/relationships/image" Target="../media/image1780.png"/><Relationship Id="rId46" Type="http://schemas.openxmlformats.org/officeDocument/2006/relationships/image" Target="../media/image1860.png"/><Relationship Id="rId67" Type="http://schemas.openxmlformats.org/officeDocument/2006/relationships/customXml" Target="../ink/ink625.xml"/><Relationship Id="rId20" Type="http://schemas.openxmlformats.org/officeDocument/2006/relationships/customXml" Target="../ink/ink599.xml"/><Relationship Id="rId41" Type="http://schemas.openxmlformats.org/officeDocument/2006/relationships/customXml" Target="../ink/ink609.xml"/><Relationship Id="rId62" Type="http://schemas.openxmlformats.org/officeDocument/2006/relationships/customXml" Target="../ink/ink622.xml"/><Relationship Id="rId83" Type="http://schemas.openxmlformats.org/officeDocument/2006/relationships/customXml" Target="../ink/ink641.xml"/><Relationship Id="rId88" Type="http://schemas.openxmlformats.org/officeDocument/2006/relationships/image" Target="../media/image1990.png"/><Relationship Id="rId111" Type="http://schemas.openxmlformats.org/officeDocument/2006/relationships/customXml" Target="../ink/ink659.xml"/></Relationships>
</file>

<file path=ppt/slides/_rels/slide92.xml.rels><?xml version="1.0" encoding="UTF-8" standalone="yes"?>
<Relationships xmlns="http://schemas.openxmlformats.org/package/2006/relationships"><Relationship Id="rId117" Type="http://schemas.openxmlformats.org/officeDocument/2006/relationships/customXml" Target="../ink/ink739.xml"/><Relationship Id="rId21" Type="http://schemas.openxmlformats.org/officeDocument/2006/relationships/image" Target="../media/image2170.png"/><Relationship Id="rId42" Type="http://schemas.openxmlformats.org/officeDocument/2006/relationships/image" Target="../media/image2250.png"/><Relationship Id="rId63" Type="http://schemas.openxmlformats.org/officeDocument/2006/relationships/customXml" Target="../ink/ink697.xml"/><Relationship Id="rId84" Type="http://schemas.openxmlformats.org/officeDocument/2006/relationships/customXml" Target="../ink/ink716.xml"/><Relationship Id="rId16" Type="http://schemas.openxmlformats.org/officeDocument/2006/relationships/customXml" Target="../ink/ink671.xml"/><Relationship Id="rId107" Type="http://schemas.openxmlformats.org/officeDocument/2006/relationships/customXml" Target="../ink/ink729.xml"/><Relationship Id="rId11" Type="http://schemas.openxmlformats.org/officeDocument/2006/relationships/image" Target="../media/image2120.png"/><Relationship Id="rId32" Type="http://schemas.openxmlformats.org/officeDocument/2006/relationships/customXml" Target="../ink/ink679.xml"/><Relationship Id="rId37" Type="http://schemas.openxmlformats.org/officeDocument/2006/relationships/customXml" Target="../ink/ink681.xml"/><Relationship Id="rId53" Type="http://schemas.openxmlformats.org/officeDocument/2006/relationships/customXml" Target="../ink/ink689.xml"/><Relationship Id="rId58" Type="http://schemas.openxmlformats.org/officeDocument/2006/relationships/customXml" Target="../ink/ink692.xml"/><Relationship Id="rId74" Type="http://schemas.openxmlformats.org/officeDocument/2006/relationships/customXml" Target="../ink/ink706.xml"/><Relationship Id="rId79" Type="http://schemas.openxmlformats.org/officeDocument/2006/relationships/customXml" Target="../ink/ink711.xml"/><Relationship Id="rId102" Type="http://schemas.openxmlformats.org/officeDocument/2006/relationships/customXml" Target="../ink/ink726.xml"/><Relationship Id="rId123" Type="http://schemas.openxmlformats.org/officeDocument/2006/relationships/customXml" Target="../ink/ink744.xml"/><Relationship Id="rId128" Type="http://schemas.openxmlformats.org/officeDocument/2006/relationships/customXml" Target="../ink/ink749.xml"/><Relationship Id="rId5" Type="http://schemas.openxmlformats.org/officeDocument/2006/relationships/image" Target="../media/image2090.png"/><Relationship Id="rId90" Type="http://schemas.openxmlformats.org/officeDocument/2006/relationships/customXml" Target="../ink/ink720.xml"/><Relationship Id="rId95" Type="http://schemas.openxmlformats.org/officeDocument/2006/relationships/image" Target="../media/image2370.png"/><Relationship Id="rId22" Type="http://schemas.openxmlformats.org/officeDocument/2006/relationships/customXml" Target="../ink/ink674.xml"/><Relationship Id="rId27" Type="http://schemas.openxmlformats.org/officeDocument/2006/relationships/image" Target="../media/image219.png"/><Relationship Id="rId43" Type="http://schemas.openxmlformats.org/officeDocument/2006/relationships/customXml" Target="../ink/ink684.xml"/><Relationship Id="rId48" Type="http://schemas.openxmlformats.org/officeDocument/2006/relationships/image" Target="../media/image2280.png"/><Relationship Id="rId64" Type="http://schemas.openxmlformats.org/officeDocument/2006/relationships/image" Target="../media/image1940.png"/><Relationship Id="rId69" Type="http://schemas.openxmlformats.org/officeDocument/2006/relationships/customXml" Target="../ink/ink701.xml"/><Relationship Id="rId113" Type="http://schemas.openxmlformats.org/officeDocument/2006/relationships/customXml" Target="../ink/ink735.xml"/><Relationship Id="rId118" Type="http://schemas.openxmlformats.org/officeDocument/2006/relationships/customXml" Target="../ink/ink740.xml"/><Relationship Id="rId80" Type="http://schemas.openxmlformats.org/officeDocument/2006/relationships/customXml" Target="../ink/ink712.xml"/><Relationship Id="rId85" Type="http://schemas.openxmlformats.org/officeDocument/2006/relationships/customXml" Target="../ink/ink717.xml"/><Relationship Id="rId12" Type="http://schemas.openxmlformats.org/officeDocument/2006/relationships/customXml" Target="../ink/ink669.xml"/><Relationship Id="rId17" Type="http://schemas.openxmlformats.org/officeDocument/2006/relationships/image" Target="../media/image2150.png"/><Relationship Id="rId33" Type="http://schemas.openxmlformats.org/officeDocument/2006/relationships/image" Target="../media/image222.png"/><Relationship Id="rId38" Type="http://schemas.openxmlformats.org/officeDocument/2006/relationships/image" Target="../media/image1920.png"/><Relationship Id="rId59" Type="http://schemas.openxmlformats.org/officeDocument/2006/relationships/customXml" Target="../ink/ink693.xml"/><Relationship Id="rId103" Type="http://schemas.openxmlformats.org/officeDocument/2006/relationships/image" Target="../media/image2020.png"/><Relationship Id="rId108" Type="http://schemas.openxmlformats.org/officeDocument/2006/relationships/customXml" Target="../ink/ink730.xml"/><Relationship Id="rId124" Type="http://schemas.openxmlformats.org/officeDocument/2006/relationships/customXml" Target="../ink/ink745.xml"/><Relationship Id="rId129" Type="http://schemas.openxmlformats.org/officeDocument/2006/relationships/customXml" Target="../ink/ink750.xml"/><Relationship Id="rId54" Type="http://schemas.openxmlformats.org/officeDocument/2006/relationships/image" Target="../media/image2312.png"/><Relationship Id="rId70" Type="http://schemas.openxmlformats.org/officeDocument/2006/relationships/customXml" Target="../ink/ink702.xml"/><Relationship Id="rId75" Type="http://schemas.openxmlformats.org/officeDocument/2006/relationships/customXml" Target="../ink/ink707.xml"/><Relationship Id="rId91" Type="http://schemas.openxmlformats.org/officeDocument/2006/relationships/image" Target="../media/image2350.png"/><Relationship Id="rId96" Type="http://schemas.openxmlformats.org/officeDocument/2006/relationships/customXml" Target="../ink/ink723.xml"/><Relationship Id="rId1" Type="http://schemas.openxmlformats.org/officeDocument/2006/relationships/slideLayout" Target="../slideLayouts/slideLayout19.xml"/><Relationship Id="rId6" Type="http://schemas.openxmlformats.org/officeDocument/2006/relationships/customXml" Target="../ink/ink665.xml"/><Relationship Id="rId23" Type="http://schemas.openxmlformats.org/officeDocument/2006/relationships/image" Target="../media/image2180.png"/><Relationship Id="rId28" Type="http://schemas.openxmlformats.org/officeDocument/2006/relationships/customXml" Target="../ink/ink677.xml"/><Relationship Id="rId49" Type="http://schemas.openxmlformats.org/officeDocument/2006/relationships/customXml" Target="../ink/ink687.xml"/><Relationship Id="rId114" Type="http://schemas.openxmlformats.org/officeDocument/2006/relationships/customXml" Target="../ink/ink736.xml"/><Relationship Id="rId119" Type="http://schemas.openxmlformats.org/officeDocument/2006/relationships/image" Target="../media/image2070.png"/><Relationship Id="rId44" Type="http://schemas.openxmlformats.org/officeDocument/2006/relationships/image" Target="../media/image2260.png"/><Relationship Id="rId60" Type="http://schemas.openxmlformats.org/officeDocument/2006/relationships/customXml" Target="../ink/ink694.xml"/><Relationship Id="rId65" Type="http://schemas.openxmlformats.org/officeDocument/2006/relationships/customXml" Target="../ink/ink698.xml"/><Relationship Id="rId81" Type="http://schemas.openxmlformats.org/officeDocument/2006/relationships/customXml" Target="../ink/ink713.xml"/><Relationship Id="rId86" Type="http://schemas.openxmlformats.org/officeDocument/2006/relationships/customXml" Target="../ink/ink718.xml"/><Relationship Id="rId130" Type="http://schemas.openxmlformats.org/officeDocument/2006/relationships/customXml" Target="../ink/ink751.xml"/><Relationship Id="rId13" Type="http://schemas.openxmlformats.org/officeDocument/2006/relationships/image" Target="../media/image2130.png"/><Relationship Id="rId18" Type="http://schemas.openxmlformats.org/officeDocument/2006/relationships/customXml" Target="../ink/ink672.xml"/><Relationship Id="rId39" Type="http://schemas.openxmlformats.org/officeDocument/2006/relationships/customXml" Target="../ink/ink682.xml"/><Relationship Id="rId109" Type="http://schemas.openxmlformats.org/officeDocument/2006/relationships/customXml" Target="../ink/ink731.xml"/><Relationship Id="rId34" Type="http://schemas.openxmlformats.org/officeDocument/2006/relationships/customXml" Target="../ink/ink680.xml"/><Relationship Id="rId50" Type="http://schemas.openxmlformats.org/officeDocument/2006/relationships/image" Target="../media/image2290.png"/><Relationship Id="rId55" Type="http://schemas.openxmlformats.org/officeDocument/2006/relationships/customXml" Target="../ink/ink690.xml"/><Relationship Id="rId76" Type="http://schemas.openxmlformats.org/officeDocument/2006/relationships/customXml" Target="../ink/ink708.xml"/><Relationship Id="rId97" Type="http://schemas.openxmlformats.org/officeDocument/2006/relationships/image" Target="../media/image2380.png"/><Relationship Id="rId104" Type="http://schemas.openxmlformats.org/officeDocument/2006/relationships/customXml" Target="../ink/ink727.xml"/><Relationship Id="rId120" Type="http://schemas.openxmlformats.org/officeDocument/2006/relationships/customXml" Target="../ink/ink741.xml"/><Relationship Id="rId125" Type="http://schemas.openxmlformats.org/officeDocument/2006/relationships/customXml" Target="../ink/ink746.xml"/><Relationship Id="rId7" Type="http://schemas.openxmlformats.org/officeDocument/2006/relationships/image" Target="../media/image2112.png"/><Relationship Id="rId71" Type="http://schemas.openxmlformats.org/officeDocument/2006/relationships/customXml" Target="../ink/ink703.xml"/><Relationship Id="rId92" Type="http://schemas.openxmlformats.org/officeDocument/2006/relationships/customXml" Target="../ink/ink721.xml"/><Relationship Id="rId2" Type="http://schemas.openxmlformats.org/officeDocument/2006/relationships/customXml" Target="../ink/ink663.xml"/><Relationship Id="rId29" Type="http://schemas.openxmlformats.org/officeDocument/2006/relationships/image" Target="../media/image220.png"/><Relationship Id="rId24" Type="http://schemas.openxmlformats.org/officeDocument/2006/relationships/customXml" Target="../ink/ink675.xml"/><Relationship Id="rId40" Type="http://schemas.openxmlformats.org/officeDocument/2006/relationships/image" Target="../media/image2240.png"/><Relationship Id="rId45" Type="http://schemas.openxmlformats.org/officeDocument/2006/relationships/customXml" Target="../ink/ink685.xml"/><Relationship Id="rId66" Type="http://schemas.openxmlformats.org/officeDocument/2006/relationships/image" Target="../media/image2320.png"/><Relationship Id="rId87" Type="http://schemas.openxmlformats.org/officeDocument/2006/relationships/image" Target="../media/image2330.png"/><Relationship Id="rId110" Type="http://schemas.openxmlformats.org/officeDocument/2006/relationships/customXml" Target="../ink/ink732.xml"/><Relationship Id="rId115" Type="http://schemas.openxmlformats.org/officeDocument/2006/relationships/customXml" Target="../ink/ink737.xml"/><Relationship Id="rId131" Type="http://schemas.openxmlformats.org/officeDocument/2006/relationships/customXml" Target="../ink/ink752.xml"/><Relationship Id="rId61" Type="http://schemas.openxmlformats.org/officeDocument/2006/relationships/customXml" Target="../ink/ink695.xml"/><Relationship Id="rId82" Type="http://schemas.openxmlformats.org/officeDocument/2006/relationships/customXml" Target="../ink/ink714.xml"/><Relationship Id="rId19" Type="http://schemas.openxmlformats.org/officeDocument/2006/relationships/image" Target="../media/image2160.png"/><Relationship Id="rId14" Type="http://schemas.openxmlformats.org/officeDocument/2006/relationships/customXml" Target="../ink/ink670.xml"/><Relationship Id="rId30" Type="http://schemas.openxmlformats.org/officeDocument/2006/relationships/customXml" Target="../ink/ink678.xml"/><Relationship Id="rId35" Type="http://schemas.openxmlformats.org/officeDocument/2006/relationships/image" Target="../media/image223.png"/><Relationship Id="rId56" Type="http://schemas.openxmlformats.org/officeDocument/2006/relationships/image" Target="../media/image1911.png"/><Relationship Id="rId77" Type="http://schemas.openxmlformats.org/officeDocument/2006/relationships/customXml" Target="../ink/ink709.xml"/><Relationship Id="rId100" Type="http://schemas.openxmlformats.org/officeDocument/2006/relationships/customXml" Target="../ink/ink725.xml"/><Relationship Id="rId105" Type="http://schemas.openxmlformats.org/officeDocument/2006/relationships/image" Target="../media/image2030.png"/><Relationship Id="rId126" Type="http://schemas.openxmlformats.org/officeDocument/2006/relationships/customXml" Target="../ink/ink747.xml"/><Relationship Id="rId8" Type="http://schemas.openxmlformats.org/officeDocument/2006/relationships/customXml" Target="../ink/ink666.xml"/><Relationship Id="rId51" Type="http://schemas.openxmlformats.org/officeDocument/2006/relationships/customXml" Target="../ink/ink688.xml"/><Relationship Id="rId72" Type="http://schemas.openxmlformats.org/officeDocument/2006/relationships/customXml" Target="../ink/ink704.xml"/><Relationship Id="rId93" Type="http://schemas.openxmlformats.org/officeDocument/2006/relationships/image" Target="../media/image2360.png"/><Relationship Id="rId98" Type="http://schemas.openxmlformats.org/officeDocument/2006/relationships/customXml" Target="../ink/ink724.xml"/><Relationship Id="rId121" Type="http://schemas.openxmlformats.org/officeDocument/2006/relationships/customXml" Target="../ink/ink742.xml"/><Relationship Id="rId3" Type="http://schemas.openxmlformats.org/officeDocument/2006/relationships/image" Target="../media/image2080.png"/><Relationship Id="rId25" Type="http://schemas.openxmlformats.org/officeDocument/2006/relationships/image" Target="../media/image1780.png"/><Relationship Id="rId46" Type="http://schemas.openxmlformats.org/officeDocument/2006/relationships/image" Target="../media/image2270.png"/><Relationship Id="rId67" Type="http://schemas.openxmlformats.org/officeDocument/2006/relationships/customXml" Target="../ink/ink699.xml"/><Relationship Id="rId116" Type="http://schemas.openxmlformats.org/officeDocument/2006/relationships/customXml" Target="../ink/ink738.xml"/><Relationship Id="rId20" Type="http://schemas.openxmlformats.org/officeDocument/2006/relationships/customXml" Target="../ink/ink673.xml"/><Relationship Id="rId41" Type="http://schemas.openxmlformats.org/officeDocument/2006/relationships/customXml" Target="../ink/ink683.xml"/><Relationship Id="rId62" Type="http://schemas.openxmlformats.org/officeDocument/2006/relationships/customXml" Target="../ink/ink696.xml"/><Relationship Id="rId83" Type="http://schemas.openxmlformats.org/officeDocument/2006/relationships/customXml" Target="../ink/ink715.xml"/><Relationship Id="rId88" Type="http://schemas.openxmlformats.org/officeDocument/2006/relationships/customXml" Target="../ink/ink719.xml"/><Relationship Id="rId111" Type="http://schemas.openxmlformats.org/officeDocument/2006/relationships/customXml" Target="../ink/ink733.xml"/><Relationship Id="rId132" Type="http://schemas.openxmlformats.org/officeDocument/2006/relationships/customXml" Target="../ink/ink753.xml"/><Relationship Id="rId15" Type="http://schemas.openxmlformats.org/officeDocument/2006/relationships/image" Target="../media/image2140.png"/><Relationship Id="rId36" Type="http://schemas.openxmlformats.org/officeDocument/2006/relationships/image" Target="../media/image262.png"/><Relationship Id="rId57" Type="http://schemas.openxmlformats.org/officeDocument/2006/relationships/customXml" Target="../ink/ink691.xml"/><Relationship Id="rId106" Type="http://schemas.openxmlformats.org/officeDocument/2006/relationships/customXml" Target="../ink/ink728.xml"/><Relationship Id="rId127" Type="http://schemas.openxmlformats.org/officeDocument/2006/relationships/customXml" Target="../ink/ink748.xml"/><Relationship Id="rId10" Type="http://schemas.openxmlformats.org/officeDocument/2006/relationships/customXml" Target="../ink/ink668.xml"/><Relationship Id="rId31" Type="http://schemas.openxmlformats.org/officeDocument/2006/relationships/image" Target="../media/image221.png"/><Relationship Id="rId52" Type="http://schemas.openxmlformats.org/officeDocument/2006/relationships/image" Target="../media/image1890.png"/><Relationship Id="rId73" Type="http://schemas.openxmlformats.org/officeDocument/2006/relationships/customXml" Target="../ink/ink705.xml"/><Relationship Id="rId78" Type="http://schemas.openxmlformats.org/officeDocument/2006/relationships/customXml" Target="../ink/ink710.xml"/><Relationship Id="rId94" Type="http://schemas.openxmlformats.org/officeDocument/2006/relationships/customXml" Target="../ink/ink722.xml"/><Relationship Id="rId99" Type="http://schemas.openxmlformats.org/officeDocument/2006/relationships/image" Target="../media/image2390.png"/><Relationship Id="rId101" Type="http://schemas.openxmlformats.org/officeDocument/2006/relationships/image" Target="../media/image2012.png"/><Relationship Id="rId122" Type="http://schemas.openxmlformats.org/officeDocument/2006/relationships/customXml" Target="../ink/ink743.xml"/><Relationship Id="rId4" Type="http://schemas.openxmlformats.org/officeDocument/2006/relationships/customXml" Target="../ink/ink664.xml"/><Relationship Id="rId9" Type="http://schemas.openxmlformats.org/officeDocument/2006/relationships/customXml" Target="../ink/ink667.xml"/><Relationship Id="rId26" Type="http://schemas.openxmlformats.org/officeDocument/2006/relationships/customXml" Target="../ink/ink676.xml"/><Relationship Id="rId47" Type="http://schemas.openxmlformats.org/officeDocument/2006/relationships/customXml" Target="../ink/ink686.xml"/><Relationship Id="rId68" Type="http://schemas.openxmlformats.org/officeDocument/2006/relationships/customXml" Target="../ink/ink700.xml"/><Relationship Id="rId89" Type="http://schemas.openxmlformats.org/officeDocument/2006/relationships/image" Target="../media/image2340.png"/><Relationship Id="rId112" Type="http://schemas.openxmlformats.org/officeDocument/2006/relationships/customXml" Target="../ink/ink734.xml"/><Relationship Id="rId133" Type="http://schemas.openxmlformats.org/officeDocument/2006/relationships/customXml" Target="../ink/ink75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9.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95.xml.rels><?xml version="1.0" encoding="UTF-8" standalone="yes"?>
<Relationships xmlns="http://schemas.openxmlformats.org/package/2006/relationships"><Relationship Id="rId8" Type="http://schemas.openxmlformats.org/officeDocument/2006/relationships/image" Target="../media/image2110.png"/><Relationship Id="rId13" Type="http://schemas.openxmlformats.org/officeDocument/2006/relationships/customXml" Target="../ink/ink760.xml"/><Relationship Id="rId18" Type="http://schemas.openxmlformats.org/officeDocument/2006/relationships/customXml" Target="../ink/ink762.xml"/><Relationship Id="rId3" Type="http://schemas.openxmlformats.org/officeDocument/2006/relationships/customXml" Target="../ink/ink755.xml"/><Relationship Id="rId21" Type="http://schemas.openxmlformats.org/officeDocument/2006/relationships/image" Target="../media/image2611.png"/><Relationship Id="rId7" Type="http://schemas.openxmlformats.org/officeDocument/2006/relationships/customXml" Target="../ink/ink757.xml"/><Relationship Id="rId12" Type="http://schemas.openxmlformats.org/officeDocument/2006/relationships/image" Target="../media/image2310.png"/><Relationship Id="rId17" Type="http://schemas.openxmlformats.org/officeDocument/2006/relationships/image" Target="../media/image28.png"/><Relationship Id="rId25" Type="http://schemas.openxmlformats.org/officeDocument/2006/relationships/image" Target="../media/image2960.png"/><Relationship Id="rId2" Type="http://schemas.openxmlformats.org/officeDocument/2006/relationships/notesSlide" Target="../notesSlides/notesSlide70.xml"/><Relationship Id="rId16" Type="http://schemas.openxmlformats.org/officeDocument/2006/relationships/image" Target="../media/image2510.png"/><Relationship Id="rId20" Type="http://schemas.openxmlformats.org/officeDocument/2006/relationships/customXml" Target="../ink/ink764.xml"/><Relationship Id="rId1" Type="http://schemas.openxmlformats.org/officeDocument/2006/relationships/slideLayout" Target="../slideLayouts/slideLayout25.xml"/><Relationship Id="rId6" Type="http://schemas.openxmlformats.org/officeDocument/2006/relationships/image" Target="../media/image2011.png"/><Relationship Id="rId11" Type="http://schemas.openxmlformats.org/officeDocument/2006/relationships/customXml" Target="../ink/ink759.xml"/><Relationship Id="rId24" Type="http://schemas.openxmlformats.org/officeDocument/2006/relationships/image" Target="../media/image33.png"/><Relationship Id="rId5" Type="http://schemas.openxmlformats.org/officeDocument/2006/relationships/customXml" Target="../ink/ink756.xml"/><Relationship Id="rId15" Type="http://schemas.openxmlformats.org/officeDocument/2006/relationships/customXml" Target="../ink/ink761.xml"/><Relationship Id="rId23" Type="http://schemas.openxmlformats.org/officeDocument/2006/relationships/image" Target="../media/image2710.png"/><Relationship Id="rId10" Type="http://schemas.openxmlformats.org/officeDocument/2006/relationships/image" Target="../media/image2211.png"/><Relationship Id="rId19" Type="http://schemas.openxmlformats.org/officeDocument/2006/relationships/customXml" Target="../ink/ink763.xml"/><Relationship Id="rId4" Type="http://schemas.openxmlformats.org/officeDocument/2006/relationships/image" Target="../media/image1910.png"/><Relationship Id="rId9" Type="http://schemas.openxmlformats.org/officeDocument/2006/relationships/customXml" Target="../ink/ink758.xml"/><Relationship Id="rId14" Type="http://schemas.openxmlformats.org/officeDocument/2006/relationships/image" Target="../media/image2411.png"/><Relationship Id="rId22" Type="http://schemas.openxmlformats.org/officeDocument/2006/relationships/customXml" Target="../ink/ink765.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401.png"/><Relationship Id="rId2" Type="http://schemas.openxmlformats.org/officeDocument/2006/relationships/notesSlide" Target="../notesSlides/notesSlide72.xml"/><Relationship Id="rId1" Type="http://schemas.openxmlformats.org/officeDocument/2006/relationships/slideLayout" Target="../slideLayouts/slideLayout25.xml"/><Relationship Id="rId6" Type="http://schemas.openxmlformats.org/officeDocument/2006/relationships/image" Target="../media/image361.png"/><Relationship Id="rId11" Type="http://schemas.openxmlformats.org/officeDocument/2006/relationships/image" Target="../media/image39.png"/><Relationship Id="rId5" Type="http://schemas.openxmlformats.org/officeDocument/2006/relationships/image" Target="../media/image3510.png"/><Relationship Id="rId10" Type="http://schemas.openxmlformats.org/officeDocument/2006/relationships/image" Target="../media/image381.png"/><Relationship Id="rId4" Type="http://schemas.openxmlformats.org/officeDocument/2006/relationships/image" Target="../media/image341.png"/><Relationship Id="rId9" Type="http://schemas.openxmlformats.org/officeDocument/2006/relationships/image" Target="../media/image38.png"/></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76200" sx="102000" sy="102000" algn="ct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pic>
        <p:nvPicPr>
          <p:cNvPr id="4" name="Picture 1" descr="A blue abstract watercolor pattern on a white background">
            <a:extLst>
              <a:ext uri="{FF2B5EF4-FFF2-40B4-BE49-F238E27FC236}">
                <a16:creationId xmlns:a16="http://schemas.microsoft.com/office/drawing/2014/main" id="{8A12E75C-A336-4846-6E60-C6D39093E5ED}"/>
              </a:ext>
            </a:extLst>
          </p:cNvPr>
          <p:cNvPicPr>
            <a:picLocks noChangeAspect="1"/>
          </p:cNvPicPr>
          <p:nvPr/>
        </p:nvPicPr>
        <p:blipFill rotWithShape="1">
          <a:blip r:embed="rId3">
            <a:alphaModFix amt="50000"/>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r="3026" b="-1"/>
          <a:stretch/>
        </p:blipFill>
        <p:spPr>
          <a:xfrm>
            <a:off x="1114426" y="-83024"/>
            <a:ext cx="9963149" cy="7024048"/>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effectLst>
            <a:softEdge rad="63500"/>
          </a:effectLst>
        </p:spPr>
      </p:pic>
      <p:pic>
        <p:nvPicPr>
          <p:cNvPr id="12" name="Picture 11" descr="A cartoon of a bird with a thought bubble&#10;&#10;Description automatically generated">
            <a:extLst>
              <a:ext uri="{FF2B5EF4-FFF2-40B4-BE49-F238E27FC236}">
                <a16:creationId xmlns:a16="http://schemas.microsoft.com/office/drawing/2014/main" id="{348ECB4F-386A-E8F5-F366-1DB054EF18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34" b="97712" l="3516" r="97266">
                        <a14:foregroundMark x1="76953" y1="27778" x2="70703" y2="24183"/>
                        <a14:foregroundMark x1="76172" y1="14706" x2="65625" y2="28758"/>
                        <a14:foregroundMark x1="65625" y1="28758" x2="69141" y2="24837"/>
                        <a14:foregroundMark x1="86502" y1="16141" x2="74609" y2="17974"/>
                        <a14:foregroundMark x1="89453" y1="15686" x2="87753" y2="15948"/>
                        <a14:foregroundMark x1="74609" y1="17974" x2="63672" y2="29085"/>
                        <a14:foregroundMark x1="65625" y1="8824" x2="62891" y2="22222"/>
                        <a14:foregroundMark x1="62891" y1="22222" x2="53906" y2="32353"/>
                        <a14:foregroundMark x1="52149" y1="16993" x2="60547" y2="31046"/>
                        <a14:foregroundMark x1="51563" y1="16013" x2="52149" y2="16993"/>
                        <a14:foregroundMark x1="60547" y1="31046" x2="67188" y2="17647"/>
                        <a14:foregroundMark x1="82681" y1="5950" x2="83203" y2="5556"/>
                        <a14:foregroundMark x1="67188" y1="17647" x2="81706" y2="6686"/>
                        <a14:foregroundMark x1="83203" y1="5556" x2="82813" y2="5882"/>
                        <a14:foregroundMark x1="87891" y1="26144" x2="66797" y2="27778"/>
                        <a14:foregroundMark x1="66797" y1="27778" x2="72266" y2="45425"/>
                        <a14:foregroundMark x1="72266" y1="45425" x2="68359" y2="37582"/>
                        <a14:foregroundMark x1="73559" y1="47959" x2="78516" y2="38889"/>
                        <a14:foregroundMark x1="81571" y1="39872" x2="83594" y2="40523"/>
                        <a14:foregroundMark x1="78516" y1="38889" x2="79836" y2="39314"/>
                        <a14:foregroundMark x1="94141" y1="26471" x2="82769" y2="38133"/>
                        <a14:foregroundMark x1="83794" y1="35765" x2="88672" y2="27124"/>
                        <a14:foregroundMark x1="85735" y1="14629" x2="73828" y2="5882"/>
                        <a14:foregroundMark x1="89844" y1="17647" x2="87884" y2="16208"/>
                        <a14:foregroundMark x1="73828" y1="5882" x2="67188" y2="16667"/>
                        <a14:foregroundMark x1="63672" y1="37908" x2="64063" y2="33333"/>
                        <a14:foregroundMark x1="30078" y1="43137" x2="7422" y2="57190"/>
                        <a14:foregroundMark x1="13672" y1="45098" x2="15234" y2="47712"/>
                        <a14:foregroundMark x1="25781" y1="65359" x2="27344" y2="72549"/>
                        <a14:foregroundMark x1="23828" y1="65359" x2="25781" y2="67647"/>
                        <a14:foregroundMark x1="46875" y1="91503" x2="44922" y2="92157"/>
                        <a14:foregroundMark x1="26953" y1="94118" x2="30469" y2="91830"/>
                        <a14:foregroundMark x1="40234" y1="98039" x2="47266" y2="92810"/>
                        <a14:foregroundMark x1="26563" y1="89869" x2="31250" y2="90523"/>
                        <a14:foregroundMark x1="73438" y1="4575" x2="79297" y2="6209"/>
                        <a14:foregroundMark x1="3906" y1="51961" x2="5859" y2="61111"/>
                        <a14:foregroundMark x1="50664" y1="44118" x2="50781" y2="44444"/>
                        <a14:foregroundMark x1="50615" y1="43982" x2="50664" y2="44118"/>
                        <a14:foregroundMark x1="49258" y1="40196" x2="49335" y2="40412"/>
                        <a14:foregroundMark x1="49210" y1="40063" x2="49258" y2="40196"/>
                        <a14:foregroundMark x1="46724" y1="33131" x2="46903" y2="33631"/>
                        <a14:foregroundMark x1="43750" y1="24837" x2="45380" y2="29384"/>
                        <a14:foregroundMark x1="67921" y1="3398" x2="59375" y2="2941"/>
                        <a14:foregroundMark x1="77734" y1="3922" x2="71069" y2="3566"/>
                        <a14:foregroundMark x1="49343" y1="15686" x2="48828" y2="16340"/>
                        <a14:foregroundMark x1="50114" y1="14706" x2="49343" y2="15686"/>
                        <a14:foregroundMark x1="50310" y1="14457" x2="50114" y2="14706"/>
                        <a14:foregroundMark x1="59375" y1="2941" x2="52127" y2="12149"/>
                        <a14:foregroundMark x1="48633" y1="16993" x2="48438" y2="17647"/>
                        <a14:foregroundMark x1="48828" y1="16340" x2="48633" y2="16993"/>
                        <a14:foregroundMark x1="62500" y1="1634" x2="64844" y2="1961"/>
                        <a14:foregroundMark x1="76953" y1="4248" x2="88672" y2="9804"/>
                        <a14:foregroundMark x1="88672" y1="14052" x2="96875" y2="24837"/>
                        <a14:foregroundMark x1="96875" y1="24837" x2="93750" y2="30065"/>
                        <a14:foregroundMark x1="95313" y1="28105" x2="90234" y2="38562"/>
                        <a14:foregroundMark x1="82813" y1="46078" x2="67188" y2="48366"/>
                        <a14:foregroundMark x1="97656" y1="18954" x2="87109" y2="14379"/>
                        <a14:foregroundMark x1="83203" y1="5882" x2="96094" y2="20588"/>
                        <a14:foregroundMark x1="96094" y1="20588" x2="94922" y2="33333"/>
                        <a14:foregroundMark x1="94922" y1="33333" x2="88281" y2="41176"/>
                        <a14:foregroundMark x1="88281" y1="7516" x2="91797" y2="31699"/>
                        <a14:foregroundMark x1="91797" y1="31699" x2="88672" y2="45425"/>
                        <a14:foregroundMark x1="88672" y1="45425" x2="85156" y2="41176"/>
                        <a14:foregroundMark x1="94922" y1="9804" x2="90234" y2="9150"/>
                        <a14:foregroundMark x1="50103" y1="16993" x2="44531" y2="24837"/>
                        <a14:foregroundMark x1="51031" y1="15686" x2="50103" y2="16993"/>
                        <a14:foregroundMark x1="51237" y1="15396" x2="51031" y2="15686"/>
                        <a14:foregroundMark x1="53120" y1="12745" x2="52950" y2="12984"/>
                        <a14:foregroundMark x1="60547" y1="2288" x2="53120" y2="12745"/>
                        <a14:foregroundMark x1="57031" y1="3268" x2="53516" y2="9804"/>
                        <a14:foregroundMark x1="48633" y1="16993" x2="44531" y2="23529"/>
                        <a14:foregroundMark x1="49453" y1="15686" x2="48633" y2="16993"/>
                        <a14:foregroundMark x1="50068" y1="14706" x2="49453" y2="15686"/>
                        <a14:foregroundMark x1="50258" y1="14403" x2="50068" y2="14706"/>
                        <a14:foregroundMark x1="52734" y1="10458" x2="51849" y2="11867"/>
                        <a14:foregroundMark x1="44531" y1="23529" x2="43750" y2="23203"/>
                        <a14:foregroundMark x1="51953" y1="11438" x2="60938" y2="2288"/>
                        <a14:foregroundMark x1="50781" y1="10458" x2="56250" y2="11111"/>
                        <a14:foregroundMark x1="50390" y1="16993" x2="48828" y2="20915"/>
                        <a14:foregroundMark x1="50911" y1="15686" x2="50390" y2="16993"/>
                        <a14:foregroundMark x1="51087" y1="15245" x2="50911" y2="15686"/>
                        <a14:foregroundMark x1="53125" y1="10131" x2="52265" y2="12289"/>
                        <a14:foregroundMark x1="48023" y1="15686" x2="47656" y2="16993"/>
                        <a14:foregroundMark x1="48299" y1="14706" x2="48023" y2="15686"/>
                        <a14:foregroundMark x1="48759" y1="13072" x2="48299" y2="14706"/>
                        <a14:foregroundMark x1="48800" y1="12925" x2="48759" y2="13072"/>
                        <a14:foregroundMark x1="53125" y1="42484" x2="73828" y2="47386"/>
                        <a14:foregroundMark x1="73828" y1="47386" x2="56250" y2="46405"/>
                        <a14:foregroundMark x1="56250" y1="46405" x2="63281" y2="48366"/>
                        <a14:foregroundMark x1="60547" y1="29412" x2="80078" y2="16667"/>
                        <a14:foregroundMark x1="80078" y1="16667" x2="77734" y2="21242"/>
                        <a14:foregroundMark x1="66406" y1="25163" x2="56165" y2="36904"/>
                        <a14:foregroundMark x1="56222" y1="37010" x2="67969" y2="29085"/>
                        <a14:foregroundMark x1="67969" y1="29085" x2="67188" y2="33333"/>
                        <a14:foregroundMark x1="37071" y1="37908" x2="36719" y2="38235"/>
                        <a14:foregroundMark x1="37421" y1="37582" x2="37071" y2="37908"/>
                        <a14:foregroundMark x1="37530" y1="37481" x2="37421" y2="37582"/>
                        <a14:foregroundMark x1="34353" y1="39542" x2="30078" y2="43464"/>
                        <a14:foregroundMark x1="35231" y1="38736" x2="34353" y2="39542"/>
                        <a14:foregroundMark x1="36134" y1="37908" x2="35980" y2="38049"/>
                        <a14:foregroundMark x1="36489" y1="37582" x2="36134" y2="37908"/>
                        <a14:foregroundMark x1="36845" y1="37255" x2="36489" y2="37582"/>
                        <a14:foregroundMark x1="37147" y1="36978" x2="36845" y2="37255"/>
                        <a14:foregroundMark x1="49203" y1="32664" x2="50000" y2="32353"/>
                        <a14:foregroundMark x1="46690" y1="33646" x2="48924" y2="32773"/>
                        <a14:foregroundMark x1="37891" y1="90850" x2="52734" y2="95098"/>
                        <a14:foregroundMark x1="52734" y1="95098" x2="40625" y2="87582"/>
                        <a14:foregroundMark x1="40625" y1="87582" x2="30859" y2="85294"/>
                        <a14:foregroundMark x1="26953" y1="89542" x2="43750" y2="95752"/>
                        <a14:foregroundMark x1="43750" y1="95752" x2="28516" y2="90196"/>
                        <a14:foregroundMark x1="28516" y1="90196" x2="28125" y2="90196"/>
                        <a14:foregroundMark x1="55859" y1="90523" x2="32813" y2="94444"/>
                        <a14:foregroundMark x1="32813" y1="94444" x2="24219" y2="91830"/>
                        <a14:foregroundMark x1="58203" y1="95098" x2="54688" y2="92157"/>
                        <a14:foregroundMark x1="31641" y1="89542" x2="25000" y2="90850"/>
                        <a14:foregroundMark x1="30859" y1="90523" x2="45703" y2="95425"/>
                        <a14:foregroundMark x1="45703" y1="95425" x2="23828" y2="97712"/>
                        <a14:foregroundMark x1="23828" y1="97712" x2="48438" y2="96732"/>
                        <a14:foregroundMark x1="48438" y1="96732" x2="33594" y2="94118"/>
                        <a14:foregroundMark x1="33594" y1="94118" x2="33594" y2="94118"/>
                        <a14:foregroundMark x1="24219" y1="67647" x2="31250" y2="83987"/>
                        <a14:foregroundMark x1="31250" y1="83987" x2="24219" y2="71569"/>
                        <a14:foregroundMark x1="24219" y1="71569" x2="27734" y2="85294"/>
                        <a14:foregroundMark x1="27734" y1="85294" x2="32031" y2="75163"/>
                        <a14:foregroundMark x1="21484" y1="70261" x2="21484" y2="84641"/>
                        <a14:foregroundMark x1="21484" y1="84641" x2="27734" y2="78758"/>
                        <a14:foregroundMark x1="33594" y1="59477" x2="44434" y2="56303"/>
                        <a14:foregroundMark x1="16406" y1="44444" x2="15234" y2="47386"/>
                        <a14:foregroundMark x1="3516" y1="50000" x2="5078" y2="62745"/>
                        <a14:foregroundMark x1="5078" y1="62745" x2="7813" y2="50654"/>
                        <a14:foregroundMark x1="7813" y1="50654" x2="6641" y2="64706"/>
                        <a14:foregroundMark x1="6641" y1="64706" x2="7031" y2="52288"/>
                        <a14:foregroundMark x1="7031" y1="52288" x2="12500" y2="64379"/>
                        <a14:foregroundMark x1="12500" y1="64379" x2="24609" y2="56209"/>
                        <a14:foregroundMark x1="24609" y1="56209" x2="35156" y2="56209"/>
                        <a14:foregroundMark x1="14844" y1="42810" x2="3516" y2="52288"/>
                        <a14:foregroundMark x1="3516" y1="52288" x2="14063" y2="41830"/>
                        <a14:foregroundMark x1="27343" y1="36275" x2="28125" y2="35948"/>
                        <a14:foregroundMark x1="14063" y1="41830" x2="27343" y2="36275"/>
                        <a14:foregroundMark x1="27724" y1="36275" x2="13281" y2="48039"/>
                        <a14:foregroundMark x1="28125" y1="35948" x2="27724" y2="36275"/>
                        <a14:foregroundMark x1="13281" y1="48039" x2="12109" y2="48366"/>
                        <a14:foregroundMark x1="28125" y1="89542" x2="32031" y2="88235"/>
                        <a14:foregroundMark x1="28516" y1="88889" x2="34766" y2="91503"/>
                        <a14:foregroundMark x1="29688" y1="90850" x2="31641" y2="89542"/>
                        <a14:foregroundMark x1="29297" y1="91176" x2="38672" y2="93791"/>
                        <a14:foregroundMark x1="28906" y1="91830" x2="20313" y2="96405"/>
                        <a14:foregroundMark x1="38672" y1="38889" x2="39063" y2="38889"/>
                        <a14:foregroundMark x1="27734" y1="36928" x2="27734" y2="36928"/>
                        <a14:foregroundMark x1="27734" y1="36601" x2="27734" y2="36601"/>
                        <a14:foregroundMark x1="27734" y1="36928" x2="27734" y2="36928"/>
                        <a14:foregroundMark x1="26563" y1="36601" x2="26953" y2="36928"/>
                        <a14:foregroundMark x1="26172" y1="36275" x2="26563" y2="36601"/>
                        <a14:foregroundMark x1="43750" y1="32353" x2="44141" y2="32680"/>
                        <a14:foregroundMark x1="42578" y1="32026" x2="43359" y2="32353"/>
                        <a14:foregroundMark x1="42969" y1="32026" x2="44141" y2="33987"/>
                        <a14:foregroundMark x1="42969" y1="32026" x2="42578" y2="33987"/>
                        <a14:foregroundMark x1="45313" y1="33333" x2="42188" y2="34314"/>
                        <a14:foregroundMark x1="42188" y1="34641" x2="45313" y2="35294"/>
                        <a14:foregroundMark x1="46094" y1="34314" x2="42188" y2="34641"/>
                        <a14:foregroundMark x1="42188" y1="34641" x2="45313" y2="34967"/>
                        <a14:foregroundMark x1="39844" y1="35294" x2="40625" y2="36601"/>
                        <a14:foregroundMark x1="42188" y1="34314" x2="44531" y2="34967"/>
                        <a14:foregroundMark x1="42188" y1="34314" x2="44922" y2="35294"/>
                        <a14:foregroundMark x1="42969" y1="32353" x2="44141" y2="36601"/>
                        <a14:foregroundMark x1="56224" y1="45098" x2="56641" y2="45425"/>
                        <a14:foregroundMark x1="55390" y1="44444" x2="56224" y2="45098"/>
                        <a14:foregroundMark x1="54974" y1="44118" x2="55390" y2="44444"/>
                        <a14:foregroundMark x1="51224" y1="41176" x2="54974" y2="44118"/>
                        <a14:foregroundMark x1="50808" y1="40850" x2="51224" y2="41176"/>
                        <a14:foregroundMark x1="50391" y1="40523" x2="50808" y2="40850"/>
                        <a14:foregroundMark x1="47656" y1="34641" x2="52734" y2="40196"/>
                        <a14:backgroundMark x1="2734" y1="68301" x2="6641" y2="84641"/>
                        <a14:backgroundMark x1="6641" y1="84641" x2="3906" y2="66340"/>
                        <a14:backgroundMark x1="50781" y1="10784" x2="47656" y2="11765"/>
                        <a14:backgroundMark x1="48047" y1="13072" x2="48047" y2="13072"/>
                        <a14:backgroundMark x1="47656" y1="14706" x2="47656" y2="14706"/>
                        <a14:backgroundMark x1="47656" y1="15686" x2="47656" y2="15686"/>
                        <a14:backgroundMark x1="48438" y1="12745" x2="48438" y2="12745"/>
                        <a14:backgroundMark x1="46484" y1="16993" x2="46484" y2="16993"/>
                        <a14:backgroundMark x1="68359" y1="327" x2="65625" y2="654"/>
                        <a14:backgroundMark x1="35262" y1="36928" x2="35254" y2="36852"/>
                        <a14:backgroundMark x1="35277" y1="37066" x2="35262" y2="36928"/>
                        <a14:backgroundMark x1="35547" y1="39542" x2="35445" y2="38611"/>
                        <a14:backgroundMark x1="43982" y1="44936" x2="44141" y2="45425"/>
                        <a14:backgroundMark x1="42969" y1="41830" x2="43974" y2="44913"/>
                        <a14:backgroundMark x1="36328" y1="38562" x2="36328" y2="38562"/>
                        <a14:backgroundMark x1="35156" y1="39542" x2="35156" y2="39542"/>
                        <a14:backgroundMark x1="28125" y1="36275" x2="28125" y2="36275"/>
                        <a14:backgroundMark x1="28516" y1="35621" x2="28516" y2="35621"/>
                        <a14:backgroundMark x1="36328" y1="36928" x2="36328" y2="36928"/>
                        <a14:backgroundMark x1="36328" y1="37582" x2="36328" y2="37582"/>
                        <a14:backgroundMark x1="36719" y1="37255" x2="36719" y2="37255"/>
                        <a14:backgroundMark x1="36719" y1="36928" x2="36719" y2="36928"/>
                        <a14:backgroundMark x1="37500" y1="36928" x2="37500" y2="36928"/>
                        <a14:backgroundMark x1="37109" y1="36928" x2="37109" y2="36928"/>
                        <a14:backgroundMark x1="37109" y1="36928" x2="37109" y2="36928"/>
                        <a14:backgroundMark x1="37109" y1="37255" x2="37109" y2="37255"/>
                        <a14:backgroundMark x1="37109" y1="37255" x2="37109" y2="37255"/>
                        <a14:backgroundMark x1="37109" y1="37255" x2="37109" y2="37255"/>
                        <a14:backgroundMark x1="48047" y1="40196" x2="48047" y2="40196"/>
                        <a14:backgroundMark x1="48047" y1="40523" x2="48047" y2="40523"/>
                        <a14:backgroundMark x1="48438" y1="40850" x2="48438" y2="40850"/>
                        <a14:backgroundMark x1="48828" y1="40196" x2="48828" y2="40196"/>
                        <a14:backgroundMark x1="49219" y1="40196" x2="49219" y2="40196"/>
                        <a14:backgroundMark x1="48828" y1="41176" x2="48828" y2="41176"/>
                        <a14:backgroundMark x1="48828" y1="40850" x2="48828" y2="40850"/>
                        <a14:backgroundMark x1="48828" y1="40850" x2="48828" y2="40850"/>
                        <a14:backgroundMark x1="48828" y1="40850" x2="48828" y2="40850"/>
                        <a14:backgroundMark x1="49219" y1="40850" x2="49219" y2="40850"/>
                        <a14:backgroundMark x1="50000" y1="44444" x2="50000" y2="44444"/>
                        <a14:backgroundMark x1="50000" y1="44118" x2="50000" y2="44118"/>
                        <a14:backgroundMark x1="51172" y1="45098" x2="51172" y2="45098"/>
                        <a14:backgroundMark x1="54688" y1="56536" x2="54688" y2="56536"/>
                        <a14:backgroundMark x1="53125" y1="56209" x2="53125" y2="56209"/>
                        <a14:backgroundMark x1="53516" y1="55229" x2="53516" y2="55229"/>
                        <a14:backgroundMark x1="53125" y1="55882" x2="53125" y2="55882"/>
                        <a14:backgroundMark x1="50781" y1="55229" x2="50781" y2="55229"/>
                        <a14:backgroundMark x1="48047" y1="53595" x2="50000" y2="54902"/>
                        <a14:backgroundMark x1="64844" y1="57516" x2="56250" y2="55556"/>
                        <a14:backgroundMark x1="57031" y1="54902" x2="57031" y2="57190"/>
                        <a14:backgroundMark x1="56641" y1="56863" x2="58203" y2="57516"/>
                      </a14:backgroundRemoval>
                    </a14:imgEffect>
                  </a14:imgLayer>
                </a14:imgProps>
              </a:ext>
              <a:ext uri="{28A0092B-C50C-407E-A947-70E740481C1C}">
                <a14:useLocalDpi xmlns:a14="http://schemas.microsoft.com/office/drawing/2010/main" val="0"/>
              </a:ext>
            </a:extLst>
          </a:blip>
          <a:stretch>
            <a:fillRect/>
          </a:stretch>
        </p:blipFill>
        <p:spPr>
          <a:xfrm>
            <a:off x="6928252" y="1591432"/>
            <a:ext cx="3251200" cy="3886200"/>
          </a:xfrm>
          <a:prstGeom prst="rect">
            <a:avLst/>
          </a:prstGeom>
        </p:spPr>
      </p:pic>
      <p:sp>
        <p:nvSpPr>
          <p:cNvPr id="14" name="Rectangle 13">
            <a:extLst>
              <a:ext uri="{FF2B5EF4-FFF2-40B4-BE49-F238E27FC236}">
                <a16:creationId xmlns:a16="http://schemas.microsoft.com/office/drawing/2014/main" id="{1180D96F-C271-99A6-E5A9-6A07FD319D93}"/>
              </a:ext>
            </a:extLst>
          </p:cNvPr>
          <p:cNvSpPr/>
          <p:nvPr/>
        </p:nvSpPr>
        <p:spPr>
          <a:xfrm>
            <a:off x="1594340" y="1385046"/>
            <a:ext cx="4876798" cy="156966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3200" dirty="0">
                <a:ln w="57150">
                  <a:noFill/>
                  <a:prstDash val="solid"/>
                </a:ln>
                <a:latin typeface="Maiandra GD" panose="020F0502020204030204" pitchFamily="34" charset="0"/>
                <a:cs typeface="Latha" panose="020B0502040204020203" pitchFamily="34" charset="0"/>
              </a:rPr>
              <a:t>Making the quantum world accessible through Quantum </a:t>
            </a:r>
            <a:r>
              <a:rPr lang="en-US" sz="3200" dirty="0" err="1">
                <a:ln w="57150">
                  <a:noFill/>
                  <a:prstDash val="solid"/>
                </a:ln>
                <a:latin typeface="Maiandra GD" panose="020F0502020204030204" pitchFamily="34" charset="0"/>
                <a:cs typeface="Latha" panose="020B0502040204020203" pitchFamily="34" charset="0"/>
              </a:rPr>
              <a:t>Picturalism</a:t>
            </a:r>
            <a:endParaRPr lang="en-US" sz="3200" dirty="0">
              <a:ln w="57150">
                <a:noFill/>
                <a:prstDash val="solid"/>
              </a:ln>
              <a:latin typeface="Maiandra GD" panose="020F0502020204030204" pitchFamily="34" charset="0"/>
              <a:cs typeface="Latha" panose="020B0502040204020203" pitchFamily="34" charset="0"/>
            </a:endParaRPr>
          </a:p>
        </p:txBody>
      </p:sp>
      <p:sp>
        <p:nvSpPr>
          <p:cNvPr id="18" name="Rectangle 17">
            <a:extLst>
              <a:ext uri="{FF2B5EF4-FFF2-40B4-BE49-F238E27FC236}">
                <a16:creationId xmlns:a16="http://schemas.microsoft.com/office/drawing/2014/main" id="{0D9D3886-2FC0-6798-F726-6EF1E6A1D3EB}"/>
              </a:ext>
            </a:extLst>
          </p:cNvPr>
          <p:cNvSpPr/>
          <p:nvPr/>
        </p:nvSpPr>
        <p:spPr>
          <a:xfrm>
            <a:off x="1824292" y="3255887"/>
            <a:ext cx="4553579" cy="156966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2400" dirty="0">
                <a:ln w="76200">
                  <a:noFill/>
                  <a:prstDash val="solid"/>
                </a:ln>
                <a:latin typeface="Seaford Display" panose="00000500000000000000" pitchFamily="2" charset="0"/>
                <a:cs typeface="Latha" panose="020B0502040204020203" pitchFamily="34" charset="0"/>
              </a:rPr>
              <a:t>Lia Yeh</a:t>
            </a:r>
          </a:p>
          <a:p>
            <a:pPr algn="ctr"/>
            <a:r>
              <a:rPr lang="en-US" sz="2400" dirty="0">
                <a:ln w="76200">
                  <a:noFill/>
                  <a:prstDash val="solid"/>
                </a:ln>
                <a:latin typeface="Seaford Display" panose="00000500000000000000" pitchFamily="2" charset="0"/>
                <a:cs typeface="Latha" panose="020B0502040204020203" pitchFamily="34" charset="0"/>
              </a:rPr>
              <a:t>University of Oxford, UK</a:t>
            </a:r>
          </a:p>
          <a:p>
            <a:pPr algn="ctr"/>
            <a:r>
              <a:rPr lang="en-US" sz="2400" dirty="0" err="1">
                <a:ln w="76200">
                  <a:noFill/>
                  <a:prstDash val="solid"/>
                </a:ln>
                <a:latin typeface="Seaford Display" panose="00000500000000000000" pitchFamily="2" charset="0"/>
                <a:cs typeface="Latha" panose="020B0502040204020203" pitchFamily="34" charset="0"/>
              </a:rPr>
              <a:t>Quantinuum</a:t>
            </a:r>
            <a:r>
              <a:rPr lang="en-US" sz="2400" dirty="0">
                <a:ln w="76200">
                  <a:noFill/>
                  <a:prstDash val="solid"/>
                </a:ln>
                <a:latin typeface="Seaford Display" panose="00000500000000000000" pitchFamily="2" charset="0"/>
                <a:cs typeface="Latha" panose="020B0502040204020203" pitchFamily="34" charset="0"/>
              </a:rPr>
              <a:t>, Oxford office, UK</a:t>
            </a:r>
          </a:p>
          <a:p>
            <a:pPr algn="ctr"/>
            <a:endParaRPr lang="en-US" sz="2400" dirty="0">
              <a:ln w="76200">
                <a:noFill/>
                <a:prstDash val="solid"/>
              </a:ln>
              <a:latin typeface="Seaford Display" panose="00000500000000000000" pitchFamily="2" charset="0"/>
              <a:cs typeface="Latha" panose="020B0502040204020203" pitchFamily="34" charset="0"/>
            </a:endParaRPr>
          </a:p>
        </p:txBody>
      </p:sp>
      <p:sp>
        <p:nvSpPr>
          <p:cNvPr id="22" name="Rectangle 21">
            <a:extLst>
              <a:ext uri="{FF2B5EF4-FFF2-40B4-BE49-F238E27FC236}">
                <a16:creationId xmlns:a16="http://schemas.microsoft.com/office/drawing/2014/main" id="{4275FA2C-CBB3-50C1-D7C4-4843227D81C4}"/>
              </a:ext>
            </a:extLst>
          </p:cNvPr>
          <p:cNvSpPr/>
          <p:nvPr/>
        </p:nvSpPr>
        <p:spPr>
          <a:xfrm>
            <a:off x="3352800" y="6064904"/>
            <a:ext cx="5486402" cy="369332"/>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dirty="0">
                <a:ln w="76200">
                  <a:noFill/>
                  <a:prstDash val="solid"/>
                </a:ln>
                <a:latin typeface="Seaford Display" panose="00000500000000000000" pitchFamily="2" charset="0"/>
                <a:cs typeface="Latha" panose="020B0502040204020203" pitchFamily="34" charset="0"/>
              </a:rPr>
              <a:t>Indiana University Bloomington, 30 June, 2025</a:t>
            </a:r>
          </a:p>
        </p:txBody>
      </p:sp>
      <p:grpSp>
        <p:nvGrpSpPr>
          <p:cNvPr id="5" name="Group 4">
            <a:extLst>
              <a:ext uri="{FF2B5EF4-FFF2-40B4-BE49-F238E27FC236}">
                <a16:creationId xmlns:a16="http://schemas.microsoft.com/office/drawing/2014/main" id="{A4B0F6AB-7CBF-2821-1C41-963B982BB786}"/>
              </a:ext>
            </a:extLst>
          </p:cNvPr>
          <p:cNvGrpSpPr/>
          <p:nvPr/>
        </p:nvGrpSpPr>
        <p:grpSpPr>
          <a:xfrm>
            <a:off x="9124478" y="4702703"/>
            <a:ext cx="2600279" cy="2033184"/>
            <a:chOff x="3774464" y="2885840"/>
            <a:chExt cx="4686757" cy="3664619"/>
          </a:xfrm>
        </p:grpSpPr>
        <p:pic>
          <p:nvPicPr>
            <p:cNvPr id="6" name="Picture 5" descr="A picture containing screenshot, black, graphics, darkness&#10;&#10;Description automatically generated">
              <a:extLst>
                <a:ext uri="{FF2B5EF4-FFF2-40B4-BE49-F238E27FC236}">
                  <a16:creationId xmlns:a16="http://schemas.microsoft.com/office/drawing/2014/main" id="{8891CCBD-C7EF-8EDC-11AE-FD40281C7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5985" y="2885840"/>
              <a:ext cx="3195236" cy="2032625"/>
            </a:xfrm>
            <a:prstGeom prst="rect">
              <a:avLst/>
            </a:prstGeom>
          </p:spPr>
        </p:pic>
        <p:pic>
          <p:nvPicPr>
            <p:cNvPr id="8" name="Picture 7">
              <a:extLst>
                <a:ext uri="{FF2B5EF4-FFF2-40B4-BE49-F238E27FC236}">
                  <a16:creationId xmlns:a16="http://schemas.microsoft.com/office/drawing/2014/main" id="{D71392CB-C203-0AC9-7A36-435049C15C6F}"/>
                </a:ext>
              </a:extLst>
            </p:cNvPr>
            <p:cNvPicPr>
              <a:picLocks noChangeAspect="1"/>
            </p:cNvPicPr>
            <p:nvPr/>
          </p:nvPicPr>
          <p:blipFill>
            <a:blip r:embed="rId8"/>
            <a:stretch>
              <a:fillRect/>
            </a:stretch>
          </p:blipFill>
          <p:spPr>
            <a:xfrm>
              <a:off x="3774464" y="5138560"/>
              <a:ext cx="4103513" cy="1411899"/>
            </a:xfrm>
            <a:prstGeom prst="rect">
              <a:avLst/>
            </a:prstGeom>
          </p:spPr>
        </p:pic>
      </p:grpSp>
    </p:spTree>
    <p:extLst>
      <p:ext uri="{BB962C8B-B14F-4D97-AF65-F5344CB8AC3E}">
        <p14:creationId xmlns:p14="http://schemas.microsoft.com/office/powerpoint/2010/main" val="237464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648D08-C586-8CD2-9A50-AC2639CF0D58}"/>
              </a:ext>
            </a:extLst>
          </p:cNvPr>
          <p:cNvPicPr>
            <a:picLocks noChangeAspect="1"/>
          </p:cNvPicPr>
          <p:nvPr/>
        </p:nvPicPr>
        <p:blipFill>
          <a:blip r:embed="rId3"/>
          <a:srcRect l="43097" t="9153"/>
          <a:stretch/>
        </p:blipFill>
        <p:spPr>
          <a:xfrm>
            <a:off x="5423026" y="1267484"/>
            <a:ext cx="5547548" cy="4807392"/>
          </a:xfrm>
          <a:prstGeom prst="rect">
            <a:avLst/>
          </a:prstGeom>
        </p:spPr>
      </p:pic>
      <p:pic>
        <p:nvPicPr>
          <p:cNvPr id="7" name="Picture 6">
            <a:extLst>
              <a:ext uri="{FF2B5EF4-FFF2-40B4-BE49-F238E27FC236}">
                <a16:creationId xmlns:a16="http://schemas.microsoft.com/office/drawing/2014/main" id="{878006F0-A5A9-EF9B-A40B-D5948038A48E}"/>
              </a:ext>
            </a:extLst>
          </p:cNvPr>
          <p:cNvPicPr>
            <a:picLocks noChangeAspect="1"/>
          </p:cNvPicPr>
          <p:nvPr/>
        </p:nvPicPr>
        <p:blipFill>
          <a:blip r:embed="rId3"/>
          <a:srcRect t="9153" r="56717"/>
          <a:stretch/>
        </p:blipFill>
        <p:spPr>
          <a:xfrm>
            <a:off x="1221425" y="1267484"/>
            <a:ext cx="4219708" cy="4807391"/>
          </a:xfrm>
          <a:prstGeom prst="rect">
            <a:avLst/>
          </a:prstGeom>
        </p:spPr>
      </p:pic>
      <p:pic>
        <p:nvPicPr>
          <p:cNvPr id="3" name="Picture 2">
            <a:extLst>
              <a:ext uri="{FF2B5EF4-FFF2-40B4-BE49-F238E27FC236}">
                <a16:creationId xmlns:a16="http://schemas.microsoft.com/office/drawing/2014/main" id="{74A1E506-D673-C843-5A37-D317B6268FA8}"/>
              </a:ext>
            </a:extLst>
          </p:cNvPr>
          <p:cNvPicPr>
            <a:picLocks noChangeAspect="1"/>
          </p:cNvPicPr>
          <p:nvPr/>
        </p:nvPicPr>
        <p:blipFill>
          <a:blip r:embed="rId3"/>
          <a:srcRect r="76312" b="92216"/>
          <a:stretch/>
        </p:blipFill>
        <p:spPr>
          <a:xfrm>
            <a:off x="1221426" y="783124"/>
            <a:ext cx="2309426" cy="411933"/>
          </a:xfrm>
          <a:prstGeom prst="rect">
            <a:avLst/>
          </a:prstGeom>
        </p:spPr>
      </p:pic>
      <p:sp>
        <p:nvSpPr>
          <p:cNvPr id="6" name="Rectangle 5">
            <a:extLst>
              <a:ext uri="{FF2B5EF4-FFF2-40B4-BE49-F238E27FC236}">
                <a16:creationId xmlns:a16="http://schemas.microsoft.com/office/drawing/2014/main" id="{AA78A1CC-211D-887F-84B0-285571C87431}"/>
              </a:ext>
            </a:extLst>
          </p:cNvPr>
          <p:cNvSpPr/>
          <p:nvPr/>
        </p:nvSpPr>
        <p:spPr>
          <a:xfrm>
            <a:off x="1935754" y="6399572"/>
            <a:ext cx="8320492" cy="307777"/>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76200">
                  <a:noFill/>
                  <a:prstDash val="solid"/>
                </a:ln>
                <a:solidFill>
                  <a:srgbClr val="000000"/>
                </a:solidFill>
                <a:effectLst/>
                <a:uLnTx/>
                <a:uFillTx/>
                <a:latin typeface="Seaford Display" panose="00000500000000000000" pitchFamily="2" charset="0"/>
                <a:ea typeface="+mn-ea"/>
                <a:cs typeface="Latha" panose="020B0502040204020203" pitchFamily="34" charset="0"/>
              </a:rPr>
              <a:t>Slide from “Four strategies for the early quantum jungle”, talk by Will Zeng from the Unitary Fund nonprofit (2020).</a:t>
            </a:r>
          </a:p>
        </p:txBody>
      </p:sp>
      <p:pic>
        <p:nvPicPr>
          <p:cNvPr id="10" name="Picture 9">
            <a:extLst>
              <a:ext uri="{FF2B5EF4-FFF2-40B4-BE49-F238E27FC236}">
                <a16:creationId xmlns:a16="http://schemas.microsoft.com/office/drawing/2014/main" id="{DE2D3480-BAC0-D03E-0E1C-613699ECEA64}"/>
              </a:ext>
            </a:extLst>
          </p:cNvPr>
          <p:cNvPicPr>
            <a:picLocks noChangeAspect="1"/>
          </p:cNvPicPr>
          <p:nvPr/>
        </p:nvPicPr>
        <p:blipFill>
          <a:blip r:embed="rId3"/>
          <a:srcRect l="23689" r="56717" b="90847"/>
          <a:stretch/>
        </p:blipFill>
        <p:spPr>
          <a:xfrm>
            <a:off x="6768975" y="783124"/>
            <a:ext cx="1910281" cy="484360"/>
          </a:xfrm>
          <a:prstGeom prst="rect">
            <a:avLst/>
          </a:prstGeom>
        </p:spPr>
      </p:pic>
      <p:sp>
        <p:nvSpPr>
          <p:cNvPr id="2" name="Google Shape;137;p25">
            <a:extLst>
              <a:ext uri="{FF2B5EF4-FFF2-40B4-BE49-F238E27FC236}">
                <a16:creationId xmlns:a16="http://schemas.microsoft.com/office/drawing/2014/main" id="{5C37628F-C02A-ABE4-6BD9-741ED9361B40}"/>
              </a:ext>
            </a:extLst>
          </p:cNvPr>
          <p:cNvSpPr txBox="1">
            <a:spLocks/>
          </p:cNvSpPr>
          <p:nvPr/>
        </p:nvSpPr>
        <p:spPr>
          <a:xfrm>
            <a:off x="510397" y="6115"/>
            <a:ext cx="11171207" cy="64633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pPr marL="0" marR="0" lvl="0" indent="0" algn="ctr" defTabSz="914400" rtl="0" eaLnBrk="1" fontAlgn="auto" latinLnBrk="0" hangingPunct="1">
              <a:lnSpc>
                <a:spcPct val="100000"/>
              </a:lnSpc>
              <a:spcBef>
                <a:spcPts val="0"/>
              </a:spcBef>
              <a:spcAft>
                <a:spcPts val="0"/>
              </a:spcAft>
              <a:buClr>
                <a:prstClr val="black"/>
              </a:buClr>
              <a:buSzPts val="4200"/>
              <a:buFont typeface="Economica"/>
              <a:buNone/>
              <a:tabLst/>
              <a:defRPr/>
            </a:pPr>
            <a:r>
              <a:rPr kumimoji="0" lang="en-GB" sz="2800" b="0" i="0" u="none" strike="noStrike" kern="0" cap="none" spc="0" normalizeH="0" baseline="0" noProof="0" dirty="0">
                <a:ln>
                  <a:noFill/>
                </a:ln>
                <a:solidFill>
                  <a:prstClr val="black"/>
                </a:solidFill>
                <a:effectLst/>
                <a:uLnTx/>
                <a:uFillTx/>
                <a:latin typeface="Abadi" panose="020B0604020104020204" pitchFamily="34" charset="0"/>
                <a:sym typeface="Economica"/>
              </a:rPr>
              <a:t>Horizontal integration for different hardware “silos”</a:t>
            </a:r>
          </a:p>
        </p:txBody>
      </p:sp>
    </p:spTree>
    <p:extLst>
      <p:ext uri="{BB962C8B-B14F-4D97-AF65-F5344CB8AC3E}">
        <p14:creationId xmlns:p14="http://schemas.microsoft.com/office/powerpoint/2010/main" val="406050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17637D-D396-98B2-3095-43028CC164C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AD16D7E-2070-AA95-7A58-752B244C330D}"/>
              </a:ext>
            </a:extLst>
          </p:cNvPr>
          <p:cNvPicPr>
            <a:picLocks noChangeAspect="1"/>
          </p:cNvPicPr>
          <p:nvPr/>
        </p:nvPicPr>
        <p:blipFill>
          <a:blip r:embed="rId3"/>
          <a:stretch>
            <a:fillRect/>
          </a:stretch>
        </p:blipFill>
        <p:spPr>
          <a:xfrm>
            <a:off x="849715" y="3010075"/>
            <a:ext cx="3858405" cy="2125123"/>
          </a:xfrm>
          <a:prstGeom prst="rect">
            <a:avLst/>
          </a:prstGeom>
        </p:spPr>
      </p:pic>
      <p:sp>
        <p:nvSpPr>
          <p:cNvPr id="12" name="Title 1">
            <a:extLst>
              <a:ext uri="{FF2B5EF4-FFF2-40B4-BE49-F238E27FC236}">
                <a16:creationId xmlns:a16="http://schemas.microsoft.com/office/drawing/2014/main" id="{59F87521-BCC5-CAE7-C641-5A0E16AFA151}"/>
              </a:ext>
            </a:extLst>
          </p:cNvPr>
          <p:cNvSpPr>
            <a:spLocks noGrp="1"/>
          </p:cNvSpPr>
          <p:nvPr>
            <p:ph type="title"/>
          </p:nvPr>
        </p:nvSpPr>
        <p:spPr>
          <a:xfrm>
            <a:off x="828674" y="131086"/>
            <a:ext cx="9813911" cy="1505883"/>
          </a:xfrm>
        </p:spPr>
        <p:txBody>
          <a:bodyPr vert="horz" lIns="91440" tIns="45720" rIns="91440" bIns="45720" rtlCol="0" anchor="ctr">
            <a:normAutofit/>
          </a:bodyPr>
          <a:lstStyle/>
          <a:p>
            <a:r>
              <a:rPr lang="en-US" sz="4000" dirty="0">
                <a:latin typeface="Californian FB" panose="0207040306080B030204" pitchFamily="18" charset="77"/>
              </a:rPr>
              <a:t>Transpose is exchanging inputs and outputs</a:t>
            </a:r>
            <a:endParaRPr lang="en-US" sz="4000" kern="1200" dirty="0">
              <a:solidFill>
                <a:schemeClr val="tx1"/>
              </a:solidFill>
              <a:latin typeface="Californian FB" panose="0207040306080B030204" pitchFamily="18" charset="77"/>
            </a:endParaRPr>
          </a:p>
        </p:txBody>
      </p:sp>
      <p:pic>
        <p:nvPicPr>
          <p:cNvPr id="15" name="Picture 14">
            <a:extLst>
              <a:ext uri="{FF2B5EF4-FFF2-40B4-BE49-F238E27FC236}">
                <a16:creationId xmlns:a16="http://schemas.microsoft.com/office/drawing/2014/main" id="{7A51FF1B-31A0-1D3F-9FCA-F72DDC1583AF}"/>
              </a:ext>
            </a:extLst>
          </p:cNvPr>
          <p:cNvPicPr>
            <a:picLocks noChangeAspect="1"/>
          </p:cNvPicPr>
          <p:nvPr/>
        </p:nvPicPr>
        <p:blipFill>
          <a:blip r:embed="rId4"/>
          <a:stretch>
            <a:fillRect/>
          </a:stretch>
        </p:blipFill>
        <p:spPr>
          <a:xfrm>
            <a:off x="5735629" y="1951294"/>
            <a:ext cx="6205537" cy="4068442"/>
          </a:xfrm>
          <a:prstGeom prst="rect">
            <a:avLst/>
          </a:prstGeom>
        </p:spPr>
      </p:pic>
    </p:spTree>
    <p:extLst>
      <p:ext uri="{BB962C8B-B14F-4D97-AF65-F5344CB8AC3E}">
        <p14:creationId xmlns:p14="http://schemas.microsoft.com/office/powerpoint/2010/main" val="24695196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68BCB4-2F9C-2694-31DF-4ABDD4A164F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6E5D052-0066-3D90-A8DC-B88C6EEB8799}"/>
              </a:ext>
            </a:extLst>
          </p:cNvPr>
          <p:cNvPicPr>
            <a:picLocks noChangeAspect="1"/>
          </p:cNvPicPr>
          <p:nvPr/>
        </p:nvPicPr>
        <p:blipFill>
          <a:blip r:embed="rId3"/>
          <a:stretch>
            <a:fillRect/>
          </a:stretch>
        </p:blipFill>
        <p:spPr>
          <a:xfrm>
            <a:off x="1752599" y="5445232"/>
            <a:ext cx="7772400" cy="1030822"/>
          </a:xfrm>
          <a:prstGeom prst="rect">
            <a:avLst/>
          </a:prstGeom>
        </p:spPr>
      </p:pic>
      <p:pic>
        <p:nvPicPr>
          <p:cNvPr id="9" name="Picture 8">
            <a:extLst>
              <a:ext uri="{FF2B5EF4-FFF2-40B4-BE49-F238E27FC236}">
                <a16:creationId xmlns:a16="http://schemas.microsoft.com/office/drawing/2014/main" id="{46877562-578B-22BD-A20A-ED3E251484CC}"/>
              </a:ext>
            </a:extLst>
          </p:cNvPr>
          <p:cNvPicPr>
            <a:picLocks noChangeAspect="1"/>
          </p:cNvPicPr>
          <p:nvPr/>
        </p:nvPicPr>
        <p:blipFill>
          <a:blip r:embed="rId4">
            <a:alphaModFix/>
          </a:blip>
          <a:stretch>
            <a:fillRect/>
          </a:stretch>
        </p:blipFill>
        <p:spPr>
          <a:xfrm>
            <a:off x="1604209" y="1200097"/>
            <a:ext cx="7904747" cy="3179397"/>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9DCC66-6E0C-4439-DD42-B5CF232050C7}"/>
                  </a:ext>
                </a:extLst>
              </p:cNvPr>
              <p:cNvSpPr txBox="1"/>
              <p:nvPr/>
            </p:nvSpPr>
            <p:spPr>
              <a:xfrm rot="5400000">
                <a:off x="5309381" y="4496864"/>
                <a:ext cx="658835"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5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D60ACAE4-B0B6-F7B1-D780-A6897102F10D}"/>
                  </a:ext>
                </a:extLst>
              </p:cNvPr>
              <p:cNvSpPr txBox="1">
                <a:spLocks noRot="1" noChangeAspect="1" noMove="1" noResize="1" noEditPoints="1" noAdjustHandles="1" noChangeArrowheads="1" noChangeShapeType="1" noTextEdit="1"/>
              </p:cNvSpPr>
              <p:nvPr/>
            </p:nvSpPr>
            <p:spPr>
              <a:xfrm rot="5400000">
                <a:off x="5309381" y="4496864"/>
                <a:ext cx="658835" cy="830997"/>
              </a:xfrm>
              <a:prstGeom prst="rect">
                <a:avLst/>
              </a:prstGeom>
              <a:blipFill>
                <a:blip r:embed="rId5"/>
                <a:stretch>
                  <a:fillRect t="-11321" b="-11321"/>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671197FD-834F-DBC0-2A4A-718429405488}"/>
              </a:ext>
            </a:extLst>
          </p:cNvPr>
          <p:cNvSpPr txBox="1">
            <a:spLocks/>
          </p:cNvSpPr>
          <p:nvPr/>
        </p:nvSpPr>
        <p:spPr>
          <a:xfrm>
            <a:off x="856124" y="443857"/>
            <a:ext cx="7180971"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fornian FB" panose="0207040306080B030204" pitchFamily="18" charset="0"/>
              </a:rPr>
              <a:t>Quantum teleportation</a:t>
            </a:r>
          </a:p>
        </p:txBody>
      </p:sp>
    </p:spTree>
    <p:extLst>
      <p:ext uri="{BB962C8B-B14F-4D97-AF65-F5344CB8AC3E}">
        <p14:creationId xmlns:p14="http://schemas.microsoft.com/office/powerpoint/2010/main" val="26220282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999B4D-FDA4-ACB7-307A-CE0889E1D5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E7FE6C-E8FE-5558-6718-64F31C1FBF76}"/>
              </a:ext>
            </a:extLst>
          </p:cNvPr>
          <p:cNvPicPr>
            <a:picLocks noChangeAspect="1"/>
          </p:cNvPicPr>
          <p:nvPr/>
        </p:nvPicPr>
        <p:blipFill>
          <a:blip r:embed="rId3"/>
          <a:stretch>
            <a:fillRect/>
          </a:stretch>
        </p:blipFill>
        <p:spPr>
          <a:xfrm>
            <a:off x="133540" y="410945"/>
            <a:ext cx="7772400" cy="6036109"/>
          </a:xfrm>
          <a:prstGeom prst="rect">
            <a:avLst/>
          </a:prstGeom>
        </p:spPr>
      </p:pic>
      <p:grpSp>
        <p:nvGrpSpPr>
          <p:cNvPr id="12" name="Group 11">
            <a:extLst>
              <a:ext uri="{FF2B5EF4-FFF2-40B4-BE49-F238E27FC236}">
                <a16:creationId xmlns:a16="http://schemas.microsoft.com/office/drawing/2014/main" id="{431822E0-28F9-7D8F-571E-CFD8EFC85192}"/>
              </a:ext>
            </a:extLst>
          </p:cNvPr>
          <p:cNvGrpSpPr/>
          <p:nvPr/>
        </p:nvGrpSpPr>
        <p:grpSpPr>
          <a:xfrm>
            <a:off x="8753290" y="3985794"/>
            <a:ext cx="2859237" cy="2084507"/>
            <a:chOff x="9128847" y="2238637"/>
            <a:chExt cx="2859237" cy="2084507"/>
          </a:xfrm>
        </p:grpSpPr>
        <p:grpSp>
          <p:nvGrpSpPr>
            <p:cNvPr id="6" name="Group 5">
              <a:extLst>
                <a:ext uri="{FF2B5EF4-FFF2-40B4-BE49-F238E27FC236}">
                  <a16:creationId xmlns:a16="http://schemas.microsoft.com/office/drawing/2014/main" id="{F934D012-8D9D-465D-241B-C48FA610A393}"/>
                </a:ext>
              </a:extLst>
            </p:cNvPr>
            <p:cNvGrpSpPr/>
            <p:nvPr/>
          </p:nvGrpSpPr>
          <p:grpSpPr>
            <a:xfrm>
              <a:off x="9128847" y="2238637"/>
              <a:ext cx="1434493" cy="2084507"/>
              <a:chOff x="9519372" y="2238637"/>
              <a:chExt cx="1434493" cy="2084507"/>
            </a:xfrm>
          </p:grpSpPr>
          <p:pic>
            <p:nvPicPr>
              <p:cNvPr id="2" name="Picture 1">
                <a:extLst>
                  <a:ext uri="{FF2B5EF4-FFF2-40B4-BE49-F238E27FC236}">
                    <a16:creationId xmlns:a16="http://schemas.microsoft.com/office/drawing/2014/main" id="{13A848D6-6528-1F7B-E448-F742C07010B3}"/>
                  </a:ext>
                </a:extLst>
              </p:cNvPr>
              <p:cNvPicPr>
                <a:picLocks noChangeAspect="1"/>
              </p:cNvPicPr>
              <p:nvPr/>
            </p:nvPicPr>
            <p:blipFill>
              <a:blip r:embed="rId4"/>
              <a:stretch>
                <a:fillRect/>
              </a:stretch>
            </p:blipFill>
            <p:spPr>
              <a:xfrm flipV="1">
                <a:off x="9519372" y="2238637"/>
                <a:ext cx="1434493" cy="1190362"/>
              </a:xfrm>
              <a:prstGeom prst="rect">
                <a:avLst/>
              </a:prstGeom>
            </p:spPr>
          </p:pic>
          <p:pic>
            <p:nvPicPr>
              <p:cNvPr id="3" name="Picture 2">
                <a:extLst>
                  <a:ext uri="{FF2B5EF4-FFF2-40B4-BE49-F238E27FC236}">
                    <a16:creationId xmlns:a16="http://schemas.microsoft.com/office/drawing/2014/main" id="{376FA0A8-9751-5C8D-024E-865C6C169848}"/>
                  </a:ext>
                </a:extLst>
              </p:cNvPr>
              <p:cNvPicPr>
                <a:picLocks noChangeAspect="1"/>
              </p:cNvPicPr>
              <p:nvPr/>
            </p:nvPicPr>
            <p:blipFill>
              <a:blip r:embed="rId4"/>
              <a:stretch>
                <a:fillRect/>
              </a:stretch>
            </p:blipFill>
            <p:spPr>
              <a:xfrm>
                <a:off x="9519372" y="3132782"/>
                <a:ext cx="1434493" cy="1190362"/>
              </a:xfrm>
              <a:prstGeom prst="rect">
                <a:avLst/>
              </a:prstGeom>
            </p:spPr>
          </p:pic>
          <p:pic>
            <p:nvPicPr>
              <p:cNvPr id="5" name="Picture 4">
                <a:extLst>
                  <a:ext uri="{FF2B5EF4-FFF2-40B4-BE49-F238E27FC236}">
                    <a16:creationId xmlns:a16="http://schemas.microsoft.com/office/drawing/2014/main" id="{96951475-877E-3943-812C-FAA84D0C9D92}"/>
                  </a:ext>
                </a:extLst>
              </p:cNvPr>
              <p:cNvPicPr>
                <a:picLocks noChangeAspect="1"/>
              </p:cNvPicPr>
              <p:nvPr/>
            </p:nvPicPr>
            <p:blipFill>
              <a:blip r:embed="rId4"/>
              <a:srcRect l="35930" t="31923" r="46114" b="31291"/>
              <a:stretch/>
            </p:blipFill>
            <p:spPr>
              <a:xfrm>
                <a:off x="10045522" y="2616499"/>
                <a:ext cx="257577" cy="437881"/>
              </a:xfrm>
              <a:prstGeom prst="rect">
                <a:avLst/>
              </a:prstGeom>
            </p:spPr>
          </p:pic>
        </p:grpSp>
        <p:cxnSp>
          <p:nvCxnSpPr>
            <p:cNvPr id="8" name="Straight Connector 7">
              <a:extLst>
                <a:ext uri="{FF2B5EF4-FFF2-40B4-BE49-F238E27FC236}">
                  <a16:creationId xmlns:a16="http://schemas.microsoft.com/office/drawing/2014/main" id="{C0F2ECE3-11BF-8482-E224-5720367D72E7}"/>
                </a:ext>
              </a:extLst>
            </p:cNvPr>
            <p:cNvCxnSpPr/>
            <p:nvPr/>
          </p:nvCxnSpPr>
          <p:spPr>
            <a:xfrm>
              <a:off x="11372045" y="2238637"/>
              <a:ext cx="0" cy="2084507"/>
            </a:xfrm>
            <a:prstGeom prst="line">
              <a:avLst/>
            </a:prstGeom>
            <a:ln w="12700"/>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9C585D01-DC32-97CB-3E33-34C94610269C}"/>
                </a:ext>
              </a:extLst>
            </p:cNvPr>
            <p:cNvCxnSpPr/>
            <p:nvPr/>
          </p:nvCxnSpPr>
          <p:spPr>
            <a:xfrm>
              <a:off x="11988084" y="2238637"/>
              <a:ext cx="0" cy="2084507"/>
            </a:xfrm>
            <a:prstGeom prst="line">
              <a:avLst/>
            </a:prstGeom>
            <a:ln w="12700"/>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CAB3C0C7-8670-0B95-EF67-B75D9CEDC51A}"/>
                </a:ext>
              </a:extLst>
            </p:cNvPr>
            <p:cNvPicPr>
              <a:picLocks noChangeAspect="1"/>
            </p:cNvPicPr>
            <p:nvPr/>
          </p:nvPicPr>
          <p:blipFill>
            <a:blip r:embed="rId4"/>
            <a:srcRect l="31061" t="4418" r="43757" b="80726"/>
            <a:stretch/>
          </p:blipFill>
          <p:spPr>
            <a:xfrm>
              <a:off x="11484957" y="3192472"/>
              <a:ext cx="361229" cy="176835"/>
            </a:xfrm>
            <a:prstGeom prst="rect">
              <a:avLst/>
            </a:prstGeom>
          </p:spPr>
        </p:pic>
        <p:pic>
          <p:nvPicPr>
            <p:cNvPr id="11" name="Picture 10">
              <a:extLst>
                <a:ext uri="{FF2B5EF4-FFF2-40B4-BE49-F238E27FC236}">
                  <a16:creationId xmlns:a16="http://schemas.microsoft.com/office/drawing/2014/main" id="{EFF74428-9CC5-8826-ABEC-27E91DC235DE}"/>
                </a:ext>
              </a:extLst>
            </p:cNvPr>
            <p:cNvPicPr>
              <a:picLocks noChangeAspect="1"/>
            </p:cNvPicPr>
            <p:nvPr/>
          </p:nvPicPr>
          <p:blipFill>
            <a:blip r:embed="rId5"/>
            <a:srcRect r="94003"/>
            <a:stretch/>
          </p:blipFill>
          <p:spPr>
            <a:xfrm>
              <a:off x="10807481" y="2334997"/>
              <a:ext cx="305532" cy="1891784"/>
            </a:xfrm>
            <a:prstGeom prst="rect">
              <a:avLst/>
            </a:prstGeom>
          </p:spPr>
        </p:pic>
      </p:grpSp>
      <p:sp>
        <p:nvSpPr>
          <p:cNvPr id="13" name="Title 1">
            <a:extLst>
              <a:ext uri="{FF2B5EF4-FFF2-40B4-BE49-F238E27FC236}">
                <a16:creationId xmlns:a16="http://schemas.microsoft.com/office/drawing/2014/main" id="{9A540E3F-90F7-9E7C-D768-5C53D8D3B379}"/>
              </a:ext>
            </a:extLst>
          </p:cNvPr>
          <p:cNvSpPr txBox="1">
            <a:spLocks/>
          </p:cNvSpPr>
          <p:nvPr/>
        </p:nvSpPr>
        <p:spPr>
          <a:xfrm>
            <a:off x="8611411" y="3139221"/>
            <a:ext cx="3641025"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alifornian FB" panose="0207040306080B030204" pitchFamily="18" charset="77"/>
              </a:rPr>
              <a:t>For all pure quantum maps which are isometries:</a:t>
            </a:r>
          </a:p>
        </p:txBody>
      </p:sp>
    </p:spTree>
    <p:extLst>
      <p:ext uri="{BB962C8B-B14F-4D97-AF65-F5344CB8AC3E}">
        <p14:creationId xmlns:p14="http://schemas.microsoft.com/office/powerpoint/2010/main" val="75684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21DE43-EFFA-6C11-429B-80BC7A656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1CF77-D96E-ACBA-2C4F-28E0E0350307}"/>
              </a:ext>
            </a:extLst>
          </p:cNvPr>
          <p:cNvSpPr>
            <a:spLocks noGrp="1"/>
          </p:cNvSpPr>
          <p:nvPr>
            <p:ph type="title"/>
          </p:nvPr>
        </p:nvSpPr>
        <p:spPr/>
        <p:txBody>
          <a:bodyPr>
            <a:normAutofit fontScale="90000"/>
          </a:bodyPr>
          <a:lstStyle/>
          <a:p>
            <a:r>
              <a:rPr lang="en-US" sz="4400" b="0" dirty="0">
                <a:latin typeface="Centaur" panose="02030504050205020304" pitchFamily="18" charset="77"/>
                <a:cs typeface="Al Tarikh" pitchFamily="2" charset="-78"/>
              </a:rPr>
              <a:t>How to recover</a:t>
            </a:r>
            <a:br>
              <a:rPr lang="en-US" sz="4800" dirty="0">
                <a:latin typeface="Centaur" panose="02030504050205020304" pitchFamily="18" charset="77"/>
                <a:cs typeface="Al Tarikh" pitchFamily="2" charset="-78"/>
              </a:rPr>
            </a:br>
            <a:r>
              <a:rPr lang="en-US" sz="4800" dirty="0">
                <a:latin typeface="Centaur" panose="02030504050205020304" pitchFamily="18" charset="77"/>
                <a:cs typeface="Al Tarikh" pitchFamily="2" charset="-78"/>
              </a:rPr>
              <a:t>all of mixed-state quantum mechanics</a:t>
            </a:r>
            <a:br>
              <a:rPr lang="en-US" sz="4800" dirty="0">
                <a:latin typeface="Centaur" panose="02030504050205020304" pitchFamily="18" charset="77"/>
                <a:cs typeface="Al Tarikh" pitchFamily="2" charset="-78"/>
              </a:rPr>
            </a:br>
            <a:r>
              <a:rPr lang="en-US" sz="4400" b="0" dirty="0">
                <a:latin typeface="Centaur" panose="02030504050205020304" pitchFamily="18" charset="77"/>
                <a:cs typeface="Al Tarikh" pitchFamily="2" charset="-78"/>
              </a:rPr>
              <a:t>for all of finite-dimensional Hilbert space</a:t>
            </a:r>
            <a:endParaRPr lang="en-US" sz="4400" b="0" dirty="0"/>
          </a:p>
        </p:txBody>
      </p:sp>
    </p:spTree>
    <p:extLst>
      <p:ext uri="{BB962C8B-B14F-4D97-AF65-F5344CB8AC3E}">
        <p14:creationId xmlns:p14="http://schemas.microsoft.com/office/powerpoint/2010/main" val="13282467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202910-5095-A7B1-C336-C3529F2F20D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B64903B-92B4-74DF-90D9-BE37643D36CB}"/>
              </a:ext>
            </a:extLst>
          </p:cNvPr>
          <p:cNvPicPr>
            <a:picLocks noChangeAspect="1"/>
          </p:cNvPicPr>
          <p:nvPr/>
        </p:nvPicPr>
        <p:blipFill>
          <a:blip r:embed="rId3"/>
          <a:srcRect l="-1" r="65944"/>
          <a:stretch/>
        </p:blipFill>
        <p:spPr>
          <a:xfrm>
            <a:off x="2059022" y="2012518"/>
            <a:ext cx="2647080" cy="3522323"/>
          </a:xfrm>
          <a:prstGeom prst="rect">
            <a:avLst/>
          </a:prstGeom>
        </p:spPr>
      </p:pic>
      <p:sp>
        <p:nvSpPr>
          <p:cNvPr id="14" name="Title 1">
            <a:extLst>
              <a:ext uri="{FF2B5EF4-FFF2-40B4-BE49-F238E27FC236}">
                <a16:creationId xmlns:a16="http://schemas.microsoft.com/office/drawing/2014/main" id="{5D84E348-B282-DE6B-A44C-FE9B7157387C}"/>
              </a:ext>
            </a:extLst>
          </p:cNvPr>
          <p:cNvSpPr>
            <a:spLocks noGrp="1"/>
          </p:cNvSpPr>
          <p:nvPr>
            <p:ph type="title"/>
          </p:nvPr>
        </p:nvSpPr>
        <p:spPr>
          <a:xfrm>
            <a:off x="2000069" y="410740"/>
            <a:ext cx="7577388" cy="1505883"/>
          </a:xfrm>
        </p:spPr>
        <p:txBody>
          <a:bodyPr vert="horz" lIns="91440" tIns="45720" rIns="91440" bIns="45720" rtlCol="0" anchor="ctr">
            <a:normAutofit/>
          </a:bodyPr>
          <a:lstStyle/>
          <a:p>
            <a:r>
              <a:rPr lang="en-US" sz="3200" kern="1200" dirty="0">
                <a:solidFill>
                  <a:schemeClr val="tx1"/>
                </a:solidFill>
                <a:latin typeface="+mj-lt"/>
                <a:ea typeface="+mj-ea"/>
                <a:cs typeface="+mj-cs"/>
              </a:rPr>
              <a:t>To get the </a:t>
            </a:r>
            <a:r>
              <a:rPr lang="en-US" sz="3200" b="1" kern="1200" dirty="0">
                <a:solidFill>
                  <a:schemeClr val="tx1"/>
                </a:solidFill>
                <a:latin typeface="+mj-lt"/>
                <a:ea typeface="+mj-ea"/>
                <a:cs typeface="+mj-cs"/>
              </a:rPr>
              <a:t>density operator</a:t>
            </a:r>
            <a:r>
              <a:rPr lang="en-US" sz="3200" kern="1200" dirty="0">
                <a:solidFill>
                  <a:schemeClr val="tx1"/>
                </a:solidFill>
                <a:latin typeface="+mj-lt"/>
                <a:ea typeface="+mj-ea"/>
                <a:cs typeface="+mj-cs"/>
              </a:rPr>
              <a:t> of any pure state, take its outer product.  Drawing this:</a:t>
            </a:r>
          </a:p>
        </p:txBody>
      </p:sp>
      <p:pic>
        <p:nvPicPr>
          <p:cNvPr id="5" name="Picture 4">
            <a:extLst>
              <a:ext uri="{FF2B5EF4-FFF2-40B4-BE49-F238E27FC236}">
                <a16:creationId xmlns:a16="http://schemas.microsoft.com/office/drawing/2014/main" id="{FB1E897E-FCB6-5A9C-A87F-7797712821F1}"/>
              </a:ext>
            </a:extLst>
          </p:cNvPr>
          <p:cNvPicPr>
            <a:picLocks noChangeAspect="1"/>
          </p:cNvPicPr>
          <p:nvPr/>
        </p:nvPicPr>
        <p:blipFill>
          <a:blip r:embed="rId3"/>
          <a:srcRect l="53455" t="25643"/>
          <a:stretch/>
        </p:blipFill>
        <p:spPr>
          <a:xfrm>
            <a:off x="6213782" y="2915757"/>
            <a:ext cx="3620012" cy="2620800"/>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0C380AE5-3152-97C3-B795-5A7F1CBADF5B}"/>
                  </a:ext>
                </a:extLst>
              </p14:cNvPr>
              <p14:cNvContentPartPr/>
              <p14:nvPr/>
            </p14:nvContentPartPr>
            <p14:xfrm>
              <a:off x="3303889" y="-108212"/>
              <a:ext cx="360" cy="360"/>
            </p14:xfrm>
          </p:contentPart>
        </mc:Choice>
        <mc:Fallback xmlns="">
          <p:pic>
            <p:nvPicPr>
              <p:cNvPr id="12" name="Ink 11">
                <a:extLst>
                  <a:ext uri="{FF2B5EF4-FFF2-40B4-BE49-F238E27FC236}">
                    <a16:creationId xmlns:a16="http://schemas.microsoft.com/office/drawing/2014/main" id="{3CD58191-A2CC-DDBC-FCA8-AC2F93FDF6BA}"/>
                  </a:ext>
                </a:extLst>
              </p:cNvPr>
              <p:cNvPicPr/>
              <p:nvPr/>
            </p:nvPicPr>
            <p:blipFill>
              <a:blip r:embed="rId5"/>
              <a:stretch>
                <a:fillRect/>
              </a:stretch>
            </p:blipFill>
            <p:spPr>
              <a:xfrm>
                <a:off x="3268249" y="-144212"/>
                <a:ext cx="72000" cy="72000"/>
              </a:xfrm>
              <a:prstGeom prst="rect">
                <a:avLst/>
              </a:prstGeom>
            </p:spPr>
          </p:pic>
        </mc:Fallback>
      </mc:AlternateContent>
      <p:grpSp>
        <p:nvGrpSpPr>
          <p:cNvPr id="10" name="Group 9">
            <a:extLst>
              <a:ext uri="{FF2B5EF4-FFF2-40B4-BE49-F238E27FC236}">
                <a16:creationId xmlns:a16="http://schemas.microsoft.com/office/drawing/2014/main" id="{7E4EC1B5-59EB-0E1C-366B-3512226DC69A}"/>
              </a:ext>
            </a:extLst>
          </p:cNvPr>
          <p:cNvGrpSpPr/>
          <p:nvPr/>
        </p:nvGrpSpPr>
        <p:grpSpPr>
          <a:xfrm>
            <a:off x="4909490" y="1866567"/>
            <a:ext cx="1820160" cy="1046160"/>
            <a:chOff x="4205942" y="5810265"/>
            <a:chExt cx="1820160" cy="1046160"/>
          </a:xfrm>
        </p:grpSpPr>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BAFB5E0D-2994-31CB-3F0D-36CBB0316E00}"/>
                    </a:ext>
                  </a:extLst>
                </p14:cNvPr>
                <p14:cNvContentPartPr/>
                <p14:nvPr/>
              </p14:nvContentPartPr>
              <p14:xfrm>
                <a:off x="4581422" y="6045345"/>
                <a:ext cx="356400" cy="317520"/>
              </p14:xfrm>
            </p:contentPart>
          </mc:Choice>
          <mc:Fallback xmlns="">
            <p:pic>
              <p:nvPicPr>
                <p:cNvPr id="28" name="Ink 27">
                  <a:extLst>
                    <a:ext uri="{FF2B5EF4-FFF2-40B4-BE49-F238E27FC236}">
                      <a16:creationId xmlns:a16="http://schemas.microsoft.com/office/drawing/2014/main" id="{BAFB5E0D-2994-31CB-3F0D-36CBB0316E00}"/>
                    </a:ext>
                  </a:extLst>
                </p:cNvPr>
                <p:cNvPicPr/>
                <p:nvPr/>
              </p:nvPicPr>
              <p:blipFill>
                <a:blip r:embed="rId7"/>
                <a:stretch>
                  <a:fillRect/>
                </a:stretch>
              </p:blipFill>
              <p:spPr>
                <a:xfrm>
                  <a:off x="4563422" y="6027345"/>
                  <a:ext cx="39204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 name="Ink 39">
                  <a:extLst>
                    <a:ext uri="{FF2B5EF4-FFF2-40B4-BE49-F238E27FC236}">
                      <a16:creationId xmlns:a16="http://schemas.microsoft.com/office/drawing/2014/main" id="{13B6D005-9D12-7D6C-A568-41E491176783}"/>
                    </a:ext>
                  </a:extLst>
                </p14:cNvPr>
                <p14:cNvContentPartPr/>
                <p14:nvPr/>
              </p14:nvContentPartPr>
              <p14:xfrm>
                <a:off x="5198102" y="5879745"/>
                <a:ext cx="156960" cy="148680"/>
              </p14:xfrm>
            </p:contentPart>
          </mc:Choice>
          <mc:Fallback xmlns="">
            <p:pic>
              <p:nvPicPr>
                <p:cNvPr id="40" name="Ink 39">
                  <a:extLst>
                    <a:ext uri="{FF2B5EF4-FFF2-40B4-BE49-F238E27FC236}">
                      <a16:creationId xmlns:a16="http://schemas.microsoft.com/office/drawing/2014/main" id="{13B6D005-9D12-7D6C-A568-41E491176783}"/>
                    </a:ext>
                  </a:extLst>
                </p:cNvPr>
                <p:cNvPicPr/>
                <p:nvPr/>
              </p:nvPicPr>
              <p:blipFill>
                <a:blip r:embed="rId9"/>
                <a:stretch>
                  <a:fillRect/>
                </a:stretch>
              </p:blipFill>
              <p:spPr>
                <a:xfrm>
                  <a:off x="5180102" y="5861745"/>
                  <a:ext cx="1926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6" name="Ink 45">
                  <a:extLst>
                    <a:ext uri="{FF2B5EF4-FFF2-40B4-BE49-F238E27FC236}">
                      <a16:creationId xmlns:a16="http://schemas.microsoft.com/office/drawing/2014/main" id="{45577157-318D-05C4-0714-CD4C4D1002B4}"/>
                    </a:ext>
                  </a:extLst>
                </p14:cNvPr>
                <p14:cNvContentPartPr/>
                <p14:nvPr/>
              </p14:nvContentPartPr>
              <p14:xfrm>
                <a:off x="5374862" y="5860665"/>
                <a:ext cx="197280" cy="54000"/>
              </p14:xfrm>
            </p:contentPart>
          </mc:Choice>
          <mc:Fallback xmlns="">
            <p:pic>
              <p:nvPicPr>
                <p:cNvPr id="46" name="Ink 45">
                  <a:extLst>
                    <a:ext uri="{FF2B5EF4-FFF2-40B4-BE49-F238E27FC236}">
                      <a16:creationId xmlns:a16="http://schemas.microsoft.com/office/drawing/2014/main" id="{45577157-318D-05C4-0714-CD4C4D1002B4}"/>
                    </a:ext>
                  </a:extLst>
                </p:cNvPr>
                <p:cNvPicPr/>
                <p:nvPr/>
              </p:nvPicPr>
              <p:blipFill>
                <a:blip r:embed="rId11"/>
                <a:stretch>
                  <a:fillRect/>
                </a:stretch>
              </p:blipFill>
              <p:spPr>
                <a:xfrm>
                  <a:off x="5356862" y="5842665"/>
                  <a:ext cx="2329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73E678DC-AB90-69E3-FA8B-6F81C2A6C23F}"/>
                    </a:ext>
                  </a:extLst>
                </p14:cNvPr>
                <p14:cNvContentPartPr/>
                <p14:nvPr/>
              </p14:nvContentPartPr>
              <p14:xfrm>
                <a:off x="5385302" y="6383745"/>
                <a:ext cx="245160" cy="472680"/>
              </p14:xfrm>
            </p:contentPart>
          </mc:Choice>
          <mc:Fallback xmlns="">
            <p:pic>
              <p:nvPicPr>
                <p:cNvPr id="18" name="Ink 17">
                  <a:extLst>
                    <a:ext uri="{FF2B5EF4-FFF2-40B4-BE49-F238E27FC236}">
                      <a16:creationId xmlns:a16="http://schemas.microsoft.com/office/drawing/2014/main" id="{73E678DC-AB90-69E3-FA8B-6F81C2A6C23F}"/>
                    </a:ext>
                  </a:extLst>
                </p:cNvPr>
                <p:cNvPicPr/>
                <p:nvPr/>
              </p:nvPicPr>
              <p:blipFill>
                <a:blip r:embed="rId13"/>
                <a:stretch>
                  <a:fillRect/>
                </a:stretch>
              </p:blipFill>
              <p:spPr>
                <a:xfrm>
                  <a:off x="5367328" y="6365731"/>
                  <a:ext cx="280748" cy="5083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E52DDA1E-DB0D-35A2-DAA3-12418B836806}"/>
                    </a:ext>
                  </a:extLst>
                </p14:cNvPr>
                <p14:cNvContentPartPr/>
                <p14:nvPr/>
              </p14:nvContentPartPr>
              <p14:xfrm>
                <a:off x="5421662" y="6637545"/>
                <a:ext cx="283680" cy="208800"/>
              </p14:xfrm>
            </p:contentPart>
          </mc:Choice>
          <mc:Fallback xmlns="">
            <p:pic>
              <p:nvPicPr>
                <p:cNvPr id="19" name="Ink 18">
                  <a:extLst>
                    <a:ext uri="{FF2B5EF4-FFF2-40B4-BE49-F238E27FC236}">
                      <a16:creationId xmlns:a16="http://schemas.microsoft.com/office/drawing/2014/main" id="{E52DDA1E-DB0D-35A2-DAA3-12418B836806}"/>
                    </a:ext>
                  </a:extLst>
                </p:cNvPr>
                <p:cNvPicPr/>
                <p:nvPr/>
              </p:nvPicPr>
              <p:blipFill>
                <a:blip r:embed="rId15"/>
                <a:stretch>
                  <a:fillRect/>
                </a:stretch>
              </p:blipFill>
              <p:spPr>
                <a:xfrm>
                  <a:off x="5403662" y="6619545"/>
                  <a:ext cx="3193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Ink 47">
                  <a:extLst>
                    <a:ext uri="{FF2B5EF4-FFF2-40B4-BE49-F238E27FC236}">
                      <a16:creationId xmlns:a16="http://schemas.microsoft.com/office/drawing/2014/main" id="{AA2F7E1D-79A5-4155-FB26-E16FDCDF3570}"/>
                    </a:ext>
                  </a:extLst>
                </p14:cNvPr>
                <p14:cNvContentPartPr/>
                <p14:nvPr/>
              </p14:nvContentPartPr>
              <p14:xfrm>
                <a:off x="5448662" y="5810265"/>
                <a:ext cx="54000" cy="194760"/>
              </p14:xfrm>
            </p:contentPart>
          </mc:Choice>
          <mc:Fallback xmlns="">
            <p:pic>
              <p:nvPicPr>
                <p:cNvPr id="48" name="Ink 47">
                  <a:extLst>
                    <a:ext uri="{FF2B5EF4-FFF2-40B4-BE49-F238E27FC236}">
                      <a16:creationId xmlns:a16="http://schemas.microsoft.com/office/drawing/2014/main" id="{AA2F7E1D-79A5-4155-FB26-E16FDCDF3570}"/>
                    </a:ext>
                  </a:extLst>
                </p:cNvPr>
                <p:cNvPicPr/>
                <p:nvPr/>
              </p:nvPicPr>
              <p:blipFill>
                <a:blip r:embed="rId17"/>
                <a:stretch>
                  <a:fillRect/>
                </a:stretch>
              </p:blipFill>
              <p:spPr>
                <a:xfrm>
                  <a:off x="5430662" y="5792265"/>
                  <a:ext cx="896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a:extLst>
                    <a:ext uri="{FF2B5EF4-FFF2-40B4-BE49-F238E27FC236}">
                      <a16:creationId xmlns:a16="http://schemas.microsoft.com/office/drawing/2014/main" id="{ACBAD471-5875-F66C-492E-C00D0F0295EF}"/>
                    </a:ext>
                  </a:extLst>
                </p14:cNvPr>
                <p14:cNvContentPartPr/>
                <p14:nvPr/>
              </p14:nvContentPartPr>
              <p14:xfrm>
                <a:off x="4932062" y="6052905"/>
                <a:ext cx="172800" cy="271800"/>
              </p14:xfrm>
            </p:contentPart>
          </mc:Choice>
          <mc:Fallback xmlns="">
            <p:pic>
              <p:nvPicPr>
                <p:cNvPr id="32" name="Ink 31">
                  <a:extLst>
                    <a:ext uri="{FF2B5EF4-FFF2-40B4-BE49-F238E27FC236}">
                      <a16:creationId xmlns:a16="http://schemas.microsoft.com/office/drawing/2014/main" id="{ACBAD471-5875-F66C-492E-C00D0F0295EF}"/>
                    </a:ext>
                  </a:extLst>
                </p:cNvPr>
                <p:cNvPicPr/>
                <p:nvPr/>
              </p:nvPicPr>
              <p:blipFill>
                <a:blip r:embed="rId19"/>
                <a:stretch>
                  <a:fillRect/>
                </a:stretch>
              </p:blipFill>
              <p:spPr>
                <a:xfrm>
                  <a:off x="4914099" y="6034905"/>
                  <a:ext cx="208366"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3" name="Ink 32">
                  <a:extLst>
                    <a:ext uri="{FF2B5EF4-FFF2-40B4-BE49-F238E27FC236}">
                      <a16:creationId xmlns:a16="http://schemas.microsoft.com/office/drawing/2014/main" id="{10DB0D36-3C3F-8698-300F-BA6F8F64447D}"/>
                    </a:ext>
                  </a:extLst>
                </p14:cNvPr>
                <p14:cNvContentPartPr/>
                <p14:nvPr/>
              </p14:nvContentPartPr>
              <p14:xfrm>
                <a:off x="4921982" y="6037425"/>
                <a:ext cx="140400" cy="153000"/>
              </p14:xfrm>
            </p:contentPart>
          </mc:Choice>
          <mc:Fallback xmlns="">
            <p:pic>
              <p:nvPicPr>
                <p:cNvPr id="33" name="Ink 32">
                  <a:extLst>
                    <a:ext uri="{FF2B5EF4-FFF2-40B4-BE49-F238E27FC236}">
                      <a16:creationId xmlns:a16="http://schemas.microsoft.com/office/drawing/2014/main" id="{10DB0D36-3C3F-8698-300F-BA6F8F64447D}"/>
                    </a:ext>
                  </a:extLst>
                </p:cNvPr>
                <p:cNvPicPr/>
                <p:nvPr/>
              </p:nvPicPr>
              <p:blipFill>
                <a:blip r:embed="rId21"/>
                <a:stretch>
                  <a:fillRect/>
                </a:stretch>
              </p:blipFill>
              <p:spPr>
                <a:xfrm>
                  <a:off x="4903982" y="6019383"/>
                  <a:ext cx="176040" cy="18872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 name="Ink 35">
                  <a:extLst>
                    <a:ext uri="{FF2B5EF4-FFF2-40B4-BE49-F238E27FC236}">
                      <a16:creationId xmlns:a16="http://schemas.microsoft.com/office/drawing/2014/main" id="{7695C581-2686-85BD-58F7-2A37B3D4C257}"/>
                    </a:ext>
                  </a:extLst>
                </p14:cNvPr>
                <p14:cNvContentPartPr/>
                <p14:nvPr/>
              </p14:nvContentPartPr>
              <p14:xfrm>
                <a:off x="5066342" y="5904225"/>
                <a:ext cx="135720" cy="175680"/>
              </p14:xfrm>
            </p:contentPart>
          </mc:Choice>
          <mc:Fallback xmlns="">
            <p:pic>
              <p:nvPicPr>
                <p:cNvPr id="36" name="Ink 35">
                  <a:extLst>
                    <a:ext uri="{FF2B5EF4-FFF2-40B4-BE49-F238E27FC236}">
                      <a16:creationId xmlns:a16="http://schemas.microsoft.com/office/drawing/2014/main" id="{7695C581-2686-85BD-58F7-2A37B3D4C257}"/>
                    </a:ext>
                  </a:extLst>
                </p:cNvPr>
                <p:cNvPicPr/>
                <p:nvPr/>
              </p:nvPicPr>
              <p:blipFill>
                <a:blip r:embed="rId23"/>
                <a:stretch>
                  <a:fillRect/>
                </a:stretch>
              </p:blipFill>
              <p:spPr>
                <a:xfrm>
                  <a:off x="5048342" y="5886225"/>
                  <a:ext cx="1713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419B4F7E-0E73-A1A6-3E47-A0851F0CE2DC}"/>
                    </a:ext>
                  </a:extLst>
                </p14:cNvPr>
                <p14:cNvContentPartPr/>
                <p14:nvPr/>
              </p14:nvContentPartPr>
              <p14:xfrm>
                <a:off x="4205942" y="6260625"/>
                <a:ext cx="184680" cy="238320"/>
              </p14:xfrm>
            </p:contentPart>
          </mc:Choice>
          <mc:Fallback xmlns="">
            <p:pic>
              <p:nvPicPr>
                <p:cNvPr id="24" name="Ink 23">
                  <a:extLst>
                    <a:ext uri="{FF2B5EF4-FFF2-40B4-BE49-F238E27FC236}">
                      <a16:creationId xmlns:a16="http://schemas.microsoft.com/office/drawing/2014/main" id="{419B4F7E-0E73-A1A6-3E47-A0851F0CE2DC}"/>
                    </a:ext>
                  </a:extLst>
                </p:cNvPr>
                <p:cNvPicPr/>
                <p:nvPr/>
              </p:nvPicPr>
              <p:blipFill>
                <a:blip r:embed="rId25"/>
                <a:stretch>
                  <a:fillRect/>
                </a:stretch>
              </p:blipFill>
              <p:spPr>
                <a:xfrm>
                  <a:off x="4187942" y="6242625"/>
                  <a:ext cx="22032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41D82612-07DC-5B8E-BF47-0ACC208E76F0}"/>
                    </a:ext>
                  </a:extLst>
                </p14:cNvPr>
                <p14:cNvContentPartPr/>
                <p14:nvPr/>
              </p14:nvContentPartPr>
              <p14:xfrm>
                <a:off x="4415102" y="6258825"/>
                <a:ext cx="148680" cy="179280"/>
              </p14:xfrm>
            </p:contentPart>
          </mc:Choice>
          <mc:Fallback xmlns="">
            <p:pic>
              <p:nvPicPr>
                <p:cNvPr id="25" name="Ink 24">
                  <a:extLst>
                    <a:ext uri="{FF2B5EF4-FFF2-40B4-BE49-F238E27FC236}">
                      <a16:creationId xmlns:a16="http://schemas.microsoft.com/office/drawing/2014/main" id="{41D82612-07DC-5B8E-BF47-0ACC208E76F0}"/>
                    </a:ext>
                  </a:extLst>
                </p:cNvPr>
                <p:cNvPicPr/>
                <p:nvPr/>
              </p:nvPicPr>
              <p:blipFill>
                <a:blip r:embed="rId27"/>
                <a:stretch>
                  <a:fillRect/>
                </a:stretch>
              </p:blipFill>
              <p:spPr>
                <a:xfrm>
                  <a:off x="4397058" y="6240825"/>
                  <a:ext cx="184407"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9" name="Ink 48">
                  <a:extLst>
                    <a:ext uri="{FF2B5EF4-FFF2-40B4-BE49-F238E27FC236}">
                      <a16:creationId xmlns:a16="http://schemas.microsoft.com/office/drawing/2014/main" id="{C1E03ED2-4642-AFCB-BF72-9098EA563D96}"/>
                    </a:ext>
                  </a:extLst>
                </p14:cNvPr>
                <p14:cNvContentPartPr/>
                <p14:nvPr/>
              </p14:nvContentPartPr>
              <p14:xfrm>
                <a:off x="4428422" y="6597585"/>
                <a:ext cx="149760" cy="141480"/>
              </p14:xfrm>
            </p:contentPart>
          </mc:Choice>
          <mc:Fallback xmlns="">
            <p:pic>
              <p:nvPicPr>
                <p:cNvPr id="49" name="Ink 48">
                  <a:extLst>
                    <a:ext uri="{FF2B5EF4-FFF2-40B4-BE49-F238E27FC236}">
                      <a16:creationId xmlns:a16="http://schemas.microsoft.com/office/drawing/2014/main" id="{C1E03ED2-4642-AFCB-BF72-9098EA563D96}"/>
                    </a:ext>
                  </a:extLst>
                </p:cNvPr>
                <p:cNvPicPr/>
                <p:nvPr/>
              </p:nvPicPr>
              <p:blipFill>
                <a:blip r:embed="rId29"/>
                <a:stretch>
                  <a:fillRect/>
                </a:stretch>
              </p:blipFill>
              <p:spPr>
                <a:xfrm>
                  <a:off x="4410422" y="6579631"/>
                  <a:ext cx="185400" cy="17703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0" name="Ink 49">
                  <a:extLst>
                    <a:ext uri="{FF2B5EF4-FFF2-40B4-BE49-F238E27FC236}">
                      <a16:creationId xmlns:a16="http://schemas.microsoft.com/office/drawing/2014/main" id="{D335241C-A08A-67FF-CEB9-8A1398C9F507}"/>
                    </a:ext>
                  </a:extLst>
                </p14:cNvPr>
                <p14:cNvContentPartPr/>
                <p14:nvPr/>
              </p14:nvContentPartPr>
              <p14:xfrm>
                <a:off x="4594742" y="6530625"/>
                <a:ext cx="120600" cy="128880"/>
              </p14:xfrm>
            </p:contentPart>
          </mc:Choice>
          <mc:Fallback xmlns="">
            <p:pic>
              <p:nvPicPr>
                <p:cNvPr id="50" name="Ink 49">
                  <a:extLst>
                    <a:ext uri="{FF2B5EF4-FFF2-40B4-BE49-F238E27FC236}">
                      <a16:creationId xmlns:a16="http://schemas.microsoft.com/office/drawing/2014/main" id="{D335241C-A08A-67FF-CEB9-8A1398C9F507}"/>
                    </a:ext>
                  </a:extLst>
                </p:cNvPr>
                <p:cNvPicPr/>
                <p:nvPr/>
              </p:nvPicPr>
              <p:blipFill>
                <a:blip r:embed="rId31"/>
                <a:stretch>
                  <a:fillRect/>
                </a:stretch>
              </p:blipFill>
              <p:spPr>
                <a:xfrm>
                  <a:off x="4576742" y="6512625"/>
                  <a:ext cx="156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3" name="Ink 52">
                  <a:extLst>
                    <a:ext uri="{FF2B5EF4-FFF2-40B4-BE49-F238E27FC236}">
                      <a16:creationId xmlns:a16="http://schemas.microsoft.com/office/drawing/2014/main" id="{2C4C71EF-91BD-531D-AADC-C839B88C4A3F}"/>
                    </a:ext>
                  </a:extLst>
                </p14:cNvPr>
                <p14:cNvContentPartPr/>
                <p14:nvPr/>
              </p14:nvContentPartPr>
              <p14:xfrm>
                <a:off x="4782302" y="6449625"/>
                <a:ext cx="192240" cy="118800"/>
              </p14:xfrm>
            </p:contentPart>
          </mc:Choice>
          <mc:Fallback xmlns="">
            <p:pic>
              <p:nvPicPr>
                <p:cNvPr id="53" name="Ink 52">
                  <a:extLst>
                    <a:ext uri="{FF2B5EF4-FFF2-40B4-BE49-F238E27FC236}">
                      <a16:creationId xmlns:a16="http://schemas.microsoft.com/office/drawing/2014/main" id="{2C4C71EF-91BD-531D-AADC-C839B88C4A3F}"/>
                    </a:ext>
                  </a:extLst>
                </p:cNvPr>
                <p:cNvPicPr/>
                <p:nvPr/>
              </p:nvPicPr>
              <p:blipFill>
                <a:blip r:embed="rId33"/>
                <a:stretch>
                  <a:fillRect/>
                </a:stretch>
              </p:blipFill>
              <p:spPr>
                <a:xfrm>
                  <a:off x="4764302" y="6431625"/>
                  <a:ext cx="2278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6" name="Ink 55">
                  <a:extLst>
                    <a:ext uri="{FF2B5EF4-FFF2-40B4-BE49-F238E27FC236}">
                      <a16:creationId xmlns:a16="http://schemas.microsoft.com/office/drawing/2014/main" id="{31D894D2-56B5-FFFB-1596-5E85985FC595}"/>
                    </a:ext>
                  </a:extLst>
                </p14:cNvPr>
                <p14:cNvContentPartPr/>
                <p14:nvPr/>
              </p14:nvContentPartPr>
              <p14:xfrm>
                <a:off x="5046542" y="6393825"/>
                <a:ext cx="100440" cy="177480"/>
              </p14:xfrm>
            </p:contentPart>
          </mc:Choice>
          <mc:Fallback xmlns="">
            <p:pic>
              <p:nvPicPr>
                <p:cNvPr id="56" name="Ink 55">
                  <a:extLst>
                    <a:ext uri="{FF2B5EF4-FFF2-40B4-BE49-F238E27FC236}">
                      <a16:creationId xmlns:a16="http://schemas.microsoft.com/office/drawing/2014/main" id="{31D894D2-56B5-FFFB-1596-5E85985FC595}"/>
                    </a:ext>
                  </a:extLst>
                </p:cNvPr>
                <p:cNvPicPr/>
                <p:nvPr/>
              </p:nvPicPr>
              <p:blipFill>
                <a:blip r:embed="rId35"/>
                <a:stretch>
                  <a:fillRect/>
                </a:stretch>
              </p:blipFill>
              <p:spPr>
                <a:xfrm>
                  <a:off x="5028542" y="6375788"/>
                  <a:ext cx="136080" cy="21319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9" name="Ink 58">
                  <a:extLst>
                    <a:ext uri="{FF2B5EF4-FFF2-40B4-BE49-F238E27FC236}">
                      <a16:creationId xmlns:a16="http://schemas.microsoft.com/office/drawing/2014/main" id="{5A46B0B5-7BBB-7869-D174-007E330DA49A}"/>
                    </a:ext>
                  </a:extLst>
                </p14:cNvPr>
                <p14:cNvContentPartPr/>
                <p14:nvPr/>
              </p14:nvContentPartPr>
              <p14:xfrm>
                <a:off x="5000822" y="6343425"/>
                <a:ext cx="360" cy="360"/>
              </p14:xfrm>
            </p:contentPart>
          </mc:Choice>
          <mc:Fallback xmlns="">
            <p:pic>
              <p:nvPicPr>
                <p:cNvPr id="59" name="Ink 58">
                  <a:extLst>
                    <a:ext uri="{FF2B5EF4-FFF2-40B4-BE49-F238E27FC236}">
                      <a16:creationId xmlns:a16="http://schemas.microsoft.com/office/drawing/2014/main" id="{5A46B0B5-7BBB-7869-D174-007E330DA49A}"/>
                    </a:ext>
                  </a:extLst>
                </p:cNvPr>
                <p:cNvPicPr/>
                <p:nvPr/>
              </p:nvPicPr>
              <p:blipFill>
                <a:blip r:embed="rId37"/>
                <a:stretch>
                  <a:fillRect/>
                </a:stretch>
              </p:blipFill>
              <p:spPr>
                <a:xfrm>
                  <a:off x="4982822" y="632542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3" name="Ink 62">
                  <a:extLst>
                    <a:ext uri="{FF2B5EF4-FFF2-40B4-BE49-F238E27FC236}">
                      <a16:creationId xmlns:a16="http://schemas.microsoft.com/office/drawing/2014/main" id="{06CDB892-03B7-5B56-4577-123FB37CB02A}"/>
                    </a:ext>
                  </a:extLst>
                </p14:cNvPr>
                <p14:cNvContentPartPr/>
                <p14:nvPr/>
              </p14:nvContentPartPr>
              <p14:xfrm>
                <a:off x="5180462" y="6239385"/>
                <a:ext cx="173160" cy="114480"/>
              </p14:xfrm>
            </p:contentPart>
          </mc:Choice>
          <mc:Fallback xmlns="">
            <p:pic>
              <p:nvPicPr>
                <p:cNvPr id="63" name="Ink 62">
                  <a:extLst>
                    <a:ext uri="{FF2B5EF4-FFF2-40B4-BE49-F238E27FC236}">
                      <a16:creationId xmlns:a16="http://schemas.microsoft.com/office/drawing/2014/main" id="{06CDB892-03B7-5B56-4577-123FB37CB02A}"/>
                    </a:ext>
                  </a:extLst>
                </p:cNvPr>
                <p:cNvPicPr/>
                <p:nvPr/>
              </p:nvPicPr>
              <p:blipFill>
                <a:blip r:embed="rId39"/>
                <a:stretch>
                  <a:fillRect/>
                </a:stretch>
              </p:blipFill>
              <p:spPr>
                <a:xfrm>
                  <a:off x="5162462" y="6221441"/>
                  <a:ext cx="208800" cy="15000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6" name="Ink 65">
                  <a:extLst>
                    <a:ext uri="{FF2B5EF4-FFF2-40B4-BE49-F238E27FC236}">
                      <a16:creationId xmlns:a16="http://schemas.microsoft.com/office/drawing/2014/main" id="{FABD3030-D1BE-742B-7CC6-22A0608420E8}"/>
                    </a:ext>
                  </a:extLst>
                </p14:cNvPr>
                <p14:cNvContentPartPr/>
                <p14:nvPr/>
              </p14:nvContentPartPr>
              <p14:xfrm>
                <a:off x="5339582" y="6178905"/>
                <a:ext cx="215640" cy="192240"/>
              </p14:xfrm>
            </p:contentPart>
          </mc:Choice>
          <mc:Fallback xmlns="">
            <p:pic>
              <p:nvPicPr>
                <p:cNvPr id="66" name="Ink 65">
                  <a:extLst>
                    <a:ext uri="{FF2B5EF4-FFF2-40B4-BE49-F238E27FC236}">
                      <a16:creationId xmlns:a16="http://schemas.microsoft.com/office/drawing/2014/main" id="{FABD3030-D1BE-742B-7CC6-22A0608420E8}"/>
                    </a:ext>
                  </a:extLst>
                </p:cNvPr>
                <p:cNvPicPr/>
                <p:nvPr/>
              </p:nvPicPr>
              <p:blipFill>
                <a:blip r:embed="rId41"/>
                <a:stretch>
                  <a:fillRect/>
                </a:stretch>
              </p:blipFill>
              <p:spPr>
                <a:xfrm>
                  <a:off x="5321582" y="6160905"/>
                  <a:ext cx="25128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7" name="Ink 66">
                  <a:extLst>
                    <a:ext uri="{FF2B5EF4-FFF2-40B4-BE49-F238E27FC236}">
                      <a16:creationId xmlns:a16="http://schemas.microsoft.com/office/drawing/2014/main" id="{917AC08E-A80E-BD5A-39F6-9B1E4F77037A}"/>
                    </a:ext>
                  </a:extLst>
                </p14:cNvPr>
                <p14:cNvContentPartPr/>
                <p14:nvPr/>
              </p14:nvContentPartPr>
              <p14:xfrm>
                <a:off x="5532902" y="6068025"/>
                <a:ext cx="170280" cy="109800"/>
              </p14:xfrm>
            </p:contentPart>
          </mc:Choice>
          <mc:Fallback xmlns="">
            <p:pic>
              <p:nvPicPr>
                <p:cNvPr id="67" name="Ink 66">
                  <a:extLst>
                    <a:ext uri="{FF2B5EF4-FFF2-40B4-BE49-F238E27FC236}">
                      <a16:creationId xmlns:a16="http://schemas.microsoft.com/office/drawing/2014/main" id="{917AC08E-A80E-BD5A-39F6-9B1E4F77037A}"/>
                    </a:ext>
                  </a:extLst>
                </p:cNvPr>
                <p:cNvPicPr/>
                <p:nvPr/>
              </p:nvPicPr>
              <p:blipFill>
                <a:blip r:embed="rId43"/>
                <a:stretch>
                  <a:fillRect/>
                </a:stretch>
              </p:blipFill>
              <p:spPr>
                <a:xfrm>
                  <a:off x="5514902" y="6050025"/>
                  <a:ext cx="2059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8" name="Ink 67">
                  <a:extLst>
                    <a:ext uri="{FF2B5EF4-FFF2-40B4-BE49-F238E27FC236}">
                      <a16:creationId xmlns:a16="http://schemas.microsoft.com/office/drawing/2014/main" id="{2DD925D1-1F27-9F66-5748-26479E853CBB}"/>
                    </a:ext>
                  </a:extLst>
                </p14:cNvPr>
                <p14:cNvContentPartPr/>
                <p14:nvPr/>
              </p14:nvContentPartPr>
              <p14:xfrm>
                <a:off x="5675102" y="5969025"/>
                <a:ext cx="120600" cy="70200"/>
              </p14:xfrm>
            </p:contentPart>
          </mc:Choice>
          <mc:Fallback xmlns="">
            <p:pic>
              <p:nvPicPr>
                <p:cNvPr id="68" name="Ink 67">
                  <a:extLst>
                    <a:ext uri="{FF2B5EF4-FFF2-40B4-BE49-F238E27FC236}">
                      <a16:creationId xmlns:a16="http://schemas.microsoft.com/office/drawing/2014/main" id="{2DD925D1-1F27-9F66-5748-26479E853CBB}"/>
                    </a:ext>
                  </a:extLst>
                </p:cNvPr>
                <p:cNvPicPr/>
                <p:nvPr/>
              </p:nvPicPr>
              <p:blipFill>
                <a:blip r:embed="rId45"/>
                <a:stretch>
                  <a:fillRect/>
                </a:stretch>
              </p:blipFill>
              <p:spPr>
                <a:xfrm>
                  <a:off x="5657102" y="5951025"/>
                  <a:ext cx="1562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1" name="Ink 70">
                  <a:extLst>
                    <a:ext uri="{FF2B5EF4-FFF2-40B4-BE49-F238E27FC236}">
                      <a16:creationId xmlns:a16="http://schemas.microsoft.com/office/drawing/2014/main" id="{92EF231D-9F59-13E0-7620-A1DC0CF5D63E}"/>
                    </a:ext>
                  </a:extLst>
                </p14:cNvPr>
                <p14:cNvContentPartPr/>
                <p14:nvPr/>
              </p14:nvContentPartPr>
              <p14:xfrm>
                <a:off x="5687702" y="5937345"/>
                <a:ext cx="137160" cy="131400"/>
              </p14:xfrm>
            </p:contentPart>
          </mc:Choice>
          <mc:Fallback xmlns="">
            <p:pic>
              <p:nvPicPr>
                <p:cNvPr id="71" name="Ink 70">
                  <a:extLst>
                    <a:ext uri="{FF2B5EF4-FFF2-40B4-BE49-F238E27FC236}">
                      <a16:creationId xmlns:a16="http://schemas.microsoft.com/office/drawing/2014/main" id="{92EF231D-9F59-13E0-7620-A1DC0CF5D63E}"/>
                    </a:ext>
                  </a:extLst>
                </p:cNvPr>
                <p:cNvPicPr/>
                <p:nvPr/>
              </p:nvPicPr>
              <p:blipFill>
                <a:blip r:embed="rId47"/>
                <a:stretch>
                  <a:fillRect/>
                </a:stretch>
              </p:blipFill>
              <p:spPr>
                <a:xfrm>
                  <a:off x="5669749" y="5919345"/>
                  <a:ext cx="172707"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7" name="Ink 76">
                  <a:extLst>
                    <a:ext uri="{FF2B5EF4-FFF2-40B4-BE49-F238E27FC236}">
                      <a16:creationId xmlns:a16="http://schemas.microsoft.com/office/drawing/2014/main" id="{83E5DD5C-F7E4-0A08-CD3D-C706D713DE64}"/>
                    </a:ext>
                  </a:extLst>
                </p14:cNvPr>
                <p14:cNvContentPartPr/>
                <p14:nvPr/>
              </p14:nvContentPartPr>
              <p14:xfrm>
                <a:off x="5884982" y="5880105"/>
                <a:ext cx="141120" cy="152640"/>
              </p14:xfrm>
            </p:contentPart>
          </mc:Choice>
          <mc:Fallback xmlns="">
            <p:pic>
              <p:nvPicPr>
                <p:cNvPr id="77" name="Ink 76">
                  <a:extLst>
                    <a:ext uri="{FF2B5EF4-FFF2-40B4-BE49-F238E27FC236}">
                      <a16:creationId xmlns:a16="http://schemas.microsoft.com/office/drawing/2014/main" id="{83E5DD5C-F7E4-0A08-CD3D-C706D713DE64}"/>
                    </a:ext>
                  </a:extLst>
                </p:cNvPr>
                <p:cNvPicPr/>
                <p:nvPr/>
              </p:nvPicPr>
              <p:blipFill>
                <a:blip r:embed="rId49"/>
                <a:stretch>
                  <a:fillRect/>
                </a:stretch>
              </p:blipFill>
              <p:spPr>
                <a:xfrm>
                  <a:off x="5866982" y="5862105"/>
                  <a:ext cx="176760" cy="188280"/>
                </a:xfrm>
                <a:prstGeom prst="rect">
                  <a:avLst/>
                </a:prstGeom>
              </p:spPr>
            </p:pic>
          </mc:Fallback>
        </mc:AlternateContent>
      </p:grpSp>
      <p:pic>
        <p:nvPicPr>
          <p:cNvPr id="2" name="Picture 1">
            <a:extLst>
              <a:ext uri="{FF2B5EF4-FFF2-40B4-BE49-F238E27FC236}">
                <a16:creationId xmlns:a16="http://schemas.microsoft.com/office/drawing/2014/main" id="{FA172710-6E8C-B557-7DCE-E12B7553AB52}"/>
              </a:ext>
            </a:extLst>
          </p:cNvPr>
          <p:cNvPicPr>
            <a:picLocks noChangeAspect="1"/>
          </p:cNvPicPr>
          <p:nvPr/>
        </p:nvPicPr>
        <p:blipFill>
          <a:blip r:embed="rId3"/>
          <a:srcRect l="14014" t="1976" r="77820" b="77511"/>
          <a:stretch/>
        </p:blipFill>
        <p:spPr>
          <a:xfrm>
            <a:off x="3218992" y="2081326"/>
            <a:ext cx="634680" cy="722525"/>
          </a:xfrm>
          <a:prstGeom prst="rect">
            <a:avLst/>
          </a:prstGeom>
        </p:spPr>
      </p:pic>
      <p:pic>
        <p:nvPicPr>
          <p:cNvPr id="3" name="Picture 2">
            <a:extLst>
              <a:ext uri="{FF2B5EF4-FFF2-40B4-BE49-F238E27FC236}">
                <a16:creationId xmlns:a16="http://schemas.microsoft.com/office/drawing/2014/main" id="{7ECC2200-6C94-A1C5-F10E-6D52A83611C8}"/>
              </a:ext>
            </a:extLst>
          </p:cNvPr>
          <p:cNvPicPr>
            <a:picLocks noChangeAspect="1"/>
          </p:cNvPicPr>
          <p:nvPr/>
        </p:nvPicPr>
        <p:blipFill>
          <a:blip r:embed="rId3"/>
          <a:srcRect l="18436" t="1732" r="78925" b="77396"/>
          <a:stretch/>
        </p:blipFill>
        <p:spPr>
          <a:xfrm>
            <a:off x="3109537" y="2081129"/>
            <a:ext cx="205165" cy="735148"/>
          </a:xfrm>
          <a:prstGeom prst="rect">
            <a:avLst/>
          </a:prstGeom>
        </p:spPr>
      </p:pic>
      <p:sp>
        <p:nvSpPr>
          <p:cNvPr id="7" name="Rectangle 6">
            <a:extLst>
              <a:ext uri="{FF2B5EF4-FFF2-40B4-BE49-F238E27FC236}">
                <a16:creationId xmlns:a16="http://schemas.microsoft.com/office/drawing/2014/main" id="{D973227B-CC03-6144-85D2-E51485A4BC3E}"/>
              </a:ext>
            </a:extLst>
          </p:cNvPr>
          <p:cNvSpPr/>
          <p:nvPr/>
        </p:nvSpPr>
        <p:spPr>
          <a:xfrm>
            <a:off x="6996233" y="2890742"/>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E2DCC8-B44A-B3BD-A561-0A4A0C29515C}"/>
              </a:ext>
            </a:extLst>
          </p:cNvPr>
          <p:cNvSpPr/>
          <p:nvPr/>
        </p:nvSpPr>
        <p:spPr>
          <a:xfrm>
            <a:off x="8755183" y="2871461"/>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C837D2A-1F25-3928-44A2-B33C92CAA4AF}"/>
              </a:ext>
            </a:extLst>
          </p:cNvPr>
          <p:cNvPicPr>
            <a:picLocks noChangeAspect="1"/>
          </p:cNvPicPr>
          <p:nvPr/>
        </p:nvPicPr>
        <p:blipFill>
          <a:blip r:embed="rId50">
            <a:extLst>
              <a:ext uri="{BEBA8EAE-BF5A-486C-A8C5-ECC9F3942E4B}">
                <a14:imgProps xmlns:a14="http://schemas.microsoft.com/office/drawing/2010/main">
                  <a14:imgLayer r:embed="rId51">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508024" y="2054239"/>
            <a:ext cx="878950" cy="775524"/>
          </a:xfrm>
          <a:prstGeom prst="rect">
            <a:avLst/>
          </a:prstGeom>
        </p:spPr>
      </p:pic>
      <p:pic>
        <p:nvPicPr>
          <p:cNvPr id="13" name="Picture 12">
            <a:extLst>
              <a:ext uri="{FF2B5EF4-FFF2-40B4-BE49-F238E27FC236}">
                <a16:creationId xmlns:a16="http://schemas.microsoft.com/office/drawing/2014/main" id="{6BCA683F-933A-7571-3397-BBB23FC63688}"/>
              </a:ext>
            </a:extLst>
          </p:cNvPr>
          <p:cNvPicPr>
            <a:picLocks noChangeAspect="1"/>
          </p:cNvPicPr>
          <p:nvPr/>
        </p:nvPicPr>
        <p:blipFill>
          <a:blip r:embed="rId52">
            <a:extLst>
              <a:ext uri="{BEBA8EAE-BF5A-486C-A8C5-ECC9F3942E4B}">
                <a14:imgProps xmlns:a14="http://schemas.microsoft.com/office/drawing/2010/main">
                  <a14:imgLayer r:embed="rId53">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512064" y="2770916"/>
            <a:ext cx="160269" cy="317521"/>
          </a:xfrm>
          <a:prstGeom prst="rect">
            <a:avLst/>
          </a:prstGeom>
        </p:spPr>
      </p:pic>
      <p:grpSp>
        <p:nvGrpSpPr>
          <p:cNvPr id="20" name="Group 19">
            <a:extLst>
              <a:ext uri="{FF2B5EF4-FFF2-40B4-BE49-F238E27FC236}">
                <a16:creationId xmlns:a16="http://schemas.microsoft.com/office/drawing/2014/main" id="{0EC4A327-B698-1289-4D5E-859B26A3D43D}"/>
              </a:ext>
            </a:extLst>
          </p:cNvPr>
          <p:cNvGrpSpPr/>
          <p:nvPr/>
        </p:nvGrpSpPr>
        <p:grpSpPr>
          <a:xfrm flipH="1">
            <a:off x="8476790" y="2041570"/>
            <a:ext cx="878950" cy="1021672"/>
            <a:chOff x="6660424" y="2219165"/>
            <a:chExt cx="878950" cy="1021672"/>
          </a:xfrm>
        </p:grpSpPr>
        <p:pic>
          <p:nvPicPr>
            <p:cNvPr id="15" name="Picture 14">
              <a:extLst>
                <a:ext uri="{FF2B5EF4-FFF2-40B4-BE49-F238E27FC236}">
                  <a16:creationId xmlns:a16="http://schemas.microsoft.com/office/drawing/2014/main" id="{A44F59AF-80D6-9A49-AC17-5487E89606FC}"/>
                </a:ext>
              </a:extLst>
            </p:cNvPr>
            <p:cNvPicPr>
              <a:picLocks noChangeAspect="1"/>
            </p:cNvPicPr>
            <p:nvPr/>
          </p:nvPicPr>
          <p:blipFill>
            <a:blip r:embed="rId50">
              <a:extLst>
                <a:ext uri="{BEBA8EAE-BF5A-486C-A8C5-ECC9F3942E4B}">
                  <a14:imgProps xmlns:a14="http://schemas.microsoft.com/office/drawing/2010/main">
                    <a14:imgLayer r:embed="rId54">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660424" y="2219165"/>
              <a:ext cx="878950" cy="775524"/>
            </a:xfrm>
            <a:prstGeom prst="rect">
              <a:avLst/>
            </a:prstGeom>
          </p:spPr>
        </p:pic>
        <p:pic>
          <p:nvPicPr>
            <p:cNvPr id="17" name="Picture 16">
              <a:extLst>
                <a:ext uri="{FF2B5EF4-FFF2-40B4-BE49-F238E27FC236}">
                  <a16:creationId xmlns:a16="http://schemas.microsoft.com/office/drawing/2014/main" id="{BE474806-9453-5293-315E-92C5C2C1C801}"/>
                </a:ext>
              </a:extLst>
            </p:cNvPr>
            <p:cNvPicPr>
              <a:picLocks noChangeAspect="1"/>
            </p:cNvPicPr>
            <p:nvPr/>
          </p:nvPicPr>
          <p:blipFill>
            <a:blip r:embed="rId52">
              <a:extLst>
                <a:ext uri="{BEBA8EAE-BF5A-486C-A8C5-ECC9F3942E4B}">
                  <a14:imgProps xmlns:a14="http://schemas.microsoft.com/office/drawing/2010/main">
                    <a14:imgLayer r:embed="rId55">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664464" y="2923316"/>
              <a:ext cx="160269" cy="317521"/>
            </a:xfrm>
            <a:prstGeom prst="rect">
              <a:avLst/>
            </a:prstGeom>
          </p:spPr>
        </p:pic>
      </p:grpSp>
      <mc:AlternateContent xmlns:mc="http://schemas.openxmlformats.org/markup-compatibility/2006" xmlns:p14="http://schemas.microsoft.com/office/powerpoint/2010/main">
        <mc:Choice Requires="p14">
          <p:contentPart p14:bwMode="auto" r:id="rId56">
            <p14:nvContentPartPr>
              <p14:cNvPr id="35" name="Ink 34">
                <a:extLst>
                  <a:ext uri="{FF2B5EF4-FFF2-40B4-BE49-F238E27FC236}">
                    <a16:creationId xmlns:a16="http://schemas.microsoft.com/office/drawing/2014/main" id="{BFA6BB6D-A76E-C064-B077-4A9E61C62D36}"/>
                  </a:ext>
                </a:extLst>
              </p14:cNvPr>
              <p14:cNvContentPartPr/>
              <p14:nvPr/>
            </p14:nvContentPartPr>
            <p14:xfrm>
              <a:off x="7378210" y="2168073"/>
              <a:ext cx="387360" cy="809640"/>
            </p14:xfrm>
          </p:contentPart>
        </mc:Choice>
        <mc:Fallback xmlns="">
          <p:pic>
            <p:nvPicPr>
              <p:cNvPr id="35" name="Ink 34">
                <a:extLst>
                  <a:ext uri="{FF2B5EF4-FFF2-40B4-BE49-F238E27FC236}">
                    <a16:creationId xmlns:a16="http://schemas.microsoft.com/office/drawing/2014/main" id="{BFA6BB6D-A76E-C064-B077-4A9E61C62D36}"/>
                  </a:ext>
                </a:extLst>
              </p:cNvPr>
              <p:cNvPicPr/>
              <p:nvPr/>
            </p:nvPicPr>
            <p:blipFill>
              <a:blip r:embed="rId57"/>
              <a:stretch>
                <a:fillRect/>
              </a:stretch>
            </p:blipFill>
            <p:spPr>
              <a:xfrm>
                <a:off x="7342210" y="2132073"/>
                <a:ext cx="459000" cy="8812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7" name="Ink 36">
                <a:extLst>
                  <a:ext uri="{FF2B5EF4-FFF2-40B4-BE49-F238E27FC236}">
                    <a16:creationId xmlns:a16="http://schemas.microsoft.com/office/drawing/2014/main" id="{B363D6A6-88F7-41A8-8616-29504A6BC633}"/>
                  </a:ext>
                </a:extLst>
              </p14:cNvPr>
              <p14:cNvContentPartPr/>
              <p14:nvPr/>
            </p14:nvContentPartPr>
            <p14:xfrm>
              <a:off x="7997050" y="2138913"/>
              <a:ext cx="342000" cy="858960"/>
            </p14:xfrm>
          </p:contentPart>
        </mc:Choice>
        <mc:Fallback xmlns="">
          <p:pic>
            <p:nvPicPr>
              <p:cNvPr id="37" name="Ink 36">
                <a:extLst>
                  <a:ext uri="{FF2B5EF4-FFF2-40B4-BE49-F238E27FC236}">
                    <a16:creationId xmlns:a16="http://schemas.microsoft.com/office/drawing/2014/main" id="{B363D6A6-88F7-41A8-8616-29504A6BC633}"/>
                  </a:ext>
                </a:extLst>
              </p:cNvPr>
              <p:cNvPicPr/>
              <p:nvPr/>
            </p:nvPicPr>
            <p:blipFill>
              <a:blip r:embed="rId59"/>
              <a:stretch>
                <a:fillRect/>
              </a:stretch>
            </p:blipFill>
            <p:spPr>
              <a:xfrm>
                <a:off x="7961050" y="2102913"/>
                <a:ext cx="413640" cy="930600"/>
              </a:xfrm>
              <a:prstGeom prst="rect">
                <a:avLst/>
              </a:prstGeom>
            </p:spPr>
          </p:pic>
        </mc:Fallback>
      </mc:AlternateContent>
    </p:spTree>
    <p:extLst>
      <p:ext uri="{BB962C8B-B14F-4D97-AF65-F5344CB8AC3E}">
        <p14:creationId xmlns:p14="http://schemas.microsoft.com/office/powerpoint/2010/main" val="3281469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70F2E1-F6EE-0E2C-37CB-EBB65E1841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CAAB05-27B7-566C-F3EA-B9C126E8F2F7}"/>
              </a:ext>
            </a:extLst>
          </p:cNvPr>
          <p:cNvPicPr>
            <a:picLocks noChangeAspect="1"/>
          </p:cNvPicPr>
          <p:nvPr/>
        </p:nvPicPr>
        <p:blipFill>
          <a:blip r:embed="rId3"/>
          <a:srcRect l="53455" t="25643"/>
          <a:stretch/>
        </p:blipFill>
        <p:spPr>
          <a:xfrm>
            <a:off x="6213782" y="2915758"/>
            <a:ext cx="3617640" cy="2619083"/>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3D040612-CCA7-76C3-04CA-04CF7AB8A833}"/>
                  </a:ext>
                </a:extLst>
              </p14:cNvPr>
              <p14:cNvContentPartPr/>
              <p14:nvPr/>
            </p14:nvContentPartPr>
            <p14:xfrm>
              <a:off x="3303889" y="-108212"/>
              <a:ext cx="360" cy="360"/>
            </p14:xfrm>
          </p:contentPart>
        </mc:Choice>
        <mc:Fallback xmlns="">
          <p:pic>
            <p:nvPicPr>
              <p:cNvPr id="12" name="Ink 11">
                <a:extLst>
                  <a:ext uri="{FF2B5EF4-FFF2-40B4-BE49-F238E27FC236}">
                    <a16:creationId xmlns:a16="http://schemas.microsoft.com/office/drawing/2014/main" id="{3D040612-CCA7-76C3-04CA-04CF7AB8A833}"/>
                  </a:ext>
                </a:extLst>
              </p:cNvPr>
              <p:cNvPicPr/>
              <p:nvPr/>
            </p:nvPicPr>
            <p:blipFill>
              <a:blip r:embed="rId5"/>
              <a:stretch>
                <a:fillRect/>
              </a:stretch>
            </p:blipFill>
            <p:spPr>
              <a:xfrm>
                <a:off x="3267889" y="-144212"/>
                <a:ext cx="72000" cy="72000"/>
              </a:xfrm>
              <a:prstGeom prst="rect">
                <a:avLst/>
              </a:prstGeom>
            </p:spPr>
          </p:pic>
        </mc:Fallback>
      </mc:AlternateContent>
      <p:sp>
        <p:nvSpPr>
          <p:cNvPr id="7" name="Rectangle 6">
            <a:extLst>
              <a:ext uri="{FF2B5EF4-FFF2-40B4-BE49-F238E27FC236}">
                <a16:creationId xmlns:a16="http://schemas.microsoft.com/office/drawing/2014/main" id="{5E4A0A99-363D-7BA0-977E-A4F27E7A5D6D}"/>
              </a:ext>
            </a:extLst>
          </p:cNvPr>
          <p:cNvSpPr/>
          <p:nvPr/>
        </p:nvSpPr>
        <p:spPr>
          <a:xfrm>
            <a:off x="6996233" y="2890742"/>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1BB49D-32A9-5A32-64A4-E94403789676}"/>
              </a:ext>
            </a:extLst>
          </p:cNvPr>
          <p:cNvSpPr/>
          <p:nvPr/>
        </p:nvSpPr>
        <p:spPr>
          <a:xfrm>
            <a:off x="8755183" y="2871461"/>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133819-7192-D77D-3807-16BB11FBE9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508024" y="2054239"/>
            <a:ext cx="878950" cy="775524"/>
          </a:xfrm>
          <a:prstGeom prst="rect">
            <a:avLst/>
          </a:prstGeom>
        </p:spPr>
      </p:pic>
      <p:pic>
        <p:nvPicPr>
          <p:cNvPr id="13" name="Picture 12">
            <a:extLst>
              <a:ext uri="{FF2B5EF4-FFF2-40B4-BE49-F238E27FC236}">
                <a16:creationId xmlns:a16="http://schemas.microsoft.com/office/drawing/2014/main" id="{E5DCF0A5-027A-4D81-2E78-6203FA03620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512064" y="2770916"/>
            <a:ext cx="160269" cy="317521"/>
          </a:xfrm>
          <a:prstGeom prst="rect">
            <a:avLst/>
          </a:prstGeom>
        </p:spPr>
      </p:pic>
      <p:grpSp>
        <p:nvGrpSpPr>
          <p:cNvPr id="20" name="Group 19">
            <a:extLst>
              <a:ext uri="{FF2B5EF4-FFF2-40B4-BE49-F238E27FC236}">
                <a16:creationId xmlns:a16="http://schemas.microsoft.com/office/drawing/2014/main" id="{5FCDBF5D-B0B9-955C-D274-2AAA7F12E113}"/>
              </a:ext>
            </a:extLst>
          </p:cNvPr>
          <p:cNvGrpSpPr/>
          <p:nvPr/>
        </p:nvGrpSpPr>
        <p:grpSpPr>
          <a:xfrm flipH="1">
            <a:off x="8476790" y="2041570"/>
            <a:ext cx="878950" cy="1021672"/>
            <a:chOff x="6660424" y="2219165"/>
            <a:chExt cx="878950" cy="1021672"/>
          </a:xfrm>
        </p:grpSpPr>
        <p:pic>
          <p:nvPicPr>
            <p:cNvPr id="15" name="Picture 14">
              <a:extLst>
                <a:ext uri="{FF2B5EF4-FFF2-40B4-BE49-F238E27FC236}">
                  <a16:creationId xmlns:a16="http://schemas.microsoft.com/office/drawing/2014/main" id="{69EF34C9-9F8F-51FA-5C40-256BA909BF37}"/>
                </a:ext>
              </a:extLst>
            </p:cNvPr>
            <p:cNvPicPr>
              <a:picLocks noChangeAspect="1"/>
            </p:cNvPicPr>
            <p:nvPr/>
          </p:nvPicPr>
          <p:blipFill>
            <a:blip r:embed="rId6">
              <a:extLst>
                <a:ext uri="{BEBA8EAE-BF5A-486C-A8C5-ECC9F3942E4B}">
                  <a14:imgProps xmlns:a14="http://schemas.microsoft.com/office/drawing/2010/main">
                    <a14:imgLayer r:embed="rId10">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660424" y="2219165"/>
              <a:ext cx="878950" cy="775524"/>
            </a:xfrm>
            <a:prstGeom prst="rect">
              <a:avLst/>
            </a:prstGeom>
          </p:spPr>
        </p:pic>
        <p:pic>
          <p:nvPicPr>
            <p:cNvPr id="17" name="Picture 16">
              <a:extLst>
                <a:ext uri="{FF2B5EF4-FFF2-40B4-BE49-F238E27FC236}">
                  <a16:creationId xmlns:a16="http://schemas.microsoft.com/office/drawing/2014/main" id="{6EC88409-4DA9-4056-50C0-BD011A1E506F}"/>
                </a:ext>
              </a:extLst>
            </p:cNvPr>
            <p:cNvPicPr>
              <a:picLocks noChangeAspect="1"/>
            </p:cNvPicPr>
            <p:nvPr/>
          </p:nvPicPr>
          <p:blipFill>
            <a:blip r:embed="rId8">
              <a:extLst>
                <a:ext uri="{BEBA8EAE-BF5A-486C-A8C5-ECC9F3942E4B}">
                  <a14:imgProps xmlns:a14="http://schemas.microsoft.com/office/drawing/2010/main">
                    <a14:imgLayer r:embed="rId11">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664464" y="2923316"/>
              <a:ext cx="160269" cy="317521"/>
            </a:xfrm>
            <a:prstGeom prst="rect">
              <a:avLst/>
            </a:prstGeom>
          </p:spPr>
        </p:pic>
      </p:grpSp>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5FC7B37C-7E47-0114-A732-1F559DC2BE01}"/>
                  </a:ext>
                </a:extLst>
              </p14:cNvPr>
              <p14:cNvContentPartPr/>
              <p14:nvPr/>
            </p14:nvContentPartPr>
            <p14:xfrm>
              <a:off x="7378210" y="2168073"/>
              <a:ext cx="387360" cy="809640"/>
            </p14:xfrm>
          </p:contentPart>
        </mc:Choice>
        <mc:Fallback xmlns="">
          <p:pic>
            <p:nvPicPr>
              <p:cNvPr id="35" name="Ink 34">
                <a:extLst>
                  <a:ext uri="{FF2B5EF4-FFF2-40B4-BE49-F238E27FC236}">
                    <a16:creationId xmlns:a16="http://schemas.microsoft.com/office/drawing/2014/main" id="{5FC7B37C-7E47-0114-A732-1F559DC2BE01}"/>
                  </a:ext>
                </a:extLst>
              </p:cNvPr>
              <p:cNvPicPr/>
              <p:nvPr/>
            </p:nvPicPr>
            <p:blipFill>
              <a:blip r:embed="rId13"/>
              <a:stretch>
                <a:fillRect/>
              </a:stretch>
            </p:blipFill>
            <p:spPr>
              <a:xfrm>
                <a:off x="7342210" y="2132073"/>
                <a:ext cx="459000" cy="881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7" name="Ink 36">
                <a:extLst>
                  <a:ext uri="{FF2B5EF4-FFF2-40B4-BE49-F238E27FC236}">
                    <a16:creationId xmlns:a16="http://schemas.microsoft.com/office/drawing/2014/main" id="{88B5E4ED-9739-4466-B78A-C58BC3E76325}"/>
                  </a:ext>
                </a:extLst>
              </p14:cNvPr>
              <p14:cNvContentPartPr/>
              <p14:nvPr/>
            </p14:nvContentPartPr>
            <p14:xfrm>
              <a:off x="7997050" y="2138913"/>
              <a:ext cx="342000" cy="858960"/>
            </p14:xfrm>
          </p:contentPart>
        </mc:Choice>
        <mc:Fallback xmlns="">
          <p:pic>
            <p:nvPicPr>
              <p:cNvPr id="37" name="Ink 36">
                <a:extLst>
                  <a:ext uri="{FF2B5EF4-FFF2-40B4-BE49-F238E27FC236}">
                    <a16:creationId xmlns:a16="http://schemas.microsoft.com/office/drawing/2014/main" id="{88B5E4ED-9739-4466-B78A-C58BC3E76325}"/>
                  </a:ext>
                </a:extLst>
              </p:cNvPr>
              <p:cNvPicPr/>
              <p:nvPr/>
            </p:nvPicPr>
            <p:blipFill>
              <a:blip r:embed="rId15"/>
              <a:stretch>
                <a:fillRect/>
              </a:stretch>
            </p:blipFill>
            <p:spPr>
              <a:xfrm>
                <a:off x="7961050" y="2102913"/>
                <a:ext cx="413640" cy="930600"/>
              </a:xfrm>
              <a:prstGeom prst="rect">
                <a:avLst/>
              </a:prstGeom>
            </p:spPr>
          </p:pic>
        </mc:Fallback>
      </mc:AlternateContent>
      <p:sp>
        <p:nvSpPr>
          <p:cNvPr id="16" name="Title 1">
            <a:extLst>
              <a:ext uri="{FF2B5EF4-FFF2-40B4-BE49-F238E27FC236}">
                <a16:creationId xmlns:a16="http://schemas.microsoft.com/office/drawing/2014/main" id="{AC7DD8BB-1988-6A27-BF37-077202AD18F1}"/>
              </a:ext>
            </a:extLst>
          </p:cNvPr>
          <p:cNvSpPr txBox="1">
            <a:spLocks/>
          </p:cNvSpPr>
          <p:nvPr/>
        </p:nvSpPr>
        <p:spPr>
          <a:xfrm>
            <a:off x="2000069" y="410740"/>
            <a:ext cx="9068993"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To get </a:t>
            </a:r>
            <a:r>
              <a:rPr lang="en-US" sz="3200" b="1" dirty="0"/>
              <a:t>all</a:t>
            </a:r>
            <a:r>
              <a:rPr lang="en-US" sz="3200" dirty="0"/>
              <a:t> density operators, just </a:t>
            </a:r>
            <a:r>
              <a:rPr lang="en-US" sz="3200" b="1" dirty="0"/>
              <a:t>partial trace</a:t>
            </a:r>
          </a:p>
        </p:txBody>
      </p:sp>
    </p:spTree>
    <p:extLst>
      <p:ext uri="{BB962C8B-B14F-4D97-AF65-F5344CB8AC3E}">
        <p14:creationId xmlns:p14="http://schemas.microsoft.com/office/powerpoint/2010/main" val="23546944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63A32A-111E-4FF8-2AD5-5AFA234C44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D167557-E3C9-AFF3-6257-6B07E8403FB4}"/>
              </a:ext>
            </a:extLst>
          </p:cNvPr>
          <p:cNvPicPr>
            <a:picLocks noChangeAspect="1"/>
          </p:cNvPicPr>
          <p:nvPr/>
        </p:nvPicPr>
        <p:blipFill>
          <a:blip r:embed="rId3"/>
          <a:srcRect l="53455" t="25643"/>
          <a:stretch/>
        </p:blipFill>
        <p:spPr>
          <a:xfrm>
            <a:off x="6213782" y="2915758"/>
            <a:ext cx="3617640" cy="2619083"/>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B1EDA9D5-1FF6-D8D5-6C38-DCCEC5FCC4F8}"/>
                  </a:ext>
                </a:extLst>
              </p14:cNvPr>
              <p14:cNvContentPartPr/>
              <p14:nvPr/>
            </p14:nvContentPartPr>
            <p14:xfrm>
              <a:off x="3303889" y="-108212"/>
              <a:ext cx="360" cy="360"/>
            </p14:xfrm>
          </p:contentPart>
        </mc:Choice>
        <mc:Fallback xmlns="">
          <p:pic>
            <p:nvPicPr>
              <p:cNvPr id="12" name="Ink 11">
                <a:extLst>
                  <a:ext uri="{FF2B5EF4-FFF2-40B4-BE49-F238E27FC236}">
                    <a16:creationId xmlns:a16="http://schemas.microsoft.com/office/drawing/2014/main" id="{B1EDA9D5-1FF6-D8D5-6C38-DCCEC5FCC4F8}"/>
                  </a:ext>
                </a:extLst>
              </p:cNvPr>
              <p:cNvPicPr/>
              <p:nvPr/>
            </p:nvPicPr>
            <p:blipFill>
              <a:blip r:embed="rId5"/>
              <a:stretch>
                <a:fillRect/>
              </a:stretch>
            </p:blipFill>
            <p:spPr>
              <a:xfrm>
                <a:off x="3267889" y="-144212"/>
                <a:ext cx="72000" cy="72000"/>
              </a:xfrm>
              <a:prstGeom prst="rect">
                <a:avLst/>
              </a:prstGeom>
            </p:spPr>
          </p:pic>
        </mc:Fallback>
      </mc:AlternateContent>
      <p:sp>
        <p:nvSpPr>
          <p:cNvPr id="7" name="Rectangle 6">
            <a:extLst>
              <a:ext uri="{FF2B5EF4-FFF2-40B4-BE49-F238E27FC236}">
                <a16:creationId xmlns:a16="http://schemas.microsoft.com/office/drawing/2014/main" id="{5D031BF3-AE81-EC63-ADCB-B02614C5378F}"/>
              </a:ext>
            </a:extLst>
          </p:cNvPr>
          <p:cNvSpPr/>
          <p:nvPr/>
        </p:nvSpPr>
        <p:spPr>
          <a:xfrm>
            <a:off x="6996233" y="2890742"/>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DE0C24-61FB-2E50-AEAF-071734017580}"/>
              </a:ext>
            </a:extLst>
          </p:cNvPr>
          <p:cNvSpPr/>
          <p:nvPr/>
        </p:nvSpPr>
        <p:spPr>
          <a:xfrm>
            <a:off x="8755183" y="2871461"/>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9CA2951-FE17-5003-FF4D-6CF048D992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508024" y="2054239"/>
            <a:ext cx="878950" cy="775524"/>
          </a:xfrm>
          <a:prstGeom prst="rect">
            <a:avLst/>
          </a:prstGeom>
        </p:spPr>
      </p:pic>
      <p:pic>
        <p:nvPicPr>
          <p:cNvPr id="13" name="Picture 12">
            <a:extLst>
              <a:ext uri="{FF2B5EF4-FFF2-40B4-BE49-F238E27FC236}">
                <a16:creationId xmlns:a16="http://schemas.microsoft.com/office/drawing/2014/main" id="{F86950F5-F06F-8497-58BF-04542FEEB41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512064" y="2770916"/>
            <a:ext cx="160269" cy="317521"/>
          </a:xfrm>
          <a:prstGeom prst="rect">
            <a:avLst/>
          </a:prstGeom>
        </p:spPr>
      </p:pic>
      <p:grpSp>
        <p:nvGrpSpPr>
          <p:cNvPr id="20" name="Group 19">
            <a:extLst>
              <a:ext uri="{FF2B5EF4-FFF2-40B4-BE49-F238E27FC236}">
                <a16:creationId xmlns:a16="http://schemas.microsoft.com/office/drawing/2014/main" id="{7E1F9BDC-8B93-29A8-5120-8C8305109029}"/>
              </a:ext>
            </a:extLst>
          </p:cNvPr>
          <p:cNvGrpSpPr/>
          <p:nvPr/>
        </p:nvGrpSpPr>
        <p:grpSpPr>
          <a:xfrm flipH="1">
            <a:off x="8476790" y="2041570"/>
            <a:ext cx="878950" cy="1021672"/>
            <a:chOff x="6660424" y="2219165"/>
            <a:chExt cx="878950" cy="1021672"/>
          </a:xfrm>
        </p:grpSpPr>
        <p:pic>
          <p:nvPicPr>
            <p:cNvPr id="15" name="Picture 14">
              <a:extLst>
                <a:ext uri="{FF2B5EF4-FFF2-40B4-BE49-F238E27FC236}">
                  <a16:creationId xmlns:a16="http://schemas.microsoft.com/office/drawing/2014/main" id="{E3A42705-B9EA-8420-766F-EDD8C3FF1FA9}"/>
                </a:ext>
              </a:extLst>
            </p:cNvPr>
            <p:cNvPicPr>
              <a:picLocks noChangeAspect="1"/>
            </p:cNvPicPr>
            <p:nvPr/>
          </p:nvPicPr>
          <p:blipFill>
            <a:blip r:embed="rId6">
              <a:extLst>
                <a:ext uri="{BEBA8EAE-BF5A-486C-A8C5-ECC9F3942E4B}">
                  <a14:imgProps xmlns:a14="http://schemas.microsoft.com/office/drawing/2010/main">
                    <a14:imgLayer r:embed="rId10">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660424" y="2219165"/>
              <a:ext cx="878950" cy="775524"/>
            </a:xfrm>
            <a:prstGeom prst="rect">
              <a:avLst/>
            </a:prstGeom>
          </p:spPr>
        </p:pic>
        <p:pic>
          <p:nvPicPr>
            <p:cNvPr id="17" name="Picture 16">
              <a:extLst>
                <a:ext uri="{FF2B5EF4-FFF2-40B4-BE49-F238E27FC236}">
                  <a16:creationId xmlns:a16="http://schemas.microsoft.com/office/drawing/2014/main" id="{B0F18A98-E39F-BA9D-4644-E09B7422FD95}"/>
                </a:ext>
              </a:extLst>
            </p:cNvPr>
            <p:cNvPicPr>
              <a:picLocks noChangeAspect="1"/>
            </p:cNvPicPr>
            <p:nvPr/>
          </p:nvPicPr>
          <p:blipFill>
            <a:blip r:embed="rId8">
              <a:extLst>
                <a:ext uri="{BEBA8EAE-BF5A-486C-A8C5-ECC9F3942E4B}">
                  <a14:imgProps xmlns:a14="http://schemas.microsoft.com/office/drawing/2010/main">
                    <a14:imgLayer r:embed="rId11">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664464" y="2923316"/>
              <a:ext cx="160269" cy="317521"/>
            </a:xfrm>
            <a:prstGeom prst="rect">
              <a:avLst/>
            </a:prstGeom>
          </p:spPr>
        </p:pic>
      </p:grpSp>
      <p:sp>
        <p:nvSpPr>
          <p:cNvPr id="16" name="Title 1">
            <a:extLst>
              <a:ext uri="{FF2B5EF4-FFF2-40B4-BE49-F238E27FC236}">
                <a16:creationId xmlns:a16="http://schemas.microsoft.com/office/drawing/2014/main" id="{A3EA5122-B7B7-B64E-8496-6F6416716FD9}"/>
              </a:ext>
            </a:extLst>
          </p:cNvPr>
          <p:cNvSpPr txBox="1">
            <a:spLocks/>
          </p:cNvSpPr>
          <p:nvPr/>
        </p:nvSpPr>
        <p:spPr>
          <a:xfrm>
            <a:off x="2000069" y="410740"/>
            <a:ext cx="9068993"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To get </a:t>
            </a:r>
            <a:r>
              <a:rPr lang="en-US" sz="3200" b="1" dirty="0"/>
              <a:t>all</a:t>
            </a:r>
            <a:r>
              <a:rPr lang="en-US" sz="3200" dirty="0"/>
              <a:t> density operators, just </a:t>
            </a:r>
            <a:r>
              <a:rPr lang="en-US" sz="3200" b="1" dirty="0"/>
              <a:t>partial trace</a:t>
            </a:r>
          </a:p>
        </p:txBody>
      </p:sp>
      <p:grpSp>
        <p:nvGrpSpPr>
          <p:cNvPr id="2" name="Group 1">
            <a:extLst>
              <a:ext uri="{FF2B5EF4-FFF2-40B4-BE49-F238E27FC236}">
                <a16:creationId xmlns:a16="http://schemas.microsoft.com/office/drawing/2014/main" id="{3D54BFF8-140A-FDD1-EE3B-742669DBF1E5}"/>
              </a:ext>
            </a:extLst>
          </p:cNvPr>
          <p:cNvGrpSpPr/>
          <p:nvPr/>
        </p:nvGrpSpPr>
        <p:grpSpPr>
          <a:xfrm rot="1557417" flipH="1">
            <a:off x="7685762" y="1495121"/>
            <a:ext cx="395902" cy="853384"/>
            <a:chOff x="8345703" y="1352703"/>
            <a:chExt cx="701280" cy="1511640"/>
          </a:xfrm>
        </p:grpSpPr>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EABCE0F8-4585-6B12-F254-358F3EA1D760}"/>
                    </a:ext>
                  </a:extLst>
                </p14:cNvPr>
                <p14:cNvContentPartPr/>
                <p14:nvPr/>
              </p14:nvContentPartPr>
              <p14:xfrm>
                <a:off x="8345703" y="1352703"/>
                <a:ext cx="701280" cy="1452240"/>
              </p14:xfrm>
            </p:contentPart>
          </mc:Choice>
          <mc:Fallback xmlns="">
            <p:pic>
              <p:nvPicPr>
                <p:cNvPr id="35" name="Ink 34">
                  <a:extLst>
                    <a:ext uri="{FF2B5EF4-FFF2-40B4-BE49-F238E27FC236}">
                      <a16:creationId xmlns:a16="http://schemas.microsoft.com/office/drawing/2014/main" id="{F69BB44A-7F30-D26B-E62E-7FC226440A0B}"/>
                    </a:ext>
                  </a:extLst>
                </p:cNvPr>
                <p:cNvPicPr/>
                <p:nvPr/>
              </p:nvPicPr>
              <p:blipFill>
                <a:blip r:embed="rId13"/>
                <a:stretch>
                  <a:fillRect/>
                </a:stretch>
              </p:blipFill>
              <p:spPr>
                <a:xfrm>
                  <a:off x="8327703" y="1334703"/>
                  <a:ext cx="736920" cy="1487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 name="Ink 3">
                  <a:extLst>
                    <a:ext uri="{FF2B5EF4-FFF2-40B4-BE49-F238E27FC236}">
                      <a16:creationId xmlns:a16="http://schemas.microsoft.com/office/drawing/2014/main" id="{9C9DD395-00DF-55C1-2E4A-AB137B56FB0D}"/>
                    </a:ext>
                  </a:extLst>
                </p14:cNvPr>
                <p14:cNvContentPartPr/>
                <p14:nvPr/>
              </p14:nvContentPartPr>
              <p14:xfrm>
                <a:off x="8345703" y="2710623"/>
                <a:ext cx="5760" cy="94320"/>
              </p14:xfrm>
            </p:contentPart>
          </mc:Choice>
          <mc:Fallback xmlns="">
            <p:pic>
              <p:nvPicPr>
                <p:cNvPr id="37" name="Ink 36">
                  <a:extLst>
                    <a:ext uri="{FF2B5EF4-FFF2-40B4-BE49-F238E27FC236}">
                      <a16:creationId xmlns:a16="http://schemas.microsoft.com/office/drawing/2014/main" id="{38DD21F4-F0EA-925F-008D-76108896E597}"/>
                    </a:ext>
                  </a:extLst>
                </p:cNvPr>
                <p:cNvPicPr/>
                <p:nvPr/>
              </p:nvPicPr>
              <p:blipFill>
                <a:blip r:embed="rId15"/>
                <a:stretch>
                  <a:fillRect/>
                </a:stretch>
              </p:blipFill>
              <p:spPr>
                <a:xfrm>
                  <a:off x="8327703" y="2692623"/>
                  <a:ext cx="414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 name="Ink 5">
                  <a:extLst>
                    <a:ext uri="{FF2B5EF4-FFF2-40B4-BE49-F238E27FC236}">
                      <a16:creationId xmlns:a16="http://schemas.microsoft.com/office/drawing/2014/main" id="{77298419-CC1C-24FA-0A4C-7D87B7C282BB}"/>
                    </a:ext>
                  </a:extLst>
                </p14:cNvPr>
                <p14:cNvContentPartPr/>
                <p14:nvPr/>
              </p14:nvContentPartPr>
              <p14:xfrm>
                <a:off x="8349303" y="2824743"/>
                <a:ext cx="187560" cy="39600"/>
              </p14:xfrm>
            </p:contentPart>
          </mc:Choice>
          <mc:Fallback xmlns="">
            <p:pic>
              <p:nvPicPr>
                <p:cNvPr id="41" name="Ink 40">
                  <a:extLst>
                    <a:ext uri="{FF2B5EF4-FFF2-40B4-BE49-F238E27FC236}">
                      <a16:creationId xmlns:a16="http://schemas.microsoft.com/office/drawing/2014/main" id="{0661B01D-4B63-3A78-BCCE-5CB9D767CAF1}"/>
                    </a:ext>
                  </a:extLst>
                </p:cNvPr>
                <p:cNvPicPr/>
                <p:nvPr/>
              </p:nvPicPr>
              <p:blipFill>
                <a:blip r:embed="rId17"/>
                <a:stretch>
                  <a:fillRect/>
                </a:stretch>
              </p:blipFill>
              <p:spPr>
                <a:xfrm>
                  <a:off x="8331663" y="2806743"/>
                  <a:ext cx="223200" cy="75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5D9AEFDD-FEA7-C913-A56E-5ED31582F860}"/>
                  </a:ext>
                </a:extLst>
              </p14:cNvPr>
              <p14:cNvContentPartPr/>
              <p14:nvPr/>
            </p14:nvContentPartPr>
            <p14:xfrm>
              <a:off x="7518970" y="2581713"/>
              <a:ext cx="776160" cy="423360"/>
            </p14:xfrm>
          </p:contentPart>
        </mc:Choice>
        <mc:Fallback xmlns="">
          <p:pic>
            <p:nvPicPr>
              <p:cNvPr id="10" name="Ink 9">
                <a:extLst>
                  <a:ext uri="{FF2B5EF4-FFF2-40B4-BE49-F238E27FC236}">
                    <a16:creationId xmlns:a16="http://schemas.microsoft.com/office/drawing/2014/main" id="{5D9AEFDD-FEA7-C913-A56E-5ED31582F860}"/>
                  </a:ext>
                </a:extLst>
              </p:cNvPr>
              <p:cNvPicPr/>
              <p:nvPr/>
            </p:nvPicPr>
            <p:blipFill>
              <a:blip r:embed="rId19"/>
              <a:stretch>
                <a:fillRect/>
              </a:stretch>
            </p:blipFill>
            <p:spPr>
              <a:xfrm>
                <a:off x="7483330" y="2546073"/>
                <a:ext cx="847800" cy="495000"/>
              </a:xfrm>
              <a:prstGeom prst="rect">
                <a:avLst/>
              </a:prstGeom>
            </p:spPr>
          </p:pic>
        </mc:Fallback>
      </mc:AlternateContent>
    </p:spTree>
    <p:extLst>
      <p:ext uri="{BB962C8B-B14F-4D97-AF65-F5344CB8AC3E}">
        <p14:creationId xmlns:p14="http://schemas.microsoft.com/office/powerpoint/2010/main" val="20244191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53E5DD-2172-8B89-E411-12154E1F06F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1C6578-8A66-0306-DAB2-25B2FCD53A4D}"/>
              </a:ext>
            </a:extLst>
          </p:cNvPr>
          <p:cNvPicPr>
            <a:picLocks noChangeAspect="1"/>
          </p:cNvPicPr>
          <p:nvPr/>
        </p:nvPicPr>
        <p:blipFill>
          <a:blip r:embed="rId3"/>
          <a:srcRect l="53455" t="25643"/>
          <a:stretch/>
        </p:blipFill>
        <p:spPr>
          <a:xfrm>
            <a:off x="6213782" y="2915758"/>
            <a:ext cx="3617640" cy="2619083"/>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0D499B79-934C-D4EE-8752-AEDA2E24646C}"/>
                  </a:ext>
                </a:extLst>
              </p14:cNvPr>
              <p14:cNvContentPartPr/>
              <p14:nvPr/>
            </p14:nvContentPartPr>
            <p14:xfrm>
              <a:off x="3303889" y="-108212"/>
              <a:ext cx="360" cy="360"/>
            </p14:xfrm>
          </p:contentPart>
        </mc:Choice>
        <mc:Fallback xmlns="">
          <p:pic>
            <p:nvPicPr>
              <p:cNvPr id="12" name="Ink 11">
                <a:extLst>
                  <a:ext uri="{FF2B5EF4-FFF2-40B4-BE49-F238E27FC236}">
                    <a16:creationId xmlns:a16="http://schemas.microsoft.com/office/drawing/2014/main" id="{0D499B79-934C-D4EE-8752-AEDA2E24646C}"/>
                  </a:ext>
                </a:extLst>
              </p:cNvPr>
              <p:cNvPicPr/>
              <p:nvPr/>
            </p:nvPicPr>
            <p:blipFill>
              <a:blip r:embed="rId5"/>
              <a:stretch>
                <a:fillRect/>
              </a:stretch>
            </p:blipFill>
            <p:spPr>
              <a:xfrm>
                <a:off x="3267889" y="-144212"/>
                <a:ext cx="72000" cy="72000"/>
              </a:xfrm>
              <a:prstGeom prst="rect">
                <a:avLst/>
              </a:prstGeom>
            </p:spPr>
          </p:pic>
        </mc:Fallback>
      </mc:AlternateContent>
      <p:sp>
        <p:nvSpPr>
          <p:cNvPr id="7" name="Rectangle 6">
            <a:extLst>
              <a:ext uri="{FF2B5EF4-FFF2-40B4-BE49-F238E27FC236}">
                <a16:creationId xmlns:a16="http://schemas.microsoft.com/office/drawing/2014/main" id="{13A979F2-3939-2F04-612B-53F409D38007}"/>
              </a:ext>
            </a:extLst>
          </p:cNvPr>
          <p:cNvSpPr/>
          <p:nvPr/>
        </p:nvSpPr>
        <p:spPr>
          <a:xfrm>
            <a:off x="6996233" y="2890742"/>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9254C9-359D-1121-EDE7-973CAA133509}"/>
              </a:ext>
            </a:extLst>
          </p:cNvPr>
          <p:cNvSpPr/>
          <p:nvPr/>
        </p:nvSpPr>
        <p:spPr>
          <a:xfrm>
            <a:off x="8755183" y="2871461"/>
            <a:ext cx="141120" cy="91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725FC72-7BD6-2CB1-0299-2DE4C2E7FA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508024" y="2054239"/>
            <a:ext cx="878950" cy="775524"/>
          </a:xfrm>
          <a:prstGeom prst="rect">
            <a:avLst/>
          </a:prstGeom>
        </p:spPr>
      </p:pic>
      <p:pic>
        <p:nvPicPr>
          <p:cNvPr id="13" name="Picture 12">
            <a:extLst>
              <a:ext uri="{FF2B5EF4-FFF2-40B4-BE49-F238E27FC236}">
                <a16:creationId xmlns:a16="http://schemas.microsoft.com/office/drawing/2014/main" id="{92E4B1DB-B21B-C644-B206-6EE38CA245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512064" y="2770916"/>
            <a:ext cx="160269" cy="317521"/>
          </a:xfrm>
          <a:prstGeom prst="rect">
            <a:avLst/>
          </a:prstGeom>
        </p:spPr>
      </p:pic>
      <p:grpSp>
        <p:nvGrpSpPr>
          <p:cNvPr id="20" name="Group 19">
            <a:extLst>
              <a:ext uri="{FF2B5EF4-FFF2-40B4-BE49-F238E27FC236}">
                <a16:creationId xmlns:a16="http://schemas.microsoft.com/office/drawing/2014/main" id="{E7D44736-0164-8C49-2F15-C43D1684D9B8}"/>
              </a:ext>
            </a:extLst>
          </p:cNvPr>
          <p:cNvGrpSpPr/>
          <p:nvPr/>
        </p:nvGrpSpPr>
        <p:grpSpPr>
          <a:xfrm flipH="1">
            <a:off x="8476790" y="2041570"/>
            <a:ext cx="878950" cy="1021672"/>
            <a:chOff x="6660424" y="2219165"/>
            <a:chExt cx="878950" cy="1021672"/>
          </a:xfrm>
        </p:grpSpPr>
        <p:pic>
          <p:nvPicPr>
            <p:cNvPr id="15" name="Picture 14">
              <a:extLst>
                <a:ext uri="{FF2B5EF4-FFF2-40B4-BE49-F238E27FC236}">
                  <a16:creationId xmlns:a16="http://schemas.microsoft.com/office/drawing/2014/main" id="{E677D630-3F69-C0C8-885E-55F14119BE55}"/>
                </a:ext>
              </a:extLst>
            </p:cNvPr>
            <p:cNvPicPr>
              <a:picLocks noChangeAspect="1"/>
            </p:cNvPicPr>
            <p:nvPr/>
          </p:nvPicPr>
          <p:blipFill>
            <a:blip r:embed="rId6">
              <a:extLst>
                <a:ext uri="{BEBA8EAE-BF5A-486C-A8C5-ECC9F3942E4B}">
                  <a14:imgProps xmlns:a14="http://schemas.microsoft.com/office/drawing/2010/main">
                    <a14:imgLayer r:embed="rId10">
                      <a14:imgEffect>
                        <a14:backgroundRemoval t="2645" b="26860" l="63970" r="74045">
                          <a14:foregroundMark x1="73371" y1="5207" x2="73221" y2="9835"/>
                          <a14:foregroundMark x1="64270" y1="22893" x2="64270" y2="25041"/>
                          <a14:foregroundMark x1="73371" y1="5207" x2="74045" y2="7686"/>
                          <a14:foregroundMark x1="63970" y1="26860" x2="63970" y2="26860"/>
                        </a14:backgroundRemoval>
                      </a14:imgEffect>
                    </a14:imgLayer>
                  </a14:imgProps>
                </a:ext>
              </a:extLst>
            </a:blip>
            <a:srcRect l="63522" t="1" r="25169" b="73003"/>
            <a:stretch/>
          </p:blipFill>
          <p:spPr>
            <a:xfrm>
              <a:off x="6660424" y="2219165"/>
              <a:ext cx="878950" cy="775524"/>
            </a:xfrm>
            <a:prstGeom prst="rect">
              <a:avLst/>
            </a:prstGeom>
          </p:spPr>
        </p:pic>
        <p:pic>
          <p:nvPicPr>
            <p:cNvPr id="17" name="Picture 16">
              <a:extLst>
                <a:ext uri="{FF2B5EF4-FFF2-40B4-BE49-F238E27FC236}">
                  <a16:creationId xmlns:a16="http://schemas.microsoft.com/office/drawing/2014/main" id="{D87B4396-E5F1-8CA7-71F7-261C6971277A}"/>
                </a:ext>
              </a:extLst>
            </p:cNvPr>
            <p:cNvPicPr>
              <a:picLocks noChangeAspect="1"/>
            </p:cNvPicPr>
            <p:nvPr/>
          </p:nvPicPr>
          <p:blipFill>
            <a:blip r:embed="rId8">
              <a:extLst>
                <a:ext uri="{BEBA8EAE-BF5A-486C-A8C5-ECC9F3942E4B}">
                  <a14:imgProps xmlns:a14="http://schemas.microsoft.com/office/drawing/2010/main">
                    <a14:imgLayer r:embed="rId11">
                      <a14:imgEffect>
                        <a14:backgroundRemoval t="13284" b="20496" l="19060" r="20710">
                          <a14:foregroundMark x1="20337" y1="13802" x2="20187" y2="20000"/>
                          <a14:foregroundMark x1="20337" y1="15785" x2="20337" y2="19421"/>
                          <a14:foregroundMark x1="20075" y1="14132" x2="20075" y2="20496"/>
                        </a14:backgroundRemoval>
                      </a14:imgEffect>
                    </a14:imgLayer>
                  </a14:imgProps>
                </a:ext>
              </a:extLst>
            </a:blip>
            <a:srcRect l="18854" t="12383" r="79084" b="78602"/>
            <a:stretch/>
          </p:blipFill>
          <p:spPr>
            <a:xfrm flipH="1">
              <a:off x="6664464" y="2923316"/>
              <a:ext cx="160269" cy="317521"/>
            </a:xfrm>
            <a:prstGeom prst="rect">
              <a:avLst/>
            </a:prstGeom>
          </p:spPr>
        </p:pic>
      </p:grpSp>
      <p:sp>
        <p:nvSpPr>
          <p:cNvPr id="22" name="Title 1">
            <a:extLst>
              <a:ext uri="{FF2B5EF4-FFF2-40B4-BE49-F238E27FC236}">
                <a16:creationId xmlns:a16="http://schemas.microsoft.com/office/drawing/2014/main" id="{E8E39957-885B-E322-54B6-D9241FEFA321}"/>
              </a:ext>
            </a:extLst>
          </p:cNvPr>
          <p:cNvSpPr txBox="1">
            <a:spLocks/>
          </p:cNvSpPr>
          <p:nvPr/>
        </p:nvSpPr>
        <p:spPr>
          <a:xfrm>
            <a:off x="78841" y="410740"/>
            <a:ext cx="12150004"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Any</a:t>
            </a:r>
            <a:r>
              <a:rPr lang="en-US" sz="3200" dirty="0"/>
              <a:t> density operator is equal to the </a:t>
            </a:r>
            <a:r>
              <a:rPr lang="en-US" sz="3200" b="1" dirty="0"/>
              <a:t>partial trace</a:t>
            </a:r>
            <a:r>
              <a:rPr lang="en-US" sz="3200" dirty="0"/>
              <a:t> of some pure isometry</a:t>
            </a:r>
          </a:p>
        </p:txBody>
      </p:sp>
      <p:sp>
        <p:nvSpPr>
          <p:cNvPr id="23" name="Title 1">
            <a:extLst>
              <a:ext uri="{FF2B5EF4-FFF2-40B4-BE49-F238E27FC236}">
                <a16:creationId xmlns:a16="http://schemas.microsoft.com/office/drawing/2014/main" id="{EC05DF05-081A-8844-964E-64C6DF559DA1}"/>
              </a:ext>
            </a:extLst>
          </p:cNvPr>
          <p:cNvSpPr txBox="1">
            <a:spLocks/>
          </p:cNvSpPr>
          <p:nvPr/>
        </p:nvSpPr>
        <p:spPr>
          <a:xfrm>
            <a:off x="5348614" y="6533976"/>
            <a:ext cx="6843386" cy="3240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dirty="0">
                <a:ln>
                  <a:noFill/>
                </a:ln>
                <a:solidFill>
                  <a:schemeClr val="tx1">
                    <a:lumMod val="50000"/>
                    <a:lumOff val="50000"/>
                  </a:schemeClr>
                </a:solidFill>
                <a:effectLst/>
                <a:uLnTx/>
                <a:uFillTx/>
                <a:latin typeface="Neue Haas Grotesk Text Pro" panose="020B0504020202020204" pitchFamily="34" charset="77"/>
              </a:rPr>
              <a:t>Selinger’s CPM construction and refinements by </a:t>
            </a:r>
            <a:r>
              <a:rPr kumimoji="0" lang="en-US" sz="1400" u="none" strike="noStrike" kern="1200" cap="none" spc="0" normalizeH="0" baseline="0" noProof="0" dirty="0" err="1">
                <a:ln>
                  <a:noFill/>
                </a:ln>
                <a:solidFill>
                  <a:schemeClr val="tx1">
                    <a:lumMod val="50000"/>
                    <a:lumOff val="50000"/>
                  </a:schemeClr>
                </a:solidFill>
                <a:effectLst/>
                <a:uLnTx/>
                <a:uFillTx/>
                <a:latin typeface="Neue Haas Grotesk Text Pro" panose="020B0504020202020204" pitchFamily="34" charset="77"/>
              </a:rPr>
              <a:t>Coecke</a:t>
            </a:r>
            <a:endParaRPr kumimoji="0" lang="en-US" sz="1400" u="none" strike="noStrike" kern="1200" cap="none" spc="0" normalizeH="0" baseline="0" noProof="0" dirty="0">
              <a:ln>
                <a:noFill/>
              </a:ln>
              <a:solidFill>
                <a:schemeClr val="tx1">
                  <a:lumMod val="50000"/>
                  <a:lumOff val="50000"/>
                </a:schemeClr>
              </a:solidFill>
              <a:effectLst/>
              <a:uLnTx/>
              <a:uFillTx/>
              <a:latin typeface="Neue Haas Grotesk Text Pro" panose="020B0504020202020204" pitchFamily="34" charset="77"/>
            </a:endParaRPr>
          </a:p>
        </p:txBody>
      </p:sp>
      <p:grpSp>
        <p:nvGrpSpPr>
          <p:cNvPr id="27" name="Group 26">
            <a:extLst>
              <a:ext uri="{FF2B5EF4-FFF2-40B4-BE49-F238E27FC236}">
                <a16:creationId xmlns:a16="http://schemas.microsoft.com/office/drawing/2014/main" id="{1E19E961-C459-871C-D433-E114009C5FD6}"/>
              </a:ext>
            </a:extLst>
          </p:cNvPr>
          <p:cNvGrpSpPr/>
          <p:nvPr/>
        </p:nvGrpSpPr>
        <p:grpSpPr>
          <a:xfrm rot="1557417" flipH="1">
            <a:off x="7685762" y="1495121"/>
            <a:ext cx="395902" cy="853384"/>
            <a:chOff x="8345703" y="1352703"/>
            <a:chExt cx="701280" cy="1511640"/>
          </a:xfrm>
        </p:grpSpPr>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3415B637-6318-9A47-EF57-F2D7DB393DDD}"/>
                    </a:ext>
                  </a:extLst>
                </p14:cNvPr>
                <p14:cNvContentPartPr/>
                <p14:nvPr/>
              </p14:nvContentPartPr>
              <p14:xfrm>
                <a:off x="8345703" y="1352703"/>
                <a:ext cx="701280" cy="1452240"/>
              </p14:xfrm>
            </p:contentPart>
          </mc:Choice>
          <mc:Fallback xmlns="">
            <p:pic>
              <p:nvPicPr>
                <p:cNvPr id="35" name="Ink 34">
                  <a:extLst>
                    <a:ext uri="{FF2B5EF4-FFF2-40B4-BE49-F238E27FC236}">
                      <a16:creationId xmlns:a16="http://schemas.microsoft.com/office/drawing/2014/main" id="{F69BB44A-7F30-D26B-E62E-7FC226440A0B}"/>
                    </a:ext>
                  </a:extLst>
                </p:cNvPr>
                <p:cNvPicPr/>
                <p:nvPr/>
              </p:nvPicPr>
              <p:blipFill>
                <a:blip r:embed="rId13"/>
                <a:stretch>
                  <a:fillRect/>
                </a:stretch>
              </p:blipFill>
              <p:spPr>
                <a:xfrm>
                  <a:off x="8327703" y="1334703"/>
                  <a:ext cx="736920" cy="1487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8ADEA383-9FCF-3113-31E0-78B64ECC10BE}"/>
                    </a:ext>
                  </a:extLst>
                </p14:cNvPr>
                <p14:cNvContentPartPr/>
                <p14:nvPr/>
              </p14:nvContentPartPr>
              <p14:xfrm>
                <a:off x="8345703" y="2710623"/>
                <a:ext cx="5760" cy="94320"/>
              </p14:xfrm>
            </p:contentPart>
          </mc:Choice>
          <mc:Fallback xmlns="">
            <p:pic>
              <p:nvPicPr>
                <p:cNvPr id="37" name="Ink 36">
                  <a:extLst>
                    <a:ext uri="{FF2B5EF4-FFF2-40B4-BE49-F238E27FC236}">
                      <a16:creationId xmlns:a16="http://schemas.microsoft.com/office/drawing/2014/main" id="{38DD21F4-F0EA-925F-008D-76108896E597}"/>
                    </a:ext>
                  </a:extLst>
                </p:cNvPr>
                <p:cNvPicPr/>
                <p:nvPr/>
              </p:nvPicPr>
              <p:blipFill>
                <a:blip r:embed="rId15"/>
                <a:stretch>
                  <a:fillRect/>
                </a:stretch>
              </p:blipFill>
              <p:spPr>
                <a:xfrm>
                  <a:off x="8327703" y="2692623"/>
                  <a:ext cx="414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8F8D2A12-A73A-2682-47C5-59427AD918DD}"/>
                    </a:ext>
                  </a:extLst>
                </p14:cNvPr>
                <p14:cNvContentPartPr/>
                <p14:nvPr/>
              </p14:nvContentPartPr>
              <p14:xfrm>
                <a:off x="8349303" y="2824743"/>
                <a:ext cx="187560" cy="39600"/>
              </p14:xfrm>
            </p:contentPart>
          </mc:Choice>
          <mc:Fallback xmlns="">
            <p:pic>
              <p:nvPicPr>
                <p:cNvPr id="41" name="Ink 40">
                  <a:extLst>
                    <a:ext uri="{FF2B5EF4-FFF2-40B4-BE49-F238E27FC236}">
                      <a16:creationId xmlns:a16="http://schemas.microsoft.com/office/drawing/2014/main" id="{0661B01D-4B63-3A78-BCCE-5CB9D767CAF1}"/>
                    </a:ext>
                  </a:extLst>
                </p:cNvPr>
                <p:cNvPicPr/>
                <p:nvPr/>
              </p:nvPicPr>
              <p:blipFill>
                <a:blip r:embed="rId17"/>
                <a:stretch>
                  <a:fillRect/>
                </a:stretch>
              </p:blipFill>
              <p:spPr>
                <a:xfrm>
                  <a:off x="8331663" y="2806743"/>
                  <a:ext cx="223200" cy="75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64" name="Ink 63">
                <a:extLst>
                  <a:ext uri="{FF2B5EF4-FFF2-40B4-BE49-F238E27FC236}">
                    <a16:creationId xmlns:a16="http://schemas.microsoft.com/office/drawing/2014/main" id="{A925F32E-D8D7-4F71-9794-3F7861C62F73}"/>
                  </a:ext>
                </a:extLst>
              </p14:cNvPr>
              <p14:cNvContentPartPr/>
              <p14:nvPr/>
            </p14:nvContentPartPr>
            <p14:xfrm>
              <a:off x="7518970" y="2581713"/>
              <a:ext cx="776160" cy="423360"/>
            </p14:xfrm>
          </p:contentPart>
        </mc:Choice>
        <mc:Fallback xmlns="">
          <p:pic>
            <p:nvPicPr>
              <p:cNvPr id="64" name="Ink 63">
                <a:extLst>
                  <a:ext uri="{FF2B5EF4-FFF2-40B4-BE49-F238E27FC236}">
                    <a16:creationId xmlns:a16="http://schemas.microsoft.com/office/drawing/2014/main" id="{A925F32E-D8D7-4F71-9794-3F7861C62F73}"/>
                  </a:ext>
                </a:extLst>
              </p:cNvPr>
              <p:cNvPicPr/>
              <p:nvPr/>
            </p:nvPicPr>
            <p:blipFill>
              <a:blip r:embed="rId19"/>
              <a:stretch>
                <a:fillRect/>
              </a:stretch>
            </p:blipFill>
            <p:spPr>
              <a:xfrm>
                <a:off x="7483330" y="2546073"/>
                <a:ext cx="847800" cy="495000"/>
              </a:xfrm>
              <a:prstGeom prst="rect">
                <a:avLst/>
              </a:prstGeom>
            </p:spPr>
          </p:pic>
        </mc:Fallback>
      </mc:AlternateContent>
      <p:grpSp>
        <p:nvGrpSpPr>
          <p:cNvPr id="156" name="Group 155">
            <a:extLst>
              <a:ext uri="{FF2B5EF4-FFF2-40B4-BE49-F238E27FC236}">
                <a16:creationId xmlns:a16="http://schemas.microsoft.com/office/drawing/2014/main" id="{91FF3D54-73F7-3AD3-04C0-66D2DB27103E}"/>
              </a:ext>
            </a:extLst>
          </p:cNvPr>
          <p:cNvGrpSpPr/>
          <p:nvPr/>
        </p:nvGrpSpPr>
        <p:grpSpPr>
          <a:xfrm>
            <a:off x="2781213" y="2041570"/>
            <a:ext cx="2675677" cy="2763720"/>
            <a:chOff x="2781213" y="2041570"/>
            <a:chExt cx="2675677" cy="2763720"/>
          </a:xfrm>
        </p:grpSpPr>
        <mc:AlternateContent xmlns:mc="http://schemas.openxmlformats.org/markup-compatibility/2006" xmlns:p14="http://schemas.microsoft.com/office/powerpoint/2010/main">
          <mc:Choice Requires="p14">
            <p:contentPart p14:bwMode="auto" r:id="rId20">
              <p14:nvContentPartPr>
                <p14:cNvPr id="89" name="Ink 88">
                  <a:extLst>
                    <a:ext uri="{FF2B5EF4-FFF2-40B4-BE49-F238E27FC236}">
                      <a16:creationId xmlns:a16="http://schemas.microsoft.com/office/drawing/2014/main" id="{B88CD800-F9AC-8563-73A4-624E502B7940}"/>
                    </a:ext>
                  </a:extLst>
                </p14:cNvPr>
                <p14:cNvContentPartPr/>
                <p14:nvPr/>
              </p14:nvContentPartPr>
              <p14:xfrm>
                <a:off x="3092446" y="2794330"/>
                <a:ext cx="360" cy="276840"/>
              </p14:xfrm>
            </p:contentPart>
          </mc:Choice>
          <mc:Fallback xmlns="">
            <p:pic>
              <p:nvPicPr>
                <p:cNvPr id="89" name="Ink 88">
                  <a:extLst>
                    <a:ext uri="{FF2B5EF4-FFF2-40B4-BE49-F238E27FC236}">
                      <a16:creationId xmlns:a16="http://schemas.microsoft.com/office/drawing/2014/main" id="{B88CD800-F9AC-8563-73A4-624E502B7940}"/>
                    </a:ext>
                  </a:extLst>
                </p:cNvPr>
                <p:cNvPicPr/>
                <p:nvPr/>
              </p:nvPicPr>
              <p:blipFill>
                <a:blip r:embed="rId21"/>
                <a:stretch>
                  <a:fillRect/>
                </a:stretch>
              </p:blipFill>
              <p:spPr>
                <a:xfrm>
                  <a:off x="3056806" y="2758690"/>
                  <a:ext cx="7200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1" name="Ink 90">
                  <a:extLst>
                    <a:ext uri="{FF2B5EF4-FFF2-40B4-BE49-F238E27FC236}">
                      <a16:creationId xmlns:a16="http://schemas.microsoft.com/office/drawing/2014/main" id="{BB76E0A2-2D1B-2787-DFFA-4862FAD8BE2A}"/>
                    </a:ext>
                  </a:extLst>
                </p14:cNvPr>
                <p14:cNvContentPartPr/>
                <p14:nvPr/>
              </p14:nvContentPartPr>
              <p14:xfrm>
                <a:off x="2803173" y="2799010"/>
                <a:ext cx="505440" cy="360"/>
              </p14:xfrm>
            </p:contentPart>
          </mc:Choice>
          <mc:Fallback xmlns="">
            <p:pic>
              <p:nvPicPr>
                <p:cNvPr id="91" name="Ink 90">
                  <a:extLst>
                    <a:ext uri="{FF2B5EF4-FFF2-40B4-BE49-F238E27FC236}">
                      <a16:creationId xmlns:a16="http://schemas.microsoft.com/office/drawing/2014/main" id="{BB76E0A2-2D1B-2787-DFFA-4862FAD8BE2A}"/>
                    </a:ext>
                  </a:extLst>
                </p:cNvPr>
                <p:cNvPicPr/>
                <p:nvPr/>
              </p:nvPicPr>
              <p:blipFill>
                <a:blip r:embed="rId23"/>
                <a:stretch>
                  <a:fillRect/>
                </a:stretch>
              </p:blipFill>
              <p:spPr>
                <a:xfrm>
                  <a:off x="2767533" y="2763010"/>
                  <a:ext cx="5770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 name="Ink 91">
                  <a:extLst>
                    <a:ext uri="{FF2B5EF4-FFF2-40B4-BE49-F238E27FC236}">
                      <a16:creationId xmlns:a16="http://schemas.microsoft.com/office/drawing/2014/main" id="{700AC1BF-A0A6-8EE2-AADC-DF49C09DAA08}"/>
                    </a:ext>
                  </a:extLst>
                </p14:cNvPr>
                <p14:cNvContentPartPr/>
                <p14:nvPr/>
              </p14:nvContentPartPr>
              <p14:xfrm>
                <a:off x="2903253" y="2656450"/>
                <a:ext cx="316800" cy="360"/>
              </p14:xfrm>
            </p:contentPart>
          </mc:Choice>
          <mc:Fallback xmlns="">
            <p:pic>
              <p:nvPicPr>
                <p:cNvPr id="92" name="Ink 91">
                  <a:extLst>
                    <a:ext uri="{FF2B5EF4-FFF2-40B4-BE49-F238E27FC236}">
                      <a16:creationId xmlns:a16="http://schemas.microsoft.com/office/drawing/2014/main" id="{700AC1BF-A0A6-8EE2-AADC-DF49C09DAA08}"/>
                    </a:ext>
                  </a:extLst>
                </p:cNvPr>
                <p:cNvPicPr/>
                <p:nvPr/>
              </p:nvPicPr>
              <p:blipFill>
                <a:blip r:embed="rId25"/>
                <a:stretch>
                  <a:fillRect/>
                </a:stretch>
              </p:blipFill>
              <p:spPr>
                <a:xfrm>
                  <a:off x="2867613" y="2620810"/>
                  <a:ext cx="3884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5" name="Ink 94">
                  <a:extLst>
                    <a:ext uri="{FF2B5EF4-FFF2-40B4-BE49-F238E27FC236}">
                      <a16:creationId xmlns:a16="http://schemas.microsoft.com/office/drawing/2014/main" id="{1EC431BD-2837-7C80-BC81-8E1436222670}"/>
                    </a:ext>
                  </a:extLst>
                </p14:cNvPr>
                <p14:cNvContentPartPr/>
                <p14:nvPr/>
              </p14:nvContentPartPr>
              <p14:xfrm>
                <a:off x="2995773" y="2513530"/>
                <a:ext cx="162360" cy="360"/>
              </p14:xfrm>
            </p:contentPart>
          </mc:Choice>
          <mc:Fallback xmlns="">
            <p:pic>
              <p:nvPicPr>
                <p:cNvPr id="95" name="Ink 94">
                  <a:extLst>
                    <a:ext uri="{FF2B5EF4-FFF2-40B4-BE49-F238E27FC236}">
                      <a16:creationId xmlns:a16="http://schemas.microsoft.com/office/drawing/2014/main" id="{1EC431BD-2837-7C80-BC81-8E1436222670}"/>
                    </a:ext>
                  </a:extLst>
                </p:cNvPr>
                <p:cNvPicPr/>
                <p:nvPr/>
              </p:nvPicPr>
              <p:blipFill>
                <a:blip r:embed="rId27"/>
                <a:stretch>
                  <a:fillRect/>
                </a:stretch>
              </p:blipFill>
              <p:spPr>
                <a:xfrm>
                  <a:off x="2959773" y="2477890"/>
                  <a:ext cx="234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 name="Ink 101">
                  <a:extLst>
                    <a:ext uri="{FF2B5EF4-FFF2-40B4-BE49-F238E27FC236}">
                      <a16:creationId xmlns:a16="http://schemas.microsoft.com/office/drawing/2014/main" id="{CFC53B03-818B-29A9-EEC0-ADD0EF965DED}"/>
                    </a:ext>
                  </a:extLst>
                </p14:cNvPr>
                <p14:cNvContentPartPr/>
                <p14:nvPr/>
              </p14:nvContentPartPr>
              <p14:xfrm>
                <a:off x="3710013" y="2041570"/>
                <a:ext cx="31320" cy="1050480"/>
              </p14:xfrm>
            </p:contentPart>
          </mc:Choice>
          <mc:Fallback xmlns="">
            <p:pic>
              <p:nvPicPr>
                <p:cNvPr id="102" name="Ink 101">
                  <a:extLst>
                    <a:ext uri="{FF2B5EF4-FFF2-40B4-BE49-F238E27FC236}">
                      <a16:creationId xmlns:a16="http://schemas.microsoft.com/office/drawing/2014/main" id="{CFC53B03-818B-29A9-EEC0-ADD0EF965DED}"/>
                    </a:ext>
                  </a:extLst>
                </p:cNvPr>
                <p:cNvPicPr/>
                <p:nvPr/>
              </p:nvPicPr>
              <p:blipFill>
                <a:blip r:embed="rId29"/>
                <a:stretch>
                  <a:fillRect/>
                </a:stretch>
              </p:blipFill>
              <p:spPr>
                <a:xfrm>
                  <a:off x="3674373" y="2005930"/>
                  <a:ext cx="102960" cy="1122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6" name="Ink 105">
                  <a:extLst>
                    <a:ext uri="{FF2B5EF4-FFF2-40B4-BE49-F238E27FC236}">
                      <a16:creationId xmlns:a16="http://schemas.microsoft.com/office/drawing/2014/main" id="{98213426-6D50-2438-B764-1B7E6AD9AF8B}"/>
                    </a:ext>
                  </a:extLst>
                </p14:cNvPr>
                <p14:cNvContentPartPr/>
                <p14:nvPr/>
              </p14:nvContentPartPr>
              <p14:xfrm>
                <a:off x="3261260" y="4075570"/>
                <a:ext cx="9360" cy="729720"/>
              </p14:xfrm>
            </p:contentPart>
          </mc:Choice>
          <mc:Fallback xmlns="">
            <p:pic>
              <p:nvPicPr>
                <p:cNvPr id="106" name="Ink 105">
                  <a:extLst>
                    <a:ext uri="{FF2B5EF4-FFF2-40B4-BE49-F238E27FC236}">
                      <a16:creationId xmlns:a16="http://schemas.microsoft.com/office/drawing/2014/main" id="{98213426-6D50-2438-B764-1B7E6AD9AF8B}"/>
                    </a:ext>
                  </a:extLst>
                </p:cNvPr>
                <p:cNvPicPr/>
                <p:nvPr/>
              </p:nvPicPr>
              <p:blipFill>
                <a:blip r:embed="rId31"/>
                <a:stretch>
                  <a:fillRect/>
                </a:stretch>
              </p:blipFill>
              <p:spPr>
                <a:xfrm>
                  <a:off x="3225620" y="4039930"/>
                  <a:ext cx="81000" cy="801360"/>
                </a:xfrm>
                <a:prstGeom prst="rect">
                  <a:avLst/>
                </a:prstGeom>
              </p:spPr>
            </p:pic>
          </mc:Fallback>
        </mc:AlternateContent>
        <p:grpSp>
          <p:nvGrpSpPr>
            <p:cNvPr id="130" name="Group 129">
              <a:extLst>
                <a:ext uri="{FF2B5EF4-FFF2-40B4-BE49-F238E27FC236}">
                  <a16:creationId xmlns:a16="http://schemas.microsoft.com/office/drawing/2014/main" id="{335813A7-A8F3-A819-66C4-0AAD91EC8DF4}"/>
                </a:ext>
              </a:extLst>
            </p:cNvPr>
            <p:cNvGrpSpPr/>
            <p:nvPr/>
          </p:nvGrpSpPr>
          <p:grpSpPr>
            <a:xfrm>
              <a:off x="2781213" y="3118523"/>
              <a:ext cx="1440000" cy="923927"/>
              <a:chOff x="2756189" y="3101531"/>
              <a:chExt cx="1440000" cy="923927"/>
            </a:xfrm>
          </p:grpSpPr>
          <mc:AlternateContent xmlns:mc="http://schemas.openxmlformats.org/markup-compatibility/2006" xmlns:p14="http://schemas.microsoft.com/office/powerpoint/2010/main">
            <mc:Choice Requires="p14">
              <p:contentPart p14:bwMode="auto" r:id="rId32">
                <p14:nvContentPartPr>
                  <p14:cNvPr id="83" name="Ink 82">
                    <a:extLst>
                      <a:ext uri="{FF2B5EF4-FFF2-40B4-BE49-F238E27FC236}">
                        <a16:creationId xmlns:a16="http://schemas.microsoft.com/office/drawing/2014/main" id="{35AD858F-B934-1CB2-B027-9550FD315618}"/>
                      </a:ext>
                    </a:extLst>
                  </p14:cNvPr>
                  <p14:cNvContentPartPr/>
                  <p14:nvPr/>
                </p14:nvContentPartPr>
                <p14:xfrm>
                  <a:off x="2756189" y="3156778"/>
                  <a:ext cx="19440" cy="868680"/>
                </p14:xfrm>
              </p:contentPart>
            </mc:Choice>
            <mc:Fallback xmlns="">
              <p:pic>
                <p:nvPicPr>
                  <p:cNvPr id="83" name="Ink 82">
                    <a:extLst>
                      <a:ext uri="{FF2B5EF4-FFF2-40B4-BE49-F238E27FC236}">
                        <a16:creationId xmlns:a16="http://schemas.microsoft.com/office/drawing/2014/main" id="{35AD858F-B934-1CB2-B027-9550FD315618}"/>
                      </a:ext>
                    </a:extLst>
                  </p:cNvPr>
                  <p:cNvPicPr/>
                  <p:nvPr/>
                </p:nvPicPr>
                <p:blipFill>
                  <a:blip r:embed="rId33"/>
                  <a:stretch>
                    <a:fillRect/>
                  </a:stretch>
                </p:blipFill>
                <p:spPr>
                  <a:xfrm>
                    <a:off x="2720549" y="3120778"/>
                    <a:ext cx="91080" cy="940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4" name="Ink 83">
                    <a:extLst>
                      <a:ext uri="{FF2B5EF4-FFF2-40B4-BE49-F238E27FC236}">
                        <a16:creationId xmlns:a16="http://schemas.microsoft.com/office/drawing/2014/main" id="{EDF1FA6A-D673-CF6B-B6B1-79F3456F270A}"/>
                      </a:ext>
                    </a:extLst>
                  </p14:cNvPr>
                  <p14:cNvContentPartPr/>
                  <p14:nvPr/>
                </p14:nvContentPartPr>
                <p14:xfrm>
                  <a:off x="2776709" y="4005658"/>
                  <a:ext cx="987840" cy="19800"/>
                </p14:xfrm>
              </p:contentPart>
            </mc:Choice>
            <mc:Fallback xmlns="">
              <p:pic>
                <p:nvPicPr>
                  <p:cNvPr id="84" name="Ink 83">
                    <a:extLst>
                      <a:ext uri="{FF2B5EF4-FFF2-40B4-BE49-F238E27FC236}">
                        <a16:creationId xmlns:a16="http://schemas.microsoft.com/office/drawing/2014/main" id="{EDF1FA6A-D673-CF6B-B6B1-79F3456F270A}"/>
                      </a:ext>
                    </a:extLst>
                  </p:cNvPr>
                  <p:cNvPicPr/>
                  <p:nvPr/>
                </p:nvPicPr>
                <p:blipFill>
                  <a:blip r:embed="rId35"/>
                  <a:stretch>
                    <a:fillRect/>
                  </a:stretch>
                </p:blipFill>
                <p:spPr>
                  <a:xfrm>
                    <a:off x="2740709" y="3969658"/>
                    <a:ext cx="10594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5" name="Ink 84">
                    <a:extLst>
                      <a:ext uri="{FF2B5EF4-FFF2-40B4-BE49-F238E27FC236}">
                        <a16:creationId xmlns:a16="http://schemas.microsoft.com/office/drawing/2014/main" id="{DC6673AB-D2E7-0E4D-A673-2D18F2D8759B}"/>
                      </a:ext>
                    </a:extLst>
                  </p14:cNvPr>
                  <p14:cNvContentPartPr/>
                  <p14:nvPr/>
                </p14:nvContentPartPr>
                <p14:xfrm>
                  <a:off x="3757709" y="3143291"/>
                  <a:ext cx="438480" cy="871560"/>
                </p14:xfrm>
              </p:contentPart>
            </mc:Choice>
            <mc:Fallback xmlns="">
              <p:pic>
                <p:nvPicPr>
                  <p:cNvPr id="85" name="Ink 84">
                    <a:extLst>
                      <a:ext uri="{FF2B5EF4-FFF2-40B4-BE49-F238E27FC236}">
                        <a16:creationId xmlns:a16="http://schemas.microsoft.com/office/drawing/2014/main" id="{DC6673AB-D2E7-0E4D-A673-2D18F2D8759B}"/>
                      </a:ext>
                    </a:extLst>
                  </p:cNvPr>
                  <p:cNvPicPr/>
                  <p:nvPr/>
                </p:nvPicPr>
                <p:blipFill>
                  <a:blip r:embed="rId37"/>
                  <a:stretch>
                    <a:fillRect/>
                  </a:stretch>
                </p:blipFill>
                <p:spPr>
                  <a:xfrm>
                    <a:off x="3722069" y="3107651"/>
                    <a:ext cx="510120" cy="943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6" name="Ink 85">
                    <a:extLst>
                      <a:ext uri="{FF2B5EF4-FFF2-40B4-BE49-F238E27FC236}">
                        <a16:creationId xmlns:a16="http://schemas.microsoft.com/office/drawing/2014/main" id="{CFBDD13A-CA3B-EB42-EEBE-FDAB1F443953}"/>
                      </a:ext>
                    </a:extLst>
                  </p14:cNvPr>
                  <p14:cNvContentPartPr/>
                  <p14:nvPr/>
                </p14:nvContentPartPr>
                <p14:xfrm>
                  <a:off x="2760869" y="3101531"/>
                  <a:ext cx="1435320" cy="42120"/>
                </p14:xfrm>
              </p:contentPart>
            </mc:Choice>
            <mc:Fallback xmlns="">
              <p:pic>
                <p:nvPicPr>
                  <p:cNvPr id="86" name="Ink 85">
                    <a:extLst>
                      <a:ext uri="{FF2B5EF4-FFF2-40B4-BE49-F238E27FC236}">
                        <a16:creationId xmlns:a16="http://schemas.microsoft.com/office/drawing/2014/main" id="{CFBDD13A-CA3B-EB42-EEBE-FDAB1F443953}"/>
                      </a:ext>
                    </a:extLst>
                  </p:cNvPr>
                  <p:cNvPicPr/>
                  <p:nvPr/>
                </p:nvPicPr>
                <p:blipFill>
                  <a:blip r:embed="rId39"/>
                  <a:stretch>
                    <a:fillRect/>
                  </a:stretch>
                </p:blipFill>
                <p:spPr>
                  <a:xfrm>
                    <a:off x="2724869" y="3065891"/>
                    <a:ext cx="15069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15" name="Ink 114">
                    <a:extLst>
                      <a:ext uri="{FF2B5EF4-FFF2-40B4-BE49-F238E27FC236}">
                        <a16:creationId xmlns:a16="http://schemas.microsoft.com/office/drawing/2014/main" id="{2E21F00B-44DF-6418-3335-06E87D865D7F}"/>
                      </a:ext>
                    </a:extLst>
                  </p14:cNvPr>
                  <p14:cNvContentPartPr/>
                  <p14:nvPr/>
                </p14:nvContentPartPr>
                <p14:xfrm>
                  <a:off x="2972530" y="3433833"/>
                  <a:ext cx="15120" cy="369360"/>
                </p14:xfrm>
              </p:contentPart>
            </mc:Choice>
            <mc:Fallback xmlns="">
              <p:pic>
                <p:nvPicPr>
                  <p:cNvPr id="115" name="Ink 114">
                    <a:extLst>
                      <a:ext uri="{FF2B5EF4-FFF2-40B4-BE49-F238E27FC236}">
                        <a16:creationId xmlns:a16="http://schemas.microsoft.com/office/drawing/2014/main" id="{2E21F00B-44DF-6418-3335-06E87D865D7F}"/>
                      </a:ext>
                    </a:extLst>
                  </p:cNvPr>
                  <p:cNvPicPr/>
                  <p:nvPr/>
                </p:nvPicPr>
                <p:blipFill>
                  <a:blip r:embed="rId41"/>
                  <a:stretch>
                    <a:fillRect/>
                  </a:stretch>
                </p:blipFill>
                <p:spPr>
                  <a:xfrm>
                    <a:off x="2954890" y="3416193"/>
                    <a:ext cx="507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18" name="Ink 117">
                    <a:extLst>
                      <a:ext uri="{FF2B5EF4-FFF2-40B4-BE49-F238E27FC236}">
                        <a16:creationId xmlns:a16="http://schemas.microsoft.com/office/drawing/2014/main" id="{E9AF9339-CE82-B590-AD65-E09F7247953C}"/>
                      </a:ext>
                    </a:extLst>
                  </p14:cNvPr>
                  <p14:cNvContentPartPr/>
                  <p14:nvPr/>
                </p14:nvContentPartPr>
                <p14:xfrm>
                  <a:off x="2987290" y="3648753"/>
                  <a:ext cx="149760" cy="179640"/>
                </p14:xfrm>
              </p:contentPart>
            </mc:Choice>
            <mc:Fallback xmlns="">
              <p:pic>
                <p:nvPicPr>
                  <p:cNvPr id="118" name="Ink 117">
                    <a:extLst>
                      <a:ext uri="{FF2B5EF4-FFF2-40B4-BE49-F238E27FC236}">
                        <a16:creationId xmlns:a16="http://schemas.microsoft.com/office/drawing/2014/main" id="{E9AF9339-CE82-B590-AD65-E09F7247953C}"/>
                      </a:ext>
                    </a:extLst>
                  </p:cNvPr>
                  <p:cNvPicPr/>
                  <p:nvPr/>
                </p:nvPicPr>
                <p:blipFill>
                  <a:blip r:embed="rId43"/>
                  <a:stretch>
                    <a:fillRect/>
                  </a:stretch>
                </p:blipFill>
                <p:spPr>
                  <a:xfrm>
                    <a:off x="2969650" y="3630753"/>
                    <a:ext cx="18540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22" name="Ink 121">
                    <a:extLst>
                      <a:ext uri="{FF2B5EF4-FFF2-40B4-BE49-F238E27FC236}">
                        <a16:creationId xmlns:a16="http://schemas.microsoft.com/office/drawing/2014/main" id="{260D45AA-1548-686D-EB10-CE84E7CA591C}"/>
                      </a:ext>
                    </a:extLst>
                  </p14:cNvPr>
                  <p14:cNvContentPartPr/>
                  <p14:nvPr/>
                </p14:nvContentPartPr>
                <p14:xfrm>
                  <a:off x="3231370" y="3659913"/>
                  <a:ext cx="127440" cy="173880"/>
                </p14:xfrm>
              </p:contentPart>
            </mc:Choice>
            <mc:Fallback xmlns="">
              <p:pic>
                <p:nvPicPr>
                  <p:cNvPr id="122" name="Ink 121">
                    <a:extLst>
                      <a:ext uri="{FF2B5EF4-FFF2-40B4-BE49-F238E27FC236}">
                        <a16:creationId xmlns:a16="http://schemas.microsoft.com/office/drawing/2014/main" id="{260D45AA-1548-686D-EB10-CE84E7CA591C}"/>
                      </a:ext>
                    </a:extLst>
                  </p:cNvPr>
                  <p:cNvPicPr/>
                  <p:nvPr/>
                </p:nvPicPr>
                <p:blipFill>
                  <a:blip r:embed="rId45"/>
                  <a:stretch>
                    <a:fillRect/>
                  </a:stretch>
                </p:blipFill>
                <p:spPr>
                  <a:xfrm>
                    <a:off x="3213370" y="3642273"/>
                    <a:ext cx="1630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5" name="Ink 124">
                    <a:extLst>
                      <a:ext uri="{FF2B5EF4-FFF2-40B4-BE49-F238E27FC236}">
                        <a16:creationId xmlns:a16="http://schemas.microsoft.com/office/drawing/2014/main" id="{6B4CC04F-49E7-0802-D8FE-CCBFC5A16FBF}"/>
                      </a:ext>
                    </a:extLst>
                  </p14:cNvPr>
                  <p14:cNvContentPartPr/>
                  <p14:nvPr/>
                </p14:nvContentPartPr>
                <p14:xfrm>
                  <a:off x="3472210" y="3675033"/>
                  <a:ext cx="143640" cy="173160"/>
                </p14:xfrm>
              </p:contentPart>
            </mc:Choice>
            <mc:Fallback xmlns="">
              <p:pic>
                <p:nvPicPr>
                  <p:cNvPr id="125" name="Ink 124">
                    <a:extLst>
                      <a:ext uri="{FF2B5EF4-FFF2-40B4-BE49-F238E27FC236}">
                        <a16:creationId xmlns:a16="http://schemas.microsoft.com/office/drawing/2014/main" id="{6B4CC04F-49E7-0802-D8FE-CCBFC5A16FBF}"/>
                      </a:ext>
                    </a:extLst>
                  </p:cNvPr>
                  <p:cNvPicPr/>
                  <p:nvPr/>
                </p:nvPicPr>
                <p:blipFill>
                  <a:blip r:embed="rId47"/>
                  <a:stretch>
                    <a:fillRect/>
                  </a:stretch>
                </p:blipFill>
                <p:spPr>
                  <a:xfrm>
                    <a:off x="3454210" y="3657033"/>
                    <a:ext cx="17928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28" name="Ink 127">
                    <a:extLst>
                      <a:ext uri="{FF2B5EF4-FFF2-40B4-BE49-F238E27FC236}">
                        <a16:creationId xmlns:a16="http://schemas.microsoft.com/office/drawing/2014/main" id="{DF9E302E-995B-1EFF-D780-38AAB74A1609}"/>
                      </a:ext>
                    </a:extLst>
                  </p14:cNvPr>
                  <p14:cNvContentPartPr/>
                  <p14:nvPr/>
                </p14:nvContentPartPr>
                <p14:xfrm>
                  <a:off x="3475090" y="3655953"/>
                  <a:ext cx="161280" cy="180000"/>
                </p14:xfrm>
              </p:contentPart>
            </mc:Choice>
            <mc:Fallback xmlns="">
              <p:pic>
                <p:nvPicPr>
                  <p:cNvPr id="128" name="Ink 127">
                    <a:extLst>
                      <a:ext uri="{FF2B5EF4-FFF2-40B4-BE49-F238E27FC236}">
                        <a16:creationId xmlns:a16="http://schemas.microsoft.com/office/drawing/2014/main" id="{DF9E302E-995B-1EFF-D780-38AAB74A1609}"/>
                      </a:ext>
                    </a:extLst>
                  </p:cNvPr>
                  <p:cNvPicPr/>
                  <p:nvPr/>
                </p:nvPicPr>
                <p:blipFill>
                  <a:blip r:embed="rId49"/>
                  <a:stretch>
                    <a:fillRect/>
                  </a:stretch>
                </p:blipFill>
                <p:spPr>
                  <a:xfrm>
                    <a:off x="3457450" y="3638313"/>
                    <a:ext cx="196920" cy="21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152" name="Ink 151">
                  <a:extLst>
                    <a:ext uri="{FF2B5EF4-FFF2-40B4-BE49-F238E27FC236}">
                      <a16:creationId xmlns:a16="http://schemas.microsoft.com/office/drawing/2014/main" id="{F3D068DE-3879-076B-8436-B1BE20DB7ABF}"/>
                    </a:ext>
                  </a:extLst>
                </p14:cNvPr>
                <p14:cNvContentPartPr/>
                <p14:nvPr/>
              </p14:nvContentPartPr>
              <p14:xfrm>
                <a:off x="3798616" y="2045112"/>
                <a:ext cx="31320" cy="1050480"/>
              </p14:xfrm>
            </p:contentPart>
          </mc:Choice>
          <mc:Fallback xmlns="">
            <p:pic>
              <p:nvPicPr>
                <p:cNvPr id="152" name="Ink 151">
                  <a:extLst>
                    <a:ext uri="{FF2B5EF4-FFF2-40B4-BE49-F238E27FC236}">
                      <a16:creationId xmlns:a16="http://schemas.microsoft.com/office/drawing/2014/main" id="{F3D068DE-3879-076B-8436-B1BE20DB7ABF}"/>
                    </a:ext>
                  </a:extLst>
                </p:cNvPr>
                <p:cNvPicPr/>
                <p:nvPr/>
              </p:nvPicPr>
              <p:blipFill>
                <a:blip r:embed="rId29"/>
                <a:stretch>
                  <a:fillRect/>
                </a:stretch>
              </p:blipFill>
              <p:spPr>
                <a:xfrm>
                  <a:off x="3762976" y="2009472"/>
                  <a:ext cx="102960" cy="1122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55" name="Ink 154">
                  <a:extLst>
                    <a:ext uri="{FF2B5EF4-FFF2-40B4-BE49-F238E27FC236}">
                      <a16:creationId xmlns:a16="http://schemas.microsoft.com/office/drawing/2014/main" id="{77AFD60C-A8DC-CFAD-3E59-F10ED0F1C337}"/>
                    </a:ext>
                  </a:extLst>
                </p14:cNvPr>
                <p14:cNvContentPartPr/>
                <p14:nvPr/>
              </p14:nvContentPartPr>
              <p14:xfrm>
                <a:off x="3021559" y="2840402"/>
                <a:ext cx="360" cy="276840"/>
              </p14:xfrm>
            </p:contentPart>
          </mc:Choice>
          <mc:Fallback xmlns="">
            <p:pic>
              <p:nvPicPr>
                <p:cNvPr id="155" name="Ink 154">
                  <a:extLst>
                    <a:ext uri="{FF2B5EF4-FFF2-40B4-BE49-F238E27FC236}">
                      <a16:creationId xmlns:a16="http://schemas.microsoft.com/office/drawing/2014/main" id="{77AFD60C-A8DC-CFAD-3E59-F10ED0F1C337}"/>
                    </a:ext>
                  </a:extLst>
                </p:cNvPr>
                <p:cNvPicPr/>
                <p:nvPr/>
              </p:nvPicPr>
              <p:blipFill>
                <a:blip r:embed="rId21"/>
                <a:stretch>
                  <a:fillRect/>
                </a:stretch>
              </p:blipFill>
              <p:spPr>
                <a:xfrm>
                  <a:off x="2985919" y="2804762"/>
                  <a:ext cx="72000" cy="348480"/>
                </a:xfrm>
                <a:prstGeom prst="rect">
                  <a:avLst/>
                </a:prstGeom>
              </p:spPr>
            </p:pic>
          </mc:Fallback>
        </mc:AlternateContent>
        <p:grpSp>
          <p:nvGrpSpPr>
            <p:cNvPr id="142" name="Group 141">
              <a:extLst>
                <a:ext uri="{FF2B5EF4-FFF2-40B4-BE49-F238E27FC236}">
                  <a16:creationId xmlns:a16="http://schemas.microsoft.com/office/drawing/2014/main" id="{DC8BCE03-60F1-1627-D8C4-3BB1B8F5232D}"/>
                </a:ext>
              </a:extLst>
            </p:cNvPr>
            <p:cNvGrpSpPr/>
            <p:nvPr/>
          </p:nvGrpSpPr>
          <p:grpSpPr>
            <a:xfrm>
              <a:off x="4973410" y="3454353"/>
              <a:ext cx="483480" cy="212400"/>
              <a:chOff x="4973410" y="3454353"/>
              <a:chExt cx="483480" cy="212400"/>
            </a:xfrm>
          </p:grpSpPr>
          <mc:AlternateContent xmlns:mc="http://schemas.openxmlformats.org/markup-compatibility/2006" xmlns:p14="http://schemas.microsoft.com/office/powerpoint/2010/main">
            <mc:Choice Requires="p14">
              <p:contentPart p14:bwMode="auto" r:id="rId52">
                <p14:nvContentPartPr>
                  <p14:cNvPr id="133" name="Ink 132">
                    <a:extLst>
                      <a:ext uri="{FF2B5EF4-FFF2-40B4-BE49-F238E27FC236}">
                        <a16:creationId xmlns:a16="http://schemas.microsoft.com/office/drawing/2014/main" id="{8BB7D888-E8E7-02E7-7D67-9ACE39AD3DF9}"/>
                      </a:ext>
                    </a:extLst>
                  </p14:cNvPr>
                  <p14:cNvContentPartPr/>
                  <p14:nvPr/>
                </p14:nvContentPartPr>
                <p14:xfrm>
                  <a:off x="4975210" y="3454353"/>
                  <a:ext cx="360" cy="360"/>
                </p14:xfrm>
              </p:contentPart>
            </mc:Choice>
            <mc:Fallback xmlns="">
              <p:pic>
                <p:nvPicPr>
                  <p:cNvPr id="133" name="Ink 132">
                    <a:extLst>
                      <a:ext uri="{FF2B5EF4-FFF2-40B4-BE49-F238E27FC236}">
                        <a16:creationId xmlns:a16="http://schemas.microsoft.com/office/drawing/2014/main" id="{8BB7D888-E8E7-02E7-7D67-9ACE39AD3DF9}"/>
                      </a:ext>
                    </a:extLst>
                  </p:cNvPr>
                  <p:cNvPicPr/>
                  <p:nvPr/>
                </p:nvPicPr>
                <p:blipFill>
                  <a:blip r:embed="rId53"/>
                  <a:stretch>
                    <a:fillRect/>
                  </a:stretch>
                </p:blipFill>
                <p:spPr>
                  <a:xfrm>
                    <a:off x="4939210" y="341835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34" name="Ink 133">
                    <a:extLst>
                      <a:ext uri="{FF2B5EF4-FFF2-40B4-BE49-F238E27FC236}">
                        <a16:creationId xmlns:a16="http://schemas.microsoft.com/office/drawing/2014/main" id="{E1B65093-B7B0-F28F-3FC0-C4FAD451F78D}"/>
                      </a:ext>
                    </a:extLst>
                  </p14:cNvPr>
                  <p14:cNvContentPartPr/>
                  <p14:nvPr/>
                </p14:nvContentPartPr>
                <p14:xfrm>
                  <a:off x="4973410" y="3666393"/>
                  <a:ext cx="360" cy="360"/>
                </p14:xfrm>
              </p:contentPart>
            </mc:Choice>
            <mc:Fallback xmlns="">
              <p:pic>
                <p:nvPicPr>
                  <p:cNvPr id="134" name="Ink 133">
                    <a:extLst>
                      <a:ext uri="{FF2B5EF4-FFF2-40B4-BE49-F238E27FC236}">
                        <a16:creationId xmlns:a16="http://schemas.microsoft.com/office/drawing/2014/main" id="{E1B65093-B7B0-F28F-3FC0-C4FAD451F78D}"/>
                      </a:ext>
                    </a:extLst>
                  </p:cNvPr>
                  <p:cNvPicPr/>
                  <p:nvPr/>
                </p:nvPicPr>
                <p:blipFill>
                  <a:blip r:embed="rId53"/>
                  <a:stretch>
                    <a:fillRect/>
                  </a:stretch>
                </p:blipFill>
                <p:spPr>
                  <a:xfrm>
                    <a:off x="4937410" y="36303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35" name="Ink 134">
                    <a:extLst>
                      <a:ext uri="{FF2B5EF4-FFF2-40B4-BE49-F238E27FC236}">
                        <a16:creationId xmlns:a16="http://schemas.microsoft.com/office/drawing/2014/main" id="{7C83532E-76B8-E2A6-A954-B7C55077CF4E}"/>
                      </a:ext>
                    </a:extLst>
                  </p14:cNvPr>
                  <p14:cNvContentPartPr/>
                  <p14:nvPr/>
                </p14:nvContentPartPr>
                <p14:xfrm>
                  <a:off x="5158450" y="3483873"/>
                  <a:ext cx="291240" cy="360"/>
                </p14:xfrm>
              </p:contentPart>
            </mc:Choice>
            <mc:Fallback xmlns="">
              <p:pic>
                <p:nvPicPr>
                  <p:cNvPr id="135" name="Ink 134">
                    <a:extLst>
                      <a:ext uri="{FF2B5EF4-FFF2-40B4-BE49-F238E27FC236}">
                        <a16:creationId xmlns:a16="http://schemas.microsoft.com/office/drawing/2014/main" id="{7C83532E-76B8-E2A6-A954-B7C55077CF4E}"/>
                      </a:ext>
                    </a:extLst>
                  </p:cNvPr>
                  <p:cNvPicPr/>
                  <p:nvPr/>
                </p:nvPicPr>
                <p:blipFill>
                  <a:blip r:embed="rId56"/>
                  <a:stretch>
                    <a:fillRect/>
                  </a:stretch>
                </p:blipFill>
                <p:spPr>
                  <a:xfrm>
                    <a:off x="5122810" y="3447873"/>
                    <a:ext cx="3628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40" name="Ink 139">
                    <a:extLst>
                      <a:ext uri="{FF2B5EF4-FFF2-40B4-BE49-F238E27FC236}">
                        <a16:creationId xmlns:a16="http://schemas.microsoft.com/office/drawing/2014/main" id="{1BD3C2E0-0D05-9F54-2627-7710FC9B8B38}"/>
                      </a:ext>
                    </a:extLst>
                  </p14:cNvPr>
                  <p14:cNvContentPartPr/>
                  <p14:nvPr/>
                </p14:nvContentPartPr>
                <p14:xfrm>
                  <a:off x="5142250" y="3649833"/>
                  <a:ext cx="314640" cy="3600"/>
                </p14:xfrm>
              </p:contentPart>
            </mc:Choice>
            <mc:Fallback xmlns="">
              <p:pic>
                <p:nvPicPr>
                  <p:cNvPr id="140" name="Ink 139">
                    <a:extLst>
                      <a:ext uri="{FF2B5EF4-FFF2-40B4-BE49-F238E27FC236}">
                        <a16:creationId xmlns:a16="http://schemas.microsoft.com/office/drawing/2014/main" id="{1BD3C2E0-0D05-9F54-2627-7710FC9B8B38}"/>
                      </a:ext>
                    </a:extLst>
                  </p:cNvPr>
                  <p:cNvPicPr/>
                  <p:nvPr/>
                </p:nvPicPr>
                <p:blipFill>
                  <a:blip r:embed="rId58"/>
                  <a:stretch>
                    <a:fillRect/>
                  </a:stretch>
                </p:blipFill>
                <p:spPr>
                  <a:xfrm>
                    <a:off x="5106610" y="3614193"/>
                    <a:ext cx="386280" cy="75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
              <p14:nvContentPartPr>
                <p14:cNvPr id="147" name="Ink 146">
                  <a:extLst>
                    <a:ext uri="{FF2B5EF4-FFF2-40B4-BE49-F238E27FC236}">
                      <a16:creationId xmlns:a16="http://schemas.microsoft.com/office/drawing/2014/main" id="{AF257546-844B-392D-84B9-7C79EFD00B36}"/>
                    </a:ext>
                  </a:extLst>
                </p14:cNvPr>
                <p14:cNvContentPartPr/>
                <p14:nvPr/>
              </p14:nvContentPartPr>
              <p14:xfrm>
                <a:off x="3104650" y="3265353"/>
                <a:ext cx="511200" cy="136800"/>
              </p14:xfrm>
            </p:contentPart>
          </mc:Choice>
          <mc:Fallback xmlns="">
            <p:pic>
              <p:nvPicPr>
                <p:cNvPr id="147" name="Ink 146">
                  <a:extLst>
                    <a:ext uri="{FF2B5EF4-FFF2-40B4-BE49-F238E27FC236}">
                      <a16:creationId xmlns:a16="http://schemas.microsoft.com/office/drawing/2014/main" id="{AF257546-844B-392D-84B9-7C79EFD00B36}"/>
                    </a:ext>
                  </a:extLst>
                </p:cNvPr>
                <p:cNvPicPr/>
                <p:nvPr/>
              </p:nvPicPr>
              <p:blipFill>
                <a:blip r:embed="rId60"/>
                <a:stretch>
                  <a:fillRect/>
                </a:stretch>
              </p:blipFill>
              <p:spPr>
                <a:xfrm>
                  <a:off x="3087010" y="3247713"/>
                  <a:ext cx="5468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51" name="Ink 150">
                  <a:extLst>
                    <a:ext uri="{FF2B5EF4-FFF2-40B4-BE49-F238E27FC236}">
                      <a16:creationId xmlns:a16="http://schemas.microsoft.com/office/drawing/2014/main" id="{86B28DA8-02E9-6A28-BC4B-3E29293B64DF}"/>
                    </a:ext>
                  </a:extLst>
                </p14:cNvPr>
                <p14:cNvContentPartPr/>
                <p14:nvPr/>
              </p14:nvContentPartPr>
              <p14:xfrm>
                <a:off x="3342176" y="4075823"/>
                <a:ext cx="0" cy="0"/>
              </p14:xfrm>
            </p:contentPart>
          </mc:Choice>
          <mc:Fallback xmlns="">
            <p:pic>
              <p:nvPicPr>
                <p:cNvPr id="151" name="Ink 150">
                  <a:extLst>
                    <a:ext uri="{FF2B5EF4-FFF2-40B4-BE49-F238E27FC236}">
                      <a16:creationId xmlns:a16="http://schemas.microsoft.com/office/drawing/2014/main" id="{86B28DA8-02E9-6A28-BC4B-3E29293B64DF}"/>
                    </a:ext>
                  </a:extLst>
                </p:cNvPr>
                <p:cNvPicPr/>
                <p:nvPr/>
              </p:nvPicPr>
              <p:blipFill>
                <a:blip r:embed="rId31"/>
                <a:stretch>
                  <a:fillRect/>
                </a:stretch>
              </p:blipFill>
              <p:spPr>
                <a:xfrm>
                  <a:off x="3342176" y="4075823"/>
                  <a:ext cx="0" cy="0"/>
                </a:xfrm>
                <a:prstGeom prst="rect">
                  <a:avLst/>
                </a:prstGeom>
              </p:spPr>
            </p:pic>
          </mc:Fallback>
        </mc:AlternateContent>
      </p:grpSp>
      <p:sp>
        <p:nvSpPr>
          <p:cNvPr id="157" name="Title 1">
            <a:extLst>
              <a:ext uri="{FF2B5EF4-FFF2-40B4-BE49-F238E27FC236}">
                <a16:creationId xmlns:a16="http://schemas.microsoft.com/office/drawing/2014/main" id="{11AE4212-6ECD-8E4D-6917-1F1E48E07E8B}"/>
              </a:ext>
            </a:extLst>
          </p:cNvPr>
          <p:cNvSpPr>
            <a:spLocks noGrp="1"/>
          </p:cNvSpPr>
          <p:nvPr>
            <p:ph type="title"/>
          </p:nvPr>
        </p:nvSpPr>
        <p:spPr>
          <a:xfrm>
            <a:off x="104261" y="110271"/>
            <a:ext cx="4209725" cy="837635"/>
          </a:xfrm>
        </p:spPr>
        <p:txBody>
          <a:bodyPr>
            <a:normAutofit/>
          </a:bodyPr>
          <a:lstStyle/>
          <a:p>
            <a:r>
              <a:rPr lang="en-US" sz="4400" b="0" dirty="0">
                <a:latin typeface="Centaur" panose="02030504050205020304" pitchFamily="18" charset="77"/>
                <a:cs typeface="Al Tarikh" pitchFamily="2" charset="-78"/>
              </a:rPr>
              <a:t>Stinespring dilation</a:t>
            </a:r>
            <a:endParaRPr lang="en-US" sz="4400" b="0" dirty="0"/>
          </a:p>
        </p:txBody>
      </p:sp>
    </p:spTree>
    <p:extLst>
      <p:ext uri="{BB962C8B-B14F-4D97-AF65-F5344CB8AC3E}">
        <p14:creationId xmlns:p14="http://schemas.microsoft.com/office/powerpoint/2010/main" val="14664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8843AD-9DD4-6CBC-6195-3ABB2C655E5B}"/>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F13932E7-4566-B5CB-FDE3-44612BD865EF}"/>
              </a:ext>
            </a:extLst>
          </p:cNvPr>
          <p:cNvPicPr>
            <a:picLocks noChangeAspect="1"/>
          </p:cNvPicPr>
          <p:nvPr/>
        </p:nvPicPr>
        <p:blipFill>
          <a:blip r:embed="rId3"/>
          <a:stretch>
            <a:fillRect/>
          </a:stretch>
        </p:blipFill>
        <p:spPr>
          <a:xfrm>
            <a:off x="663736" y="2156899"/>
            <a:ext cx="7772400" cy="2245106"/>
          </a:xfrm>
          <a:prstGeom prst="rect">
            <a:avLst/>
          </a:prstGeom>
        </p:spPr>
      </p:pic>
      <p:pic>
        <p:nvPicPr>
          <p:cNvPr id="25" name="Picture 24">
            <a:extLst>
              <a:ext uri="{FF2B5EF4-FFF2-40B4-BE49-F238E27FC236}">
                <a16:creationId xmlns:a16="http://schemas.microsoft.com/office/drawing/2014/main" id="{6DB4803C-D9AF-428A-1C3D-E3375D40F4BE}"/>
              </a:ext>
            </a:extLst>
          </p:cNvPr>
          <p:cNvPicPr>
            <a:picLocks noChangeAspect="1"/>
          </p:cNvPicPr>
          <p:nvPr/>
        </p:nvPicPr>
        <p:blipFill>
          <a:blip r:embed="rId4"/>
          <a:stretch>
            <a:fillRect/>
          </a:stretch>
        </p:blipFill>
        <p:spPr>
          <a:xfrm>
            <a:off x="663736" y="5284027"/>
            <a:ext cx="2573333" cy="1437338"/>
          </a:xfrm>
          <a:prstGeom prst="rect">
            <a:avLst/>
          </a:prstGeom>
        </p:spPr>
      </p:pic>
      <p:sp>
        <p:nvSpPr>
          <p:cNvPr id="28" name="Title 1">
            <a:extLst>
              <a:ext uri="{FF2B5EF4-FFF2-40B4-BE49-F238E27FC236}">
                <a16:creationId xmlns:a16="http://schemas.microsoft.com/office/drawing/2014/main" id="{05127771-03FE-70D1-2339-26EDECBB28D8}"/>
              </a:ext>
            </a:extLst>
          </p:cNvPr>
          <p:cNvSpPr txBox="1">
            <a:spLocks/>
          </p:cNvSpPr>
          <p:nvPr/>
        </p:nvSpPr>
        <p:spPr>
          <a:xfrm>
            <a:off x="663736" y="1697123"/>
            <a:ext cx="12150004" cy="52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A state is </a:t>
            </a:r>
            <a:r>
              <a:rPr lang="en-US" sz="2800" b="1" dirty="0"/>
              <a:t>causal</a:t>
            </a:r>
            <a:r>
              <a:rPr lang="en-US" sz="2800" dirty="0"/>
              <a:t> (i.e. normalized) if</a:t>
            </a:r>
          </a:p>
        </p:txBody>
      </p:sp>
      <p:sp>
        <p:nvSpPr>
          <p:cNvPr id="29" name="Title 1">
            <a:extLst>
              <a:ext uri="{FF2B5EF4-FFF2-40B4-BE49-F238E27FC236}">
                <a16:creationId xmlns:a16="http://schemas.microsoft.com/office/drawing/2014/main" id="{F1D3A4F0-CBB3-2EB6-0F28-D4847A1FC4ED}"/>
              </a:ext>
            </a:extLst>
          </p:cNvPr>
          <p:cNvSpPr txBox="1">
            <a:spLocks/>
          </p:cNvSpPr>
          <p:nvPr/>
        </p:nvSpPr>
        <p:spPr>
          <a:xfrm>
            <a:off x="663736" y="4689180"/>
            <a:ext cx="12150004" cy="8368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A map is causal if it sends causal states to causal states, i.e.</a:t>
            </a:r>
          </a:p>
        </p:txBody>
      </p:sp>
      <p:pic>
        <p:nvPicPr>
          <p:cNvPr id="30" name="Picture 29">
            <a:extLst>
              <a:ext uri="{FF2B5EF4-FFF2-40B4-BE49-F238E27FC236}">
                <a16:creationId xmlns:a16="http://schemas.microsoft.com/office/drawing/2014/main" id="{8C04487D-2570-DEFE-C679-96C5DBE9770A}"/>
              </a:ext>
            </a:extLst>
          </p:cNvPr>
          <p:cNvPicPr>
            <a:picLocks noChangeAspect="1"/>
          </p:cNvPicPr>
          <p:nvPr/>
        </p:nvPicPr>
        <p:blipFill>
          <a:blip r:embed="rId4"/>
          <a:srcRect l="75023" t="32142" r="591" b="16690"/>
          <a:stretch/>
        </p:blipFill>
        <p:spPr>
          <a:xfrm rot="10800000">
            <a:off x="999912" y="486484"/>
            <a:ext cx="627529" cy="735468"/>
          </a:xfrm>
          <a:prstGeom prst="rect">
            <a:avLst/>
          </a:prstGeom>
        </p:spPr>
      </p:pic>
      <mc:AlternateContent xmlns:mc="http://schemas.openxmlformats.org/markup-compatibility/2006" xmlns:a14="http://schemas.microsoft.com/office/drawing/2010/main">
        <mc:Choice Requires="a14">
          <p:sp>
            <p:nvSpPr>
              <p:cNvPr id="31" name="Title 1">
                <a:extLst>
                  <a:ext uri="{FF2B5EF4-FFF2-40B4-BE49-F238E27FC236}">
                    <a16:creationId xmlns:a16="http://schemas.microsoft.com/office/drawing/2014/main" id="{2B586A52-4562-181B-13D6-ABEB8A3A82C9}"/>
                  </a:ext>
                </a:extLst>
              </p:cNvPr>
              <p:cNvSpPr txBox="1">
                <a:spLocks/>
              </p:cNvSpPr>
              <p:nvPr/>
            </p:nvSpPr>
            <p:spPr>
              <a:xfrm>
                <a:off x="663736" y="631544"/>
                <a:ext cx="12925451" cy="52282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𝐷</m:t>
                        </m:r>
                      </m:den>
                    </m:f>
                  </m:oMath>
                </a14:m>
                <a:r>
                  <a:rPr lang="en-US" sz="2800" dirty="0"/>
                  <a:t>	  is the maximally mixed state.</a:t>
                </a:r>
              </a:p>
            </p:txBody>
          </p:sp>
        </mc:Choice>
        <mc:Fallback xmlns="">
          <p:sp>
            <p:nvSpPr>
              <p:cNvPr id="31" name="Title 1">
                <a:extLst>
                  <a:ext uri="{FF2B5EF4-FFF2-40B4-BE49-F238E27FC236}">
                    <a16:creationId xmlns:a16="http://schemas.microsoft.com/office/drawing/2014/main" id="{2B586A52-4562-181B-13D6-ABEB8A3A82C9}"/>
                  </a:ext>
                </a:extLst>
              </p:cNvPr>
              <p:cNvSpPr txBox="1">
                <a:spLocks noRot="1" noChangeAspect="1" noMove="1" noResize="1" noEditPoints="1" noAdjustHandles="1" noChangeArrowheads="1" noChangeShapeType="1" noTextEdit="1"/>
              </p:cNvSpPr>
              <p:nvPr/>
            </p:nvSpPr>
            <p:spPr>
              <a:xfrm>
                <a:off x="663736" y="631544"/>
                <a:ext cx="12925451" cy="522825"/>
              </a:xfrm>
              <a:prstGeom prst="rect">
                <a:avLst/>
              </a:prstGeom>
              <a:blipFill>
                <a:blip r:embed="rId5"/>
                <a:stretch>
                  <a:fillRect t="-11905" b="-11905"/>
                </a:stretch>
              </a:blipFill>
            </p:spPr>
            <p:txBody>
              <a:bodyPr/>
              <a:lstStyle/>
              <a:p>
                <a:r>
                  <a:rPr lang="en-US">
                    <a:noFill/>
                  </a:rPr>
                  <a:t> </a:t>
                </a:r>
              </a:p>
            </p:txBody>
          </p:sp>
        </mc:Fallback>
      </mc:AlternateContent>
    </p:spTree>
    <p:extLst>
      <p:ext uri="{BB962C8B-B14F-4D97-AF65-F5344CB8AC3E}">
        <p14:creationId xmlns:p14="http://schemas.microsoft.com/office/powerpoint/2010/main" val="23956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B567B4-5282-12CA-83A0-CDDDFEE61FD2}"/>
              </a:ext>
            </a:extLst>
          </p:cNvPr>
          <p:cNvPicPr>
            <a:picLocks noChangeAspect="1"/>
          </p:cNvPicPr>
          <p:nvPr/>
        </p:nvPicPr>
        <p:blipFill>
          <a:blip r:embed="rId3"/>
          <a:stretch>
            <a:fillRect/>
          </a:stretch>
        </p:blipFill>
        <p:spPr>
          <a:xfrm>
            <a:off x="3183961" y="988056"/>
            <a:ext cx="5662708" cy="5602467"/>
          </a:xfrm>
          <a:prstGeom prst="rect">
            <a:avLst/>
          </a:prstGeom>
        </p:spPr>
      </p:pic>
      <p:sp>
        <p:nvSpPr>
          <p:cNvPr id="5" name="TextBox 4">
            <a:extLst>
              <a:ext uri="{FF2B5EF4-FFF2-40B4-BE49-F238E27FC236}">
                <a16:creationId xmlns:a16="http://schemas.microsoft.com/office/drawing/2014/main" id="{C81F8575-C81E-413C-EAD6-187509C46DAD}"/>
              </a:ext>
            </a:extLst>
          </p:cNvPr>
          <p:cNvSpPr txBox="1"/>
          <p:nvPr/>
        </p:nvSpPr>
        <p:spPr>
          <a:xfrm>
            <a:off x="757989" y="6587877"/>
            <a:ext cx="11444537" cy="276999"/>
          </a:xfrm>
          <a:prstGeom prst="rect">
            <a:avLst/>
          </a:prstGeom>
          <a:noFill/>
        </p:spPr>
        <p:txBody>
          <a:bodyPr wrap="square">
            <a:spAutoFit/>
          </a:bodyPr>
          <a:lstStyle/>
          <a:p>
            <a:r>
              <a:rPr lang="en-US" sz="1200" dirty="0">
                <a:solidFill>
                  <a:schemeClr val="tx1">
                    <a:lumMod val="50000"/>
                    <a:lumOff val="50000"/>
                  </a:schemeClr>
                </a:solidFill>
              </a:rPr>
              <a:t>Device-independent certification of indefinite causal order in the quantum switch. Nature Communications (2023). Tein van der </a:t>
            </a:r>
            <a:r>
              <a:rPr lang="en-US" sz="1200" dirty="0" err="1">
                <a:solidFill>
                  <a:schemeClr val="tx1">
                    <a:lumMod val="50000"/>
                    <a:lumOff val="50000"/>
                  </a:schemeClr>
                </a:solidFill>
              </a:rPr>
              <a:t>Lugt</a:t>
            </a:r>
            <a:r>
              <a:rPr lang="en-US" sz="1200" dirty="0">
                <a:solidFill>
                  <a:schemeClr val="tx1">
                    <a:lumMod val="50000"/>
                    <a:lumOff val="50000"/>
                  </a:schemeClr>
                </a:solidFill>
              </a:rPr>
              <a:t>, Jonathan Barrett, and Giulio </a:t>
            </a:r>
            <a:r>
              <a:rPr lang="en-US" sz="1200" dirty="0" err="1">
                <a:solidFill>
                  <a:schemeClr val="tx1">
                    <a:lumMod val="50000"/>
                    <a:lumOff val="50000"/>
                  </a:schemeClr>
                </a:solidFill>
              </a:rPr>
              <a:t>Chiribella</a:t>
            </a:r>
            <a:r>
              <a:rPr lang="en-US" sz="1200" dirty="0">
                <a:solidFill>
                  <a:schemeClr val="tx1">
                    <a:lumMod val="50000"/>
                    <a:lumOff val="50000"/>
                  </a:schemeClr>
                </a:solidFill>
              </a:rPr>
              <a:t>.</a:t>
            </a:r>
          </a:p>
        </p:txBody>
      </p:sp>
      <p:sp>
        <p:nvSpPr>
          <p:cNvPr id="6" name="Title 1">
            <a:extLst>
              <a:ext uri="{FF2B5EF4-FFF2-40B4-BE49-F238E27FC236}">
                <a16:creationId xmlns:a16="http://schemas.microsoft.com/office/drawing/2014/main" id="{B46CE83C-175F-D617-4261-0D8D1115728E}"/>
              </a:ext>
            </a:extLst>
          </p:cNvPr>
          <p:cNvSpPr txBox="1">
            <a:spLocks/>
          </p:cNvSpPr>
          <p:nvPr/>
        </p:nvSpPr>
        <p:spPr>
          <a:xfrm>
            <a:off x="856124" y="443857"/>
            <a:ext cx="10318382" cy="819459"/>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fornian FB" panose="0207040306080B030204" pitchFamily="18" charset="0"/>
              </a:rPr>
              <a:t>Ex. indefinite causal order in the quantum switch</a:t>
            </a:r>
          </a:p>
        </p:txBody>
      </p:sp>
    </p:spTree>
    <p:extLst>
      <p:ext uri="{BB962C8B-B14F-4D97-AF65-F5344CB8AC3E}">
        <p14:creationId xmlns:p14="http://schemas.microsoft.com/office/powerpoint/2010/main" val="236872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BC084-E612-4FCD-37C7-F0AC9D90C9AB}"/>
            </a:ext>
          </a:extLst>
        </p:cNvPr>
        <p:cNvGrpSpPr/>
        <p:nvPr/>
      </p:nvGrpSpPr>
      <p:grpSpPr>
        <a:xfrm>
          <a:off x="0" y="0"/>
          <a:ext cx="0" cy="0"/>
          <a:chOff x="0" y="0"/>
          <a:chExt cx="0" cy="0"/>
        </a:xfrm>
      </p:grpSpPr>
      <p:sp>
        <p:nvSpPr>
          <p:cNvPr id="10" name="Right Arrow 9">
            <a:extLst>
              <a:ext uri="{FF2B5EF4-FFF2-40B4-BE49-F238E27FC236}">
                <a16:creationId xmlns:a16="http://schemas.microsoft.com/office/drawing/2014/main" id="{8C3250BD-F318-4B63-7148-DE67EF14B91D}"/>
              </a:ext>
            </a:extLst>
          </p:cNvPr>
          <p:cNvSpPr/>
          <p:nvPr/>
        </p:nvSpPr>
        <p:spPr>
          <a:xfrm rot="5400000" flipV="1">
            <a:off x="6661733" y="1985865"/>
            <a:ext cx="2543582" cy="472289"/>
          </a:xfrm>
          <a:prstGeom prst="rightArrow">
            <a:avLst>
              <a:gd name="adj1" fmla="val 39092"/>
              <a:gd name="adj2" fmla="val 104538"/>
            </a:avLst>
          </a:prstGeom>
          <a:solidFill>
            <a:schemeClr val="bg1">
              <a:lumMod val="75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ight Arrow 8">
            <a:extLst>
              <a:ext uri="{FF2B5EF4-FFF2-40B4-BE49-F238E27FC236}">
                <a16:creationId xmlns:a16="http://schemas.microsoft.com/office/drawing/2014/main" id="{1654281C-A71D-618B-85D7-0E2B2DA57FF2}"/>
              </a:ext>
            </a:extLst>
          </p:cNvPr>
          <p:cNvSpPr/>
          <p:nvPr/>
        </p:nvSpPr>
        <p:spPr>
          <a:xfrm rot="16200000">
            <a:off x="3028012" y="5035288"/>
            <a:ext cx="2543582" cy="472289"/>
          </a:xfrm>
          <a:prstGeom prst="rightArrow">
            <a:avLst>
              <a:gd name="adj1" fmla="val 39092"/>
              <a:gd name="adj2" fmla="val 104538"/>
            </a:avLst>
          </a:prstGeom>
          <a:solidFill>
            <a:schemeClr val="bg1">
              <a:lumMod val="75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TextBox 45">
            <a:extLst>
              <a:ext uri="{FF2B5EF4-FFF2-40B4-BE49-F238E27FC236}">
                <a16:creationId xmlns:a16="http://schemas.microsoft.com/office/drawing/2014/main" id="{315D8532-ED31-0627-8240-9B6744F88F84}"/>
              </a:ext>
            </a:extLst>
          </p:cNvPr>
          <p:cNvSpPr txBox="1"/>
          <p:nvPr/>
        </p:nvSpPr>
        <p:spPr>
          <a:xfrm>
            <a:off x="4549837" y="540802"/>
            <a:ext cx="3092326" cy="3693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Today’s Quantum Computing</a:t>
            </a:r>
          </a:p>
        </p:txBody>
      </p:sp>
      <p:sp>
        <p:nvSpPr>
          <p:cNvPr id="2" name="Google Shape;137;p25">
            <a:extLst>
              <a:ext uri="{FF2B5EF4-FFF2-40B4-BE49-F238E27FC236}">
                <a16:creationId xmlns:a16="http://schemas.microsoft.com/office/drawing/2014/main" id="{8A391628-F90F-2A99-BAFA-5B7C9DD87B4D}"/>
              </a:ext>
            </a:extLst>
          </p:cNvPr>
          <p:cNvSpPr txBox="1">
            <a:spLocks/>
          </p:cNvSpPr>
          <p:nvPr/>
        </p:nvSpPr>
        <p:spPr>
          <a:xfrm>
            <a:off x="1458344" y="6115"/>
            <a:ext cx="9275313" cy="64633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pPr marL="0" marR="0" lvl="0" indent="0" algn="ctr" defTabSz="914400" rtl="0" eaLnBrk="1" fontAlgn="auto" latinLnBrk="0" hangingPunct="1">
              <a:lnSpc>
                <a:spcPct val="100000"/>
              </a:lnSpc>
              <a:spcBef>
                <a:spcPts val="0"/>
              </a:spcBef>
              <a:spcAft>
                <a:spcPts val="0"/>
              </a:spcAft>
              <a:buClr>
                <a:prstClr val="black"/>
              </a:buClr>
              <a:buSzPts val="4200"/>
              <a:buFont typeface="Economica"/>
              <a:buNone/>
              <a:tabLst/>
              <a:defRPr/>
            </a:pPr>
            <a:r>
              <a:rPr kumimoji="0" lang="en-GB" sz="2800" b="0" i="0" u="none" strike="noStrike" kern="0" cap="none" spc="0" normalizeH="0" baseline="0" noProof="0" dirty="0">
                <a:ln>
                  <a:noFill/>
                </a:ln>
                <a:solidFill>
                  <a:prstClr val="black"/>
                </a:solidFill>
                <a:effectLst/>
                <a:uLnTx/>
                <a:uFillTx/>
                <a:latin typeface="Abadi" panose="020B0604020104020204" pitchFamily="34" charset="0"/>
                <a:sym typeface="Economica"/>
              </a:rPr>
              <a:t>Vertical integration to bridge the hardware-software gap</a:t>
            </a:r>
          </a:p>
        </p:txBody>
      </p:sp>
      <p:sp>
        <p:nvSpPr>
          <p:cNvPr id="49" name="Rounded Rectangle 5">
            <a:extLst>
              <a:ext uri="{FF2B5EF4-FFF2-40B4-BE49-F238E27FC236}">
                <a16:creationId xmlns:a16="http://schemas.microsoft.com/office/drawing/2014/main" id="{A4FD76E9-58D8-58C9-D230-4B0C5EE160C8}"/>
              </a:ext>
            </a:extLst>
          </p:cNvPr>
          <p:cNvSpPr/>
          <p:nvPr/>
        </p:nvSpPr>
        <p:spPr>
          <a:xfrm>
            <a:off x="4832589" y="2910867"/>
            <a:ext cx="2540723" cy="1326960"/>
          </a:xfrm>
          <a:prstGeom prst="roundRect">
            <a:avLst/>
          </a:prstGeom>
          <a:noFill/>
          <a:ln w="34925" cap="flat" cmpd="sng" algn="ctr">
            <a:noFill/>
            <a:prstDash val="lgDash"/>
            <a:miter lim="800000"/>
          </a:ln>
          <a:effectLst>
            <a:outerShdw blurRad="317500" dir="2700000" algn="ctr">
              <a:srgbClr val="000000">
                <a:alpha val="43000"/>
              </a:srgbClr>
            </a:outerShdw>
          </a:effectLst>
          <a:scene3d>
            <a:camera prst="orthographicFront"/>
            <a:lightRig rig="threePt" dir="t">
              <a:rot lat="0" lon="0" rev="0"/>
            </a:lightRig>
          </a:scene3d>
          <a:sp3d extrusionH="38100" contourW="12700" prstMaterial="legacyWireframe">
            <a:contourClr>
              <a:schemeClr val="bg1"/>
            </a:contourClr>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600" b="0" i="0" strike="noStrike" kern="0" cap="none" spc="0" normalizeH="0" baseline="0" noProof="0" dirty="0">
                <a:ln>
                  <a:noFill/>
                </a:ln>
                <a:solidFill>
                  <a:sysClr val="windowText" lastClr="000000"/>
                </a:solidFill>
                <a:effectLst/>
                <a:uLnTx/>
                <a:uFillTx/>
                <a:latin typeface="Calibri"/>
                <a:ea typeface="+mn-ea"/>
                <a:cs typeface="+mn-cs"/>
              </a:rPr>
              <a:t>Architecture: ISAs, QECC blocks, magic state distillation/cultivation, detecting regions, decoder, error mitigation</a:t>
            </a:r>
          </a:p>
        </p:txBody>
      </p:sp>
      <p:sp>
        <p:nvSpPr>
          <p:cNvPr id="6" name="TextBox 5">
            <a:extLst>
              <a:ext uri="{FF2B5EF4-FFF2-40B4-BE49-F238E27FC236}">
                <a16:creationId xmlns:a16="http://schemas.microsoft.com/office/drawing/2014/main" id="{14BA033C-9767-4496-C343-709DC405E944}"/>
              </a:ext>
            </a:extLst>
          </p:cNvPr>
          <p:cNvSpPr txBox="1"/>
          <p:nvPr/>
        </p:nvSpPr>
        <p:spPr>
          <a:xfrm flipH="1">
            <a:off x="4063657" y="4045364"/>
            <a:ext cx="486180" cy="2543581"/>
          </a:xfrm>
          <a:prstGeom prst="rect">
            <a:avLst/>
          </a:prstGeom>
          <a:noFill/>
        </p:spPr>
        <p:txBody>
          <a:bodyPr vert="wordArtVert" wrap="square" lIns="90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Andale Mono" panose="020B0509000000000004" pitchFamily="49" charset="0"/>
                <a:ea typeface="ADLaM Display" panose="02010000000000000000" pitchFamily="2" charset="77"/>
                <a:cs typeface="ADLaM Display" panose="02010000000000000000" pitchFamily="2" charset="77"/>
              </a:rPr>
              <a:t>HARDWARE</a:t>
            </a:r>
          </a:p>
        </p:txBody>
      </p:sp>
      <p:sp>
        <p:nvSpPr>
          <p:cNvPr id="7" name="TextBox 6">
            <a:extLst>
              <a:ext uri="{FF2B5EF4-FFF2-40B4-BE49-F238E27FC236}">
                <a16:creationId xmlns:a16="http://schemas.microsoft.com/office/drawing/2014/main" id="{7BCF0EC0-9A50-7B27-CD32-DF9F5F1A405F}"/>
              </a:ext>
            </a:extLst>
          </p:cNvPr>
          <p:cNvSpPr txBox="1"/>
          <p:nvPr/>
        </p:nvSpPr>
        <p:spPr>
          <a:xfrm flipH="1">
            <a:off x="7693536" y="873696"/>
            <a:ext cx="486180" cy="2543581"/>
          </a:xfrm>
          <a:prstGeom prst="rect">
            <a:avLst/>
          </a:prstGeom>
          <a:noFill/>
        </p:spPr>
        <p:txBody>
          <a:bodyPr vert="wordArtVert" wrap="square" lIns="90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Andale Mono" panose="020B0509000000000004" pitchFamily="49" charset="0"/>
                <a:ea typeface="ADLaM Display" panose="02010000000000000000" pitchFamily="2" charset="77"/>
                <a:cs typeface="ADLaM Display" panose="02010000000000000000" pitchFamily="2" charset="77"/>
              </a:rPr>
              <a:t>SOFTWARE</a:t>
            </a:r>
          </a:p>
        </p:txBody>
      </p:sp>
      <p:sp>
        <p:nvSpPr>
          <p:cNvPr id="12" name="Rounded Rectangle 11">
            <a:extLst>
              <a:ext uri="{FF2B5EF4-FFF2-40B4-BE49-F238E27FC236}">
                <a16:creationId xmlns:a16="http://schemas.microsoft.com/office/drawing/2014/main" id="{B78D9CA3-B540-01C8-E341-FEA7AACE261E}"/>
              </a:ext>
            </a:extLst>
          </p:cNvPr>
          <p:cNvSpPr/>
          <p:nvPr/>
        </p:nvSpPr>
        <p:spPr>
          <a:xfrm>
            <a:off x="4563738" y="6116368"/>
            <a:ext cx="3078426" cy="472289"/>
          </a:xfrm>
          <a:prstGeom prst="roundRect">
            <a:avLst/>
          </a:prstGeom>
          <a:solidFill>
            <a:srgbClr val="70AD47">
              <a:lumMod val="75000"/>
            </a:srgbClr>
          </a:solidFill>
          <a:ln w="34925" cap="flat" cmpd="sng" algn="ctr">
            <a:solidFill>
              <a:srgbClr val="FFFFFF"/>
            </a:solidFill>
            <a:prstDash val="solid"/>
            <a:miter lim="800000"/>
          </a:ln>
          <a:effectLst>
            <a:outerShdw blurRad="317500" dir="2700000" algn="ctr">
              <a:srgbClr val="000000">
                <a:alpha val="43000"/>
              </a:srgbClr>
            </a:outerShdw>
          </a:effectLst>
          <a:scene3d>
            <a:camera prst="orthographicFront"/>
            <a:lightRig rig="threePt" dir="t">
              <a:rot lat="0" lon="0" rev="0"/>
            </a:lightRig>
          </a:scene3d>
          <a:sp3d extrusionH="38100">
            <a:bevelT w="260350" h="50800" prst="softRound"/>
            <a:bevelB prst="softRound"/>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Quantum hardware systems</a:t>
            </a:r>
          </a:p>
        </p:txBody>
      </p:sp>
      <p:sp>
        <p:nvSpPr>
          <p:cNvPr id="14" name="Rounded Rectangle 10">
            <a:extLst>
              <a:ext uri="{FF2B5EF4-FFF2-40B4-BE49-F238E27FC236}">
                <a16:creationId xmlns:a16="http://schemas.microsoft.com/office/drawing/2014/main" id="{1E219FCD-9F9E-C423-B697-8C42BD7C63F2}"/>
              </a:ext>
            </a:extLst>
          </p:cNvPr>
          <p:cNvSpPr/>
          <p:nvPr/>
        </p:nvSpPr>
        <p:spPr>
          <a:xfrm>
            <a:off x="4563739" y="5618635"/>
            <a:ext cx="3078424" cy="472289"/>
          </a:xfrm>
          <a:prstGeom prst="roundRect">
            <a:avLst/>
          </a:prstGeom>
          <a:solidFill>
            <a:srgbClr val="ED7D31"/>
          </a:solidFill>
          <a:ln w="34925" cap="flat" cmpd="sng" algn="ctr">
            <a:solidFill>
              <a:srgbClr val="FFFFFF"/>
            </a:solidFill>
            <a:prstDash val="solid"/>
            <a:miter lim="800000"/>
          </a:ln>
          <a:effectLst>
            <a:outerShdw blurRad="317500" dir="2700000" algn="ctr">
              <a:srgbClr val="000000">
                <a:alpha val="43000"/>
              </a:srgbClr>
            </a:outerShdw>
          </a:effectLst>
          <a:scene3d>
            <a:camera prst="orthographicFront"/>
            <a:lightRig rig="threePt" dir="t">
              <a:rot lat="0" lon="0" rev="0"/>
            </a:lightRig>
          </a:scene3d>
          <a:sp3d extrusionH="38100">
            <a:bevelT w="260350" h="50800" prst="softRound"/>
            <a:bevelB prst="softRound"/>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Real-time control systems</a:t>
            </a:r>
          </a:p>
        </p:txBody>
      </p:sp>
      <p:sp>
        <p:nvSpPr>
          <p:cNvPr id="15" name="Rounded Rectangle 6">
            <a:extLst>
              <a:ext uri="{FF2B5EF4-FFF2-40B4-BE49-F238E27FC236}">
                <a16:creationId xmlns:a16="http://schemas.microsoft.com/office/drawing/2014/main" id="{5A3884B0-3B35-1FFB-EE0D-AE77DB8D6782}"/>
              </a:ext>
            </a:extLst>
          </p:cNvPr>
          <p:cNvSpPr/>
          <p:nvPr/>
        </p:nvSpPr>
        <p:spPr>
          <a:xfrm>
            <a:off x="4563739" y="4648611"/>
            <a:ext cx="3078424" cy="472290"/>
          </a:xfrm>
          <a:prstGeom prst="roundRect">
            <a:avLst/>
          </a:prstGeom>
          <a:solidFill>
            <a:srgbClr val="0000FF"/>
          </a:solidFill>
          <a:ln w="34925" cap="flat" cmpd="sng" algn="ctr">
            <a:solidFill>
              <a:srgbClr val="FFFFFF"/>
            </a:solidFill>
            <a:prstDash val="solid"/>
            <a:miter lim="800000"/>
          </a:ln>
          <a:effectLst>
            <a:outerShdw blurRad="317500" dir="2700000" algn="ctr">
              <a:srgbClr val="000000">
                <a:alpha val="43000"/>
              </a:srgbClr>
            </a:outerShdw>
          </a:effectLst>
          <a:scene3d>
            <a:camera prst="orthographicFront"/>
            <a:lightRig rig="threePt" dir="t">
              <a:rot lat="0" lon="0" rev="0"/>
            </a:lightRig>
          </a:scene3d>
          <a:sp3d extrusionH="38100">
            <a:bevelT w="260350" h="50800" prst="softRound"/>
            <a:bevelB prst="softRound"/>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Modular hardware blocks</a:t>
            </a:r>
          </a:p>
        </p:txBody>
      </p:sp>
      <p:sp>
        <p:nvSpPr>
          <p:cNvPr id="16" name="Rounded Rectangle 4">
            <a:extLst>
              <a:ext uri="{FF2B5EF4-FFF2-40B4-BE49-F238E27FC236}">
                <a16:creationId xmlns:a16="http://schemas.microsoft.com/office/drawing/2014/main" id="{180D42F7-0D72-9E13-018E-9FFCA42B57D9}"/>
              </a:ext>
            </a:extLst>
          </p:cNvPr>
          <p:cNvSpPr/>
          <p:nvPr/>
        </p:nvSpPr>
        <p:spPr>
          <a:xfrm>
            <a:off x="4562707" y="1904711"/>
            <a:ext cx="3079554" cy="485480"/>
          </a:xfrm>
          <a:prstGeom prst="roundRect">
            <a:avLst/>
          </a:prstGeom>
          <a:solidFill>
            <a:srgbClr val="FF0000"/>
          </a:solidFill>
          <a:ln w="34925" cap="flat" cmpd="sng" algn="ctr">
            <a:solidFill>
              <a:srgbClr val="FFFFFF"/>
            </a:solidFill>
            <a:prstDash val="solid"/>
            <a:miter lim="800000"/>
          </a:ln>
          <a:effectLst>
            <a:outerShdw blurRad="317500" dir="2700000" algn="ctr">
              <a:srgbClr val="000000">
                <a:alpha val="43000"/>
              </a:srgbClr>
            </a:outerShdw>
          </a:effectLst>
          <a:scene3d>
            <a:camera prst="orthographicFront"/>
            <a:lightRig rig="threePt" dir="t">
              <a:rot lat="0" lon="0" rev="0"/>
            </a:lightRig>
          </a:scene3d>
          <a:sp3d extrusionH="38100">
            <a:bevelT w="260350" h="50800" prst="softRound"/>
            <a:bevelB prst="softRound"/>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Compiler</a:t>
            </a:r>
          </a:p>
        </p:txBody>
      </p:sp>
      <p:sp>
        <p:nvSpPr>
          <p:cNvPr id="17" name="Rounded Rectangle 3">
            <a:extLst>
              <a:ext uri="{FF2B5EF4-FFF2-40B4-BE49-F238E27FC236}">
                <a16:creationId xmlns:a16="http://schemas.microsoft.com/office/drawing/2014/main" id="{109C5A8D-7A20-1A25-7E8F-B19C7ED5F36E}"/>
              </a:ext>
            </a:extLst>
          </p:cNvPr>
          <p:cNvSpPr/>
          <p:nvPr/>
        </p:nvSpPr>
        <p:spPr>
          <a:xfrm>
            <a:off x="4563739" y="1394765"/>
            <a:ext cx="3078424" cy="485479"/>
          </a:xfrm>
          <a:prstGeom prst="roundRect">
            <a:avLst/>
          </a:prstGeom>
          <a:solidFill>
            <a:srgbClr val="2B82B9"/>
          </a:solidFill>
          <a:ln w="34925" cap="flat" cmpd="sng" algn="ctr">
            <a:solidFill>
              <a:srgbClr val="FFFFFF"/>
            </a:solidFill>
            <a:prstDash val="solid"/>
            <a:miter lim="800000"/>
          </a:ln>
          <a:effectLst>
            <a:outerShdw blurRad="317500" dir="2700000" algn="ctr">
              <a:srgbClr val="000000">
                <a:alpha val="43000"/>
              </a:srgbClr>
            </a:outerShdw>
          </a:effectLst>
          <a:scene3d>
            <a:camera prst="orthographicFront"/>
            <a:lightRig rig="threePt" dir="t">
              <a:rot lat="0" lon="0" rev="0"/>
            </a:lightRig>
          </a:scene3d>
          <a:sp3d extrusionH="38100">
            <a:bevelT w="260350" h="50800" prst="softRound"/>
            <a:bevelB prst="softRound"/>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High-level modules</a:t>
            </a:r>
          </a:p>
        </p:txBody>
      </p:sp>
      <p:sp>
        <p:nvSpPr>
          <p:cNvPr id="18" name="Rounded Rectangle 12">
            <a:extLst>
              <a:ext uri="{FF2B5EF4-FFF2-40B4-BE49-F238E27FC236}">
                <a16:creationId xmlns:a16="http://schemas.microsoft.com/office/drawing/2014/main" id="{C790CFFC-D0F0-26FE-8BC7-045A3929F486}"/>
              </a:ext>
            </a:extLst>
          </p:cNvPr>
          <p:cNvSpPr/>
          <p:nvPr/>
        </p:nvSpPr>
        <p:spPr>
          <a:xfrm>
            <a:off x="4549838" y="923574"/>
            <a:ext cx="3078424" cy="485479"/>
          </a:xfrm>
          <a:prstGeom prst="roundRect">
            <a:avLst/>
          </a:prstGeom>
          <a:solidFill>
            <a:srgbClr val="5C2EA0"/>
          </a:solidFill>
          <a:ln w="34925" cap="flat" cmpd="sng" algn="ctr">
            <a:solidFill>
              <a:srgbClr val="FFFFFF"/>
            </a:solidFill>
            <a:prstDash val="solid"/>
            <a:miter lim="800000"/>
          </a:ln>
          <a:effectLst>
            <a:outerShdw blurRad="317500" dir="2700000" algn="ctr">
              <a:srgbClr val="000000">
                <a:alpha val="43000"/>
              </a:srgbClr>
            </a:outerShdw>
          </a:effectLst>
          <a:scene3d>
            <a:camera prst="orthographicFront"/>
            <a:lightRig rig="threePt" dir="t">
              <a:rot lat="0" lon="0" rev="0"/>
            </a:lightRig>
          </a:scene3d>
          <a:sp3d extrusionH="38100">
            <a:bevelT w="260350" h="50800" prst="softRound"/>
            <a:bevelB prst="softRound"/>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Algorithms</a:t>
            </a:r>
          </a:p>
        </p:txBody>
      </p:sp>
      <p:sp>
        <p:nvSpPr>
          <p:cNvPr id="19" name="Rounded Rectangle 10">
            <a:extLst>
              <a:ext uri="{FF2B5EF4-FFF2-40B4-BE49-F238E27FC236}">
                <a16:creationId xmlns:a16="http://schemas.microsoft.com/office/drawing/2014/main" id="{240ECDDF-B304-963B-FEE1-B8891FA71277}"/>
              </a:ext>
            </a:extLst>
          </p:cNvPr>
          <p:cNvSpPr/>
          <p:nvPr/>
        </p:nvSpPr>
        <p:spPr>
          <a:xfrm>
            <a:off x="4563739" y="5146345"/>
            <a:ext cx="3078424" cy="472289"/>
          </a:xfrm>
          <a:prstGeom prst="roundRect">
            <a:avLst/>
          </a:prstGeom>
          <a:solidFill>
            <a:schemeClr val="accent5">
              <a:lumMod val="50000"/>
            </a:schemeClr>
          </a:solidFill>
          <a:ln w="34925" cap="flat" cmpd="sng" algn="ctr">
            <a:solidFill>
              <a:srgbClr val="FFFFFF"/>
            </a:solidFill>
            <a:prstDash val="solid"/>
            <a:miter lim="800000"/>
          </a:ln>
          <a:effectLst>
            <a:outerShdw blurRad="317500" dir="2700000" algn="ctr">
              <a:srgbClr val="000000">
                <a:alpha val="43000"/>
              </a:srgbClr>
            </a:outerShdw>
          </a:effectLst>
          <a:scene3d>
            <a:camera prst="orthographicFront"/>
            <a:lightRig rig="threePt" dir="t">
              <a:rot lat="0" lon="0" rev="0"/>
            </a:lightRig>
          </a:scene3d>
          <a:sp3d extrusionH="38100">
            <a:bevelT w="260350" h="50800" prst="softRound"/>
            <a:bevelB prst="softRound"/>
          </a:sp3d>
        </p:spPr>
        <p:txBody>
          <a:bodyPr rtlCol="0" anchor="ctr"/>
          <a:lstStyle/>
          <a:p>
            <a:pPr marL="0" marR="0" lvl="0" indent="0" algn="ctr" defTabSz="304496" rtl="0" eaLnBrk="1" fontAlgn="auto" latinLnBrk="0" hangingPunct="1">
              <a:lnSpc>
                <a:spcPts val="18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Qubi</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t operations</a:t>
            </a:r>
          </a:p>
        </p:txBody>
      </p:sp>
    </p:spTree>
    <p:extLst>
      <p:ext uri="{BB962C8B-B14F-4D97-AF65-F5344CB8AC3E}">
        <p14:creationId xmlns:p14="http://schemas.microsoft.com/office/powerpoint/2010/main" val="30215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49" grpId="0"/>
      <p:bldP spid="6"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9AD04B2-F91B-DDD2-4885-6C7F73E26534}"/>
              </a:ext>
            </a:extLst>
          </p:cNvPr>
          <p:cNvSpPr>
            <a:spLocks noGrp="1"/>
          </p:cNvSpPr>
          <p:nvPr>
            <p:ph type="title"/>
          </p:nvPr>
        </p:nvSpPr>
        <p:spPr>
          <a:xfrm>
            <a:off x="2000069" y="410740"/>
            <a:ext cx="7243944" cy="1505883"/>
          </a:xfrm>
        </p:spPr>
        <p:txBody>
          <a:bodyPr vert="horz" lIns="91440" tIns="45720" rIns="91440" bIns="45720" rtlCol="0" anchor="ctr">
            <a:normAutofit fontScale="90000"/>
          </a:bodyPr>
          <a:lstStyle/>
          <a:p>
            <a:r>
              <a:rPr lang="en-US" sz="4000" kern="1200" dirty="0">
                <a:solidFill>
                  <a:schemeClr val="tx1"/>
                </a:solidFill>
                <a:latin typeface="+mj-lt"/>
                <a:ea typeface="+mj-ea"/>
                <a:cs typeface="+mj-cs"/>
              </a:rPr>
              <a:t>Mixed-state quantum mechanics: Both </a:t>
            </a:r>
            <a:r>
              <a:rPr lang="en-US" sz="4000" b="1" kern="1200" dirty="0">
                <a:solidFill>
                  <a:schemeClr val="tx1"/>
                </a:solidFill>
                <a:latin typeface="+mj-lt"/>
                <a:ea typeface="+mj-ea"/>
                <a:cs typeface="+mj-cs"/>
              </a:rPr>
              <a:t>quantum</a:t>
            </a:r>
            <a:r>
              <a:rPr lang="en-US" sz="4000" kern="1200" dirty="0">
                <a:solidFill>
                  <a:schemeClr val="tx1"/>
                </a:solidFill>
                <a:latin typeface="+mj-lt"/>
                <a:ea typeface="+mj-ea"/>
                <a:cs typeface="+mj-cs"/>
              </a:rPr>
              <a:t> (doubled) and </a:t>
            </a:r>
            <a:r>
              <a:rPr lang="en-US" sz="4000" b="1" kern="1200" dirty="0">
                <a:solidFill>
                  <a:schemeClr val="tx1"/>
                </a:solidFill>
                <a:latin typeface="+mj-lt"/>
                <a:ea typeface="+mj-ea"/>
                <a:cs typeface="+mj-cs"/>
              </a:rPr>
              <a:t>classical</a:t>
            </a:r>
            <a:r>
              <a:rPr lang="en-US" sz="4000" kern="1200" dirty="0">
                <a:solidFill>
                  <a:schemeClr val="tx1"/>
                </a:solidFill>
                <a:latin typeface="+mj-lt"/>
                <a:ea typeface="+mj-ea"/>
                <a:cs typeface="+mj-cs"/>
              </a:rPr>
              <a:t> (single) wires</a:t>
            </a:r>
          </a:p>
        </p:txBody>
      </p:sp>
      <p:pic>
        <p:nvPicPr>
          <p:cNvPr id="3" name="Picture 2">
            <a:extLst>
              <a:ext uri="{FF2B5EF4-FFF2-40B4-BE49-F238E27FC236}">
                <a16:creationId xmlns:a16="http://schemas.microsoft.com/office/drawing/2014/main" id="{FE312CF7-A1E5-0528-7417-A45A164A4B3B}"/>
              </a:ext>
            </a:extLst>
          </p:cNvPr>
          <p:cNvPicPr>
            <a:picLocks noChangeAspect="1"/>
          </p:cNvPicPr>
          <p:nvPr/>
        </p:nvPicPr>
        <p:blipFill>
          <a:blip r:embed="rId3"/>
          <a:stretch>
            <a:fillRect/>
          </a:stretch>
        </p:blipFill>
        <p:spPr>
          <a:xfrm>
            <a:off x="2209800" y="2677219"/>
            <a:ext cx="7772400" cy="2818022"/>
          </a:xfrm>
          <a:prstGeom prst="rect">
            <a:avLst/>
          </a:prstGeom>
        </p:spPr>
      </p:pic>
    </p:spTree>
    <p:extLst>
      <p:ext uri="{BB962C8B-B14F-4D97-AF65-F5344CB8AC3E}">
        <p14:creationId xmlns:p14="http://schemas.microsoft.com/office/powerpoint/2010/main" val="33296760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68B14-77F8-1358-49F8-4C6F243DA68E}"/>
              </a:ext>
            </a:extLst>
          </p:cNvPr>
          <p:cNvPicPr>
            <a:picLocks noChangeAspect="1"/>
          </p:cNvPicPr>
          <p:nvPr/>
        </p:nvPicPr>
        <p:blipFill>
          <a:blip r:embed="rId3"/>
          <a:stretch>
            <a:fillRect/>
          </a:stretch>
        </p:blipFill>
        <p:spPr>
          <a:xfrm>
            <a:off x="2352675" y="3608246"/>
            <a:ext cx="7772400" cy="3024754"/>
          </a:xfrm>
          <a:prstGeom prst="rect">
            <a:avLst/>
          </a:prstGeom>
        </p:spPr>
      </p:pic>
      <p:pic>
        <p:nvPicPr>
          <p:cNvPr id="4" name="Picture 3">
            <a:extLst>
              <a:ext uri="{FF2B5EF4-FFF2-40B4-BE49-F238E27FC236}">
                <a16:creationId xmlns:a16="http://schemas.microsoft.com/office/drawing/2014/main" id="{26F987D0-AB04-253F-D289-3208ADD1F4F4}"/>
              </a:ext>
            </a:extLst>
          </p:cNvPr>
          <p:cNvPicPr>
            <a:picLocks noChangeAspect="1"/>
          </p:cNvPicPr>
          <p:nvPr/>
        </p:nvPicPr>
        <p:blipFill>
          <a:blip r:embed="rId4"/>
          <a:stretch>
            <a:fillRect/>
          </a:stretch>
        </p:blipFill>
        <p:spPr>
          <a:xfrm>
            <a:off x="2209800" y="1177660"/>
            <a:ext cx="7772400" cy="2212280"/>
          </a:xfrm>
          <a:prstGeom prst="rect">
            <a:avLst/>
          </a:prstGeom>
        </p:spPr>
      </p:pic>
      <p:sp>
        <p:nvSpPr>
          <p:cNvPr id="7" name="Title 1">
            <a:extLst>
              <a:ext uri="{FF2B5EF4-FFF2-40B4-BE49-F238E27FC236}">
                <a16:creationId xmlns:a16="http://schemas.microsoft.com/office/drawing/2014/main" id="{6A87CCFA-2CDA-67DD-867B-840BBEFFAD0A}"/>
              </a:ext>
            </a:extLst>
          </p:cNvPr>
          <p:cNvSpPr>
            <a:spLocks noGrp="1"/>
          </p:cNvSpPr>
          <p:nvPr>
            <p:ph type="title"/>
          </p:nvPr>
        </p:nvSpPr>
        <p:spPr>
          <a:xfrm>
            <a:off x="2000068" y="253576"/>
            <a:ext cx="9315631" cy="903710"/>
          </a:xfrm>
        </p:spPr>
        <p:txBody>
          <a:bodyPr vert="horz" lIns="91440" tIns="45720" rIns="91440" bIns="45720" rtlCol="0" anchor="ctr">
            <a:normAutofit/>
          </a:bodyPr>
          <a:lstStyle/>
          <a:p>
            <a:r>
              <a:rPr lang="en-US" sz="4000" b="1" dirty="0"/>
              <a:t>Encoding one-qubit Z basis states</a:t>
            </a:r>
            <a:endParaRPr lang="en-US" sz="4000" b="1" kern="1200" dirty="0">
              <a:solidFill>
                <a:schemeClr val="tx1"/>
              </a:solidFill>
              <a:latin typeface="+mj-lt"/>
              <a:ea typeface="+mj-ea"/>
              <a:cs typeface="+mj-cs"/>
            </a:endParaRPr>
          </a:p>
        </p:txBody>
      </p:sp>
    </p:spTree>
    <p:extLst>
      <p:ext uri="{BB962C8B-B14F-4D97-AF65-F5344CB8AC3E}">
        <p14:creationId xmlns:p14="http://schemas.microsoft.com/office/powerpoint/2010/main" val="20166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45D8C4-D03B-4070-2345-B87208076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62D2C-4F92-A972-0FE5-ABA1A26ABF0E}"/>
              </a:ext>
            </a:extLst>
          </p:cNvPr>
          <p:cNvSpPr>
            <a:spLocks noGrp="1"/>
          </p:cNvSpPr>
          <p:nvPr>
            <p:ph type="title"/>
          </p:nvPr>
        </p:nvSpPr>
        <p:spPr/>
        <p:txBody>
          <a:bodyPr>
            <a:normAutofit fontScale="90000"/>
          </a:bodyPr>
          <a:lstStyle/>
          <a:p>
            <a:r>
              <a:rPr lang="en-US" sz="4400" b="0" dirty="0" err="1">
                <a:latin typeface="Centaur" panose="02030504050205020304" pitchFamily="18" charset="77"/>
                <a:cs typeface="Al Tarikh" pitchFamily="2" charset="-78"/>
              </a:rPr>
              <a:t>PyZX</a:t>
            </a:r>
            <a:r>
              <a:rPr lang="en-US" sz="4400" b="0" dirty="0">
                <a:latin typeface="Centaur" panose="02030504050205020304" pitchFamily="18" charset="77"/>
                <a:cs typeface="Al Tarikh" pitchFamily="2" charset="-78"/>
              </a:rPr>
              <a:t>, </a:t>
            </a:r>
            <a:r>
              <a:rPr lang="en-US" sz="4400" b="0" dirty="0" err="1">
                <a:latin typeface="Centaur" panose="02030504050205020304" pitchFamily="18" charset="77"/>
                <a:cs typeface="Al Tarikh" pitchFamily="2" charset="-78"/>
              </a:rPr>
              <a:t>QuiZX</a:t>
            </a:r>
            <a:r>
              <a:rPr lang="en-US" sz="4400" b="0" dirty="0">
                <a:latin typeface="Centaur" panose="02030504050205020304" pitchFamily="18" charset="77"/>
                <a:cs typeface="Al Tarikh" pitchFamily="2" charset="-78"/>
              </a:rPr>
              <a:t>, </a:t>
            </a:r>
            <a:r>
              <a:rPr lang="en-US" sz="4400" b="0" dirty="0" err="1">
                <a:latin typeface="Centaur" panose="02030504050205020304" pitchFamily="18" charset="77"/>
                <a:cs typeface="Al Tarikh" pitchFamily="2" charset="-78"/>
              </a:rPr>
              <a:t>DiZX</a:t>
            </a:r>
            <a:r>
              <a:rPr lang="en-US" sz="4400" b="0" dirty="0">
                <a:latin typeface="Centaur" panose="02030504050205020304" pitchFamily="18" charset="77"/>
                <a:cs typeface="Al Tarikh" pitchFamily="2" charset="-78"/>
              </a:rPr>
              <a:t>, and </a:t>
            </a:r>
            <a:r>
              <a:rPr lang="en-US" sz="4400" b="0" dirty="0" err="1">
                <a:latin typeface="Centaur" panose="02030504050205020304" pitchFamily="18" charset="77"/>
                <a:cs typeface="Al Tarikh" pitchFamily="2" charset="-78"/>
              </a:rPr>
              <a:t>ZXLive</a:t>
            </a:r>
            <a:r>
              <a:rPr lang="en-US" sz="4400" b="0" dirty="0">
                <a:latin typeface="Centaur" panose="02030504050205020304" pitchFamily="18" charset="77"/>
                <a:cs typeface="Al Tarikh" pitchFamily="2" charset="-78"/>
              </a:rPr>
              <a:t>:</a:t>
            </a:r>
            <a:br>
              <a:rPr lang="en-US" sz="4400" b="0" dirty="0">
                <a:latin typeface="Centaur" panose="02030504050205020304" pitchFamily="18" charset="77"/>
                <a:cs typeface="Al Tarikh" pitchFamily="2" charset="-78"/>
              </a:rPr>
            </a:br>
            <a:r>
              <a:rPr lang="en-US" sz="4400" dirty="0">
                <a:latin typeface="Centaur" panose="02030504050205020304" pitchFamily="18" charset="77"/>
                <a:cs typeface="Al Tarikh" pitchFamily="2" charset="-78"/>
              </a:rPr>
              <a:t>Open-source</a:t>
            </a:r>
            <a:r>
              <a:rPr lang="en-US" sz="4400" b="0" dirty="0">
                <a:latin typeface="Centaur" panose="02030504050205020304" pitchFamily="18" charset="77"/>
                <a:cs typeface="Al Tarikh" pitchFamily="2" charset="-78"/>
              </a:rPr>
              <a:t> Python libraries</a:t>
            </a:r>
            <a:br>
              <a:rPr lang="en-US" sz="4400" b="0" dirty="0">
                <a:latin typeface="Centaur" panose="02030504050205020304" pitchFamily="18" charset="77"/>
                <a:cs typeface="Al Tarikh" pitchFamily="2" charset="-78"/>
              </a:rPr>
            </a:br>
            <a:r>
              <a:rPr lang="en-US" sz="4400" b="0" dirty="0">
                <a:latin typeface="Centaur" panose="02030504050205020304" pitchFamily="18" charset="77"/>
                <a:cs typeface="Al Tarikh" pitchFamily="2" charset="-78"/>
              </a:rPr>
              <a:t>for researchers and developers</a:t>
            </a:r>
            <a:endParaRPr lang="en-US" sz="4400" b="0" dirty="0"/>
          </a:p>
        </p:txBody>
      </p:sp>
    </p:spTree>
    <p:extLst>
      <p:ext uri="{BB962C8B-B14F-4D97-AF65-F5344CB8AC3E}">
        <p14:creationId xmlns:p14="http://schemas.microsoft.com/office/powerpoint/2010/main" val="18053683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omputer code&#10;&#10;Description automatically generated">
            <a:extLst>
              <a:ext uri="{FF2B5EF4-FFF2-40B4-BE49-F238E27FC236}">
                <a16:creationId xmlns:a16="http://schemas.microsoft.com/office/drawing/2014/main" id="{FA8D9460-1EBC-433D-3EDD-1C67BF54C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830" y="254000"/>
            <a:ext cx="8568340" cy="6350000"/>
          </a:xfrm>
          <a:prstGeom prst="rect">
            <a:avLst/>
          </a:prstGeom>
        </p:spPr>
      </p:pic>
    </p:spTree>
    <p:extLst>
      <p:ext uri="{BB962C8B-B14F-4D97-AF65-F5344CB8AC3E}">
        <p14:creationId xmlns:p14="http://schemas.microsoft.com/office/powerpoint/2010/main" val="404231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Screen Recording 2023-09-19 at 22.37.10">
            <a:hlinkClick r:id="" action="ppaction://media"/>
            <a:extLst>
              <a:ext uri="{FF2B5EF4-FFF2-40B4-BE49-F238E27FC236}">
                <a16:creationId xmlns:a16="http://schemas.microsoft.com/office/drawing/2014/main" id="{01D24E2F-FC3B-68B9-04FF-35194292F6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879" y="104780"/>
            <a:ext cx="8290242" cy="6648441"/>
          </a:xfrm>
          <a:prstGeom prst="rect">
            <a:avLst/>
          </a:prstGeom>
        </p:spPr>
      </p:pic>
    </p:spTree>
    <p:extLst>
      <p:ext uri="{BB962C8B-B14F-4D97-AF65-F5344CB8AC3E}">
        <p14:creationId xmlns:p14="http://schemas.microsoft.com/office/powerpoint/2010/main" val="125252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ext, whiteboard&#10;&#10;Description automatically generated">
            <a:extLst>
              <a:ext uri="{FF2B5EF4-FFF2-40B4-BE49-F238E27FC236}">
                <a16:creationId xmlns:a16="http://schemas.microsoft.com/office/drawing/2014/main" id="{6EF388CA-2D4C-7415-740C-4E4F0D4E71FA}"/>
              </a:ext>
            </a:extLst>
          </p:cNvPr>
          <p:cNvPicPr>
            <a:picLocks noChangeAspect="1"/>
          </p:cNvPicPr>
          <p:nvPr/>
        </p:nvPicPr>
        <p:blipFill rotWithShape="1">
          <a:blip r:embed="rId2">
            <a:extLst>
              <a:ext uri="{28A0092B-C50C-407E-A947-70E740481C1C}">
                <a14:useLocalDpi xmlns:a14="http://schemas.microsoft.com/office/drawing/2010/main" val="0"/>
              </a:ext>
            </a:extLst>
          </a:blip>
          <a:srcRect l="5625" t="5777" r="5708" b="6223"/>
          <a:stretch/>
        </p:blipFill>
        <p:spPr>
          <a:xfrm>
            <a:off x="685800" y="42333"/>
            <a:ext cx="10810240" cy="6035040"/>
          </a:xfrm>
          <a:prstGeom prst="rect">
            <a:avLst/>
          </a:prstGeom>
        </p:spPr>
      </p:pic>
      <p:pic>
        <p:nvPicPr>
          <p:cNvPr id="3" name="Picture 2" descr="Diagram, schematic&#10;&#10;Description automatically generated">
            <a:extLst>
              <a:ext uri="{FF2B5EF4-FFF2-40B4-BE49-F238E27FC236}">
                <a16:creationId xmlns:a16="http://schemas.microsoft.com/office/drawing/2014/main" id="{1D0E3954-3659-A44E-F869-E7EB922496E7}"/>
              </a:ext>
            </a:extLst>
          </p:cNvPr>
          <p:cNvPicPr>
            <a:picLocks noChangeAspect="1"/>
          </p:cNvPicPr>
          <p:nvPr/>
        </p:nvPicPr>
        <p:blipFill rotWithShape="1">
          <a:blip r:embed="rId3">
            <a:extLst>
              <a:ext uri="{28A0092B-C50C-407E-A947-70E740481C1C}">
                <a14:useLocalDpi xmlns:a14="http://schemas.microsoft.com/office/drawing/2010/main" val="0"/>
              </a:ext>
            </a:extLst>
          </a:blip>
          <a:srcRect b="74800"/>
          <a:stretch/>
        </p:blipFill>
        <p:spPr>
          <a:xfrm>
            <a:off x="598318" y="2516031"/>
            <a:ext cx="2712943" cy="415026"/>
          </a:xfrm>
          <a:prstGeom prst="rect">
            <a:avLst/>
          </a:prstGeom>
        </p:spPr>
      </p:pic>
      <p:pic>
        <p:nvPicPr>
          <p:cNvPr id="4" name="Picture 3" descr="Diagram, schematic&#10;&#10;Description automatically generated">
            <a:extLst>
              <a:ext uri="{FF2B5EF4-FFF2-40B4-BE49-F238E27FC236}">
                <a16:creationId xmlns:a16="http://schemas.microsoft.com/office/drawing/2014/main" id="{86012A4C-619C-3B36-05D5-A9F6AE9401D6}"/>
              </a:ext>
            </a:extLst>
          </p:cNvPr>
          <p:cNvPicPr>
            <a:picLocks noChangeAspect="1"/>
          </p:cNvPicPr>
          <p:nvPr/>
        </p:nvPicPr>
        <p:blipFill rotWithShape="1">
          <a:blip r:embed="rId3">
            <a:extLst>
              <a:ext uri="{28A0092B-C50C-407E-A947-70E740481C1C}">
                <a14:useLocalDpi xmlns:a14="http://schemas.microsoft.com/office/drawing/2010/main" val="0"/>
              </a:ext>
            </a:extLst>
          </a:blip>
          <a:srcRect t="25200" b="48222"/>
          <a:stretch/>
        </p:blipFill>
        <p:spPr>
          <a:xfrm>
            <a:off x="3341143" y="2504685"/>
            <a:ext cx="2712943" cy="437717"/>
          </a:xfrm>
          <a:prstGeom prst="rect">
            <a:avLst/>
          </a:prstGeom>
        </p:spPr>
      </p:pic>
      <p:grpSp>
        <p:nvGrpSpPr>
          <p:cNvPr id="5" name="Group 4">
            <a:extLst>
              <a:ext uri="{FF2B5EF4-FFF2-40B4-BE49-F238E27FC236}">
                <a16:creationId xmlns:a16="http://schemas.microsoft.com/office/drawing/2014/main" id="{2251D9DC-75B3-2598-72D4-2DC8D46A25CE}"/>
              </a:ext>
            </a:extLst>
          </p:cNvPr>
          <p:cNvGrpSpPr/>
          <p:nvPr/>
        </p:nvGrpSpPr>
        <p:grpSpPr>
          <a:xfrm>
            <a:off x="6072015" y="2518004"/>
            <a:ext cx="2712943" cy="389163"/>
            <a:chOff x="894983" y="3799840"/>
            <a:chExt cx="11297017" cy="1620520"/>
          </a:xfrm>
        </p:grpSpPr>
        <p:pic>
          <p:nvPicPr>
            <p:cNvPr id="6" name="Picture 5" descr="Diagram, schematic&#10;&#10;Description automatically generated">
              <a:extLst>
                <a:ext uri="{FF2B5EF4-FFF2-40B4-BE49-F238E27FC236}">
                  <a16:creationId xmlns:a16="http://schemas.microsoft.com/office/drawing/2014/main" id="{0919B645-40DC-A6B8-DA22-068D27109463}"/>
                </a:ext>
              </a:extLst>
            </p:cNvPr>
            <p:cNvPicPr>
              <a:picLocks noChangeAspect="1"/>
            </p:cNvPicPr>
            <p:nvPr/>
          </p:nvPicPr>
          <p:blipFill rotWithShape="1">
            <a:blip r:embed="rId3">
              <a:extLst>
                <a:ext uri="{28A0092B-C50C-407E-A947-70E740481C1C}">
                  <a14:useLocalDpi xmlns:a14="http://schemas.microsoft.com/office/drawing/2010/main" val="0"/>
                </a:ext>
              </a:extLst>
            </a:blip>
            <a:srcRect t="55407" b="20963"/>
            <a:stretch/>
          </p:blipFill>
          <p:spPr>
            <a:xfrm>
              <a:off x="894983" y="3799840"/>
              <a:ext cx="11297017" cy="1620520"/>
            </a:xfrm>
            <a:prstGeom prst="rect">
              <a:avLst/>
            </a:prstGeom>
          </p:spPr>
        </p:pic>
        <p:sp>
          <p:nvSpPr>
            <p:cNvPr id="7" name="Rectangle 6">
              <a:extLst>
                <a:ext uri="{FF2B5EF4-FFF2-40B4-BE49-F238E27FC236}">
                  <a16:creationId xmlns:a16="http://schemas.microsoft.com/office/drawing/2014/main" id="{094F5E13-CD0A-CAF5-112C-7298C7F87E66}"/>
                </a:ext>
              </a:extLst>
            </p:cNvPr>
            <p:cNvSpPr/>
            <p:nvPr/>
          </p:nvSpPr>
          <p:spPr>
            <a:xfrm>
              <a:off x="7650480" y="5080000"/>
              <a:ext cx="1148080" cy="33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9EE8E2D-B57A-A74A-B4B3-E5FD6050EE8B}"/>
              </a:ext>
            </a:extLst>
          </p:cNvPr>
          <p:cNvGrpSpPr/>
          <p:nvPr/>
        </p:nvGrpSpPr>
        <p:grpSpPr>
          <a:xfrm>
            <a:off x="8878717" y="2504685"/>
            <a:ext cx="2712943" cy="426982"/>
            <a:chOff x="1555383" y="5843016"/>
            <a:chExt cx="11297017" cy="1778000"/>
          </a:xfrm>
        </p:grpSpPr>
        <p:pic>
          <p:nvPicPr>
            <p:cNvPr id="9" name="Picture 8" descr="Diagram, schematic&#10;&#10;Description automatically generated">
              <a:extLst>
                <a:ext uri="{FF2B5EF4-FFF2-40B4-BE49-F238E27FC236}">
                  <a16:creationId xmlns:a16="http://schemas.microsoft.com/office/drawing/2014/main" id="{77BE67AE-1194-C553-577A-D5B2FA297A1C}"/>
                </a:ext>
              </a:extLst>
            </p:cNvPr>
            <p:cNvPicPr>
              <a:picLocks noChangeAspect="1"/>
            </p:cNvPicPr>
            <p:nvPr/>
          </p:nvPicPr>
          <p:blipFill rotWithShape="1">
            <a:blip r:embed="rId3">
              <a:extLst>
                <a:ext uri="{28A0092B-C50C-407E-A947-70E740481C1C}">
                  <a14:useLocalDpi xmlns:a14="http://schemas.microsoft.com/office/drawing/2010/main" val="0"/>
                </a:ext>
              </a:extLst>
            </a:blip>
            <a:srcRect t="74074"/>
            <a:stretch/>
          </p:blipFill>
          <p:spPr>
            <a:xfrm>
              <a:off x="1555383" y="5843016"/>
              <a:ext cx="11297017" cy="1778000"/>
            </a:xfrm>
            <a:prstGeom prst="rect">
              <a:avLst/>
            </a:prstGeom>
          </p:spPr>
        </p:pic>
        <p:sp>
          <p:nvSpPr>
            <p:cNvPr id="10" name="Rectangle 9">
              <a:extLst>
                <a:ext uri="{FF2B5EF4-FFF2-40B4-BE49-F238E27FC236}">
                  <a16:creationId xmlns:a16="http://schemas.microsoft.com/office/drawing/2014/main" id="{78D80322-ECA5-3FEE-FD22-0D45068F20C3}"/>
                </a:ext>
              </a:extLst>
            </p:cNvPr>
            <p:cNvSpPr/>
            <p:nvPr/>
          </p:nvSpPr>
          <p:spPr>
            <a:xfrm>
              <a:off x="3723640" y="5843016"/>
              <a:ext cx="1148080" cy="33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CDBC4F-12C1-891D-9406-36E1237DD9A3}"/>
                </a:ext>
              </a:extLst>
            </p:cNvPr>
            <p:cNvSpPr/>
            <p:nvPr/>
          </p:nvSpPr>
          <p:spPr>
            <a:xfrm>
              <a:off x="11617960" y="5843016"/>
              <a:ext cx="1148080" cy="33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A9DB2F63-E6EC-577F-4E80-9D453994643C}"/>
              </a:ext>
            </a:extLst>
          </p:cNvPr>
          <p:cNvSpPr txBox="1">
            <a:spLocks/>
          </p:cNvSpPr>
          <p:nvPr/>
        </p:nvSpPr>
        <p:spPr>
          <a:xfrm>
            <a:off x="1847404" y="5799361"/>
            <a:ext cx="9315631" cy="903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new open-source sister package: </a:t>
            </a:r>
            <a:r>
              <a:rPr lang="en-US" sz="4000" b="1" dirty="0" err="1"/>
              <a:t>ZXLive</a:t>
            </a:r>
            <a:endParaRPr lang="en-US" sz="4000" b="1" dirty="0"/>
          </a:p>
        </p:txBody>
      </p:sp>
    </p:spTree>
    <p:extLst>
      <p:ext uri="{BB962C8B-B14F-4D97-AF65-F5344CB8AC3E}">
        <p14:creationId xmlns:p14="http://schemas.microsoft.com/office/powerpoint/2010/main" val="36382347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6027F3-8617-D242-4354-B703C9EAB1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B417F-C318-CFB4-0445-F92271148461}"/>
              </a:ext>
            </a:extLst>
          </p:cNvPr>
          <p:cNvSpPr>
            <a:spLocks noGrp="1"/>
          </p:cNvSpPr>
          <p:nvPr>
            <p:ph type="title"/>
          </p:nvPr>
        </p:nvSpPr>
        <p:spPr/>
        <p:txBody>
          <a:bodyPr>
            <a:normAutofit/>
          </a:bodyPr>
          <a:lstStyle/>
          <a:p>
            <a:r>
              <a:rPr lang="en-US" sz="4400" b="0">
                <a:latin typeface="Centaur" panose="02030504050205020304" pitchFamily="18" charset="77"/>
                <a:cs typeface="Al Tarikh" pitchFamily="2" charset="-78"/>
              </a:rPr>
              <a:t>Example:</a:t>
            </a:r>
            <a:br>
              <a:rPr lang="en-US" sz="4400" b="0">
                <a:latin typeface="Centaur" panose="02030504050205020304" pitchFamily="18" charset="77"/>
                <a:cs typeface="Al Tarikh" pitchFamily="2" charset="-78"/>
              </a:rPr>
            </a:br>
            <a:r>
              <a:rPr lang="en-US" sz="4400" b="0">
                <a:latin typeface="Centaur" panose="02030504050205020304" pitchFamily="18" charset="77"/>
                <a:cs typeface="Al Tarikh" pitchFamily="2" charset="-78"/>
              </a:rPr>
              <a:t>The Stern-Gerlach Experiment in ZXLive</a:t>
            </a:r>
            <a:endParaRPr lang="en-US" sz="4400" b="0" dirty="0"/>
          </a:p>
        </p:txBody>
      </p:sp>
      <p:pic>
        <p:nvPicPr>
          <p:cNvPr id="4" name="Content Placeholder 3" descr="A diagram of a diagram&#10;&#10;Description automatically generated">
            <a:extLst>
              <a:ext uri="{FF2B5EF4-FFF2-40B4-BE49-F238E27FC236}">
                <a16:creationId xmlns:a16="http://schemas.microsoft.com/office/drawing/2014/main" id="{E0205494-83A1-2C60-57A9-C4DFCE0EF1F8}"/>
              </a:ext>
            </a:extLst>
          </p:cNvPr>
          <p:cNvPicPr>
            <a:picLocks noGrp="1" noChangeAspect="1"/>
          </p:cNvPicPr>
          <p:nvPr>
            <p:ph idx="1"/>
          </p:nvPr>
        </p:nvPicPr>
        <p:blipFill>
          <a:blip r:embed="rId2"/>
          <a:stretch>
            <a:fillRect/>
          </a:stretch>
        </p:blipFill>
        <p:spPr>
          <a:xfrm>
            <a:off x="2696544" y="2879531"/>
            <a:ext cx="6516223" cy="3694112"/>
          </a:xfrm>
          <a:prstGeom prst="rect">
            <a:avLst/>
          </a:prstGeom>
        </p:spPr>
      </p:pic>
      <p:sp>
        <p:nvSpPr>
          <p:cNvPr id="5" name="Title 1">
            <a:extLst>
              <a:ext uri="{FF2B5EF4-FFF2-40B4-BE49-F238E27FC236}">
                <a16:creationId xmlns:a16="http://schemas.microsoft.com/office/drawing/2014/main" id="{8B4FB31D-873B-E5D3-A7CE-66DAAE9D6685}"/>
              </a:ext>
            </a:extLst>
          </p:cNvPr>
          <p:cNvSpPr txBox="1">
            <a:spLocks/>
          </p:cNvSpPr>
          <p:nvPr/>
        </p:nvSpPr>
        <p:spPr>
          <a:xfrm>
            <a:off x="2813235" y="3390927"/>
            <a:ext cx="1636102" cy="690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ldhabi" panose="01000000000000000000" pitchFamily="2" charset="-78"/>
                <a:ea typeface="+mj-ea"/>
                <a:cs typeface="Aldhabi" panose="01000000000000000000" pitchFamily="2" charset="-78"/>
              </a:defRPr>
            </a:lvl1pPr>
          </a:lstStyle>
          <a:p>
            <a:r>
              <a:rPr lang="en-US" sz="3200" b="0" dirty="0">
                <a:latin typeface="+mj-lt"/>
                <a:cs typeface="Al Bayan Plain" pitchFamily="2" charset="-78"/>
              </a:rPr>
              <a:t>Z </a:t>
            </a:r>
            <a:r>
              <a:rPr lang="en-US" sz="3200" b="0" dirty="0" err="1">
                <a:latin typeface="+mj-lt"/>
                <a:cs typeface="Al Bayan Plain" pitchFamily="2" charset="-78"/>
              </a:rPr>
              <a:t>Meas</a:t>
            </a:r>
            <a:endParaRPr lang="en-US" sz="3200" b="0" dirty="0">
              <a:latin typeface="+mj-lt"/>
              <a:cs typeface="Al Bayan Plain" pitchFamily="2" charset="-78"/>
            </a:endParaRPr>
          </a:p>
        </p:txBody>
      </p:sp>
      <p:sp>
        <p:nvSpPr>
          <p:cNvPr id="6" name="Title 1">
            <a:extLst>
              <a:ext uri="{FF2B5EF4-FFF2-40B4-BE49-F238E27FC236}">
                <a16:creationId xmlns:a16="http://schemas.microsoft.com/office/drawing/2014/main" id="{39F802B1-5C9C-6EF3-AE25-46872024AB0E}"/>
              </a:ext>
            </a:extLst>
          </p:cNvPr>
          <p:cNvSpPr txBox="1">
            <a:spLocks/>
          </p:cNvSpPr>
          <p:nvPr/>
        </p:nvSpPr>
        <p:spPr>
          <a:xfrm>
            <a:off x="4928249" y="2979890"/>
            <a:ext cx="1636102" cy="690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ldhabi" panose="01000000000000000000" pitchFamily="2" charset="-78"/>
                <a:ea typeface="+mj-ea"/>
                <a:cs typeface="Aldhabi" panose="01000000000000000000" pitchFamily="2" charset="-78"/>
              </a:defRPr>
            </a:lvl1pPr>
          </a:lstStyle>
          <a:p>
            <a:r>
              <a:rPr lang="en-US" sz="3200" b="0" dirty="0">
                <a:latin typeface="+mj-lt"/>
                <a:cs typeface="Al Bayan Plain" pitchFamily="2" charset="-78"/>
              </a:rPr>
              <a:t>X </a:t>
            </a:r>
            <a:r>
              <a:rPr lang="en-US" sz="3200" b="0" dirty="0" err="1">
                <a:latin typeface="+mj-lt"/>
                <a:cs typeface="Al Bayan Plain" pitchFamily="2" charset="-78"/>
              </a:rPr>
              <a:t>Meas</a:t>
            </a:r>
            <a:endParaRPr lang="en-US" sz="3200" b="0" dirty="0">
              <a:latin typeface="+mj-lt"/>
              <a:cs typeface="Al Bayan Plain" pitchFamily="2" charset="-78"/>
            </a:endParaRPr>
          </a:p>
        </p:txBody>
      </p:sp>
      <p:sp>
        <p:nvSpPr>
          <p:cNvPr id="7" name="Title 1">
            <a:extLst>
              <a:ext uri="{FF2B5EF4-FFF2-40B4-BE49-F238E27FC236}">
                <a16:creationId xmlns:a16="http://schemas.microsoft.com/office/drawing/2014/main" id="{E378F5C2-DBE5-C203-FF4A-1AD9188C307B}"/>
              </a:ext>
            </a:extLst>
          </p:cNvPr>
          <p:cNvSpPr txBox="1">
            <a:spLocks/>
          </p:cNvSpPr>
          <p:nvPr/>
        </p:nvSpPr>
        <p:spPr>
          <a:xfrm>
            <a:off x="7159954" y="2246429"/>
            <a:ext cx="1636102" cy="690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ldhabi" panose="01000000000000000000" pitchFamily="2" charset="-78"/>
                <a:ea typeface="+mj-ea"/>
                <a:cs typeface="Aldhabi" panose="01000000000000000000" pitchFamily="2" charset="-78"/>
              </a:defRPr>
            </a:lvl1pPr>
          </a:lstStyle>
          <a:p>
            <a:r>
              <a:rPr lang="en-US" sz="3200" b="0" dirty="0">
                <a:latin typeface="+mj-lt"/>
                <a:cs typeface="Al Bayan Plain" pitchFamily="2" charset="-78"/>
              </a:rPr>
              <a:t>Z </a:t>
            </a:r>
            <a:r>
              <a:rPr lang="en-US" sz="3200" b="0" dirty="0" err="1">
                <a:latin typeface="+mj-lt"/>
                <a:cs typeface="Al Bayan Plain" pitchFamily="2" charset="-78"/>
              </a:rPr>
              <a:t>Meas</a:t>
            </a:r>
            <a:endParaRPr lang="en-US" sz="3200" b="0" dirty="0">
              <a:latin typeface="+mj-lt"/>
              <a:cs typeface="Al Bayan Plain" pitchFamily="2" charset="-78"/>
            </a:endParaRPr>
          </a:p>
        </p:txBody>
      </p:sp>
    </p:spTree>
    <p:extLst>
      <p:ext uri="{BB962C8B-B14F-4D97-AF65-F5344CB8AC3E}">
        <p14:creationId xmlns:p14="http://schemas.microsoft.com/office/powerpoint/2010/main" val="5144339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9AD04B2-F91B-DDD2-4885-6C7F73E26534}"/>
              </a:ext>
            </a:extLst>
          </p:cNvPr>
          <p:cNvSpPr>
            <a:spLocks noGrp="1"/>
          </p:cNvSpPr>
          <p:nvPr>
            <p:ph type="title"/>
          </p:nvPr>
        </p:nvSpPr>
        <p:spPr>
          <a:xfrm>
            <a:off x="2735175" y="480459"/>
            <a:ext cx="7546249" cy="1505883"/>
          </a:xfrm>
        </p:spPr>
        <p:txBody>
          <a:bodyPr vert="horz" lIns="91440" tIns="45720" rIns="91440" bIns="45720" rtlCol="0" anchor="ctr">
            <a:normAutofit/>
          </a:bodyPr>
          <a:lstStyle/>
          <a:p>
            <a:r>
              <a:rPr lang="en-US" sz="4000" b="1" kern="1200" dirty="0" err="1">
                <a:solidFill>
                  <a:schemeClr val="tx1"/>
                </a:solidFill>
                <a:latin typeface="+mj-lt"/>
                <a:ea typeface="+mj-ea"/>
                <a:cs typeface="+mj-cs"/>
              </a:rPr>
              <a:t>Hopf</a:t>
            </a:r>
            <a:r>
              <a:rPr lang="en-US" sz="4000" b="1" kern="1200" dirty="0">
                <a:solidFill>
                  <a:schemeClr val="tx1"/>
                </a:solidFill>
                <a:latin typeface="+mj-lt"/>
                <a:ea typeface="+mj-ea"/>
                <a:cs typeface="+mj-cs"/>
              </a:rPr>
              <a:t> rule </a:t>
            </a:r>
            <a:r>
              <a:rPr lang="en-US" sz="4000" kern="1200" dirty="0">
                <a:solidFill>
                  <a:schemeClr val="tx1"/>
                </a:solidFill>
                <a:latin typeface="+mj-lt"/>
                <a:ea typeface="+mj-ea"/>
                <a:cs typeface="+mj-cs"/>
              </a:rPr>
              <a:t>aka “leg chopping”</a:t>
            </a:r>
          </a:p>
        </p:txBody>
      </p:sp>
      <p:pic>
        <p:nvPicPr>
          <p:cNvPr id="3" name="Picture 2">
            <a:extLst>
              <a:ext uri="{FF2B5EF4-FFF2-40B4-BE49-F238E27FC236}">
                <a16:creationId xmlns:a16="http://schemas.microsoft.com/office/drawing/2014/main" id="{98A4F300-CA41-6FA6-623E-4E6EB8E46A33}"/>
              </a:ext>
            </a:extLst>
          </p:cNvPr>
          <p:cNvPicPr>
            <a:picLocks noChangeAspect="1"/>
          </p:cNvPicPr>
          <p:nvPr/>
        </p:nvPicPr>
        <p:blipFill>
          <a:blip r:embed="rId3"/>
          <a:stretch>
            <a:fillRect/>
          </a:stretch>
        </p:blipFill>
        <p:spPr>
          <a:xfrm>
            <a:off x="1968692" y="2526960"/>
            <a:ext cx="7772400" cy="3121894"/>
          </a:xfrm>
          <a:prstGeom prst="rect">
            <a:avLst/>
          </a:prstGeom>
        </p:spPr>
      </p:pic>
    </p:spTree>
    <p:extLst>
      <p:ext uri="{BB962C8B-B14F-4D97-AF65-F5344CB8AC3E}">
        <p14:creationId xmlns:p14="http://schemas.microsoft.com/office/powerpoint/2010/main" val="29569667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stern_gerlach_edited.mp4">
            <a:hlinkClick r:id="" action="ppaction://media"/>
            <a:extLst>
              <a:ext uri="{FF2B5EF4-FFF2-40B4-BE49-F238E27FC236}">
                <a16:creationId xmlns:a16="http://schemas.microsoft.com/office/drawing/2014/main" id="{93D314E4-66D1-D57F-2A15-8F769104B4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5875" y="0"/>
            <a:ext cx="9618663" cy="6858000"/>
          </a:xfrm>
          <a:prstGeom prst="rect">
            <a:avLst/>
          </a:prstGeom>
        </p:spPr>
      </p:pic>
    </p:spTree>
    <p:extLst>
      <p:ext uri="{BB962C8B-B14F-4D97-AF65-F5344CB8AC3E}">
        <p14:creationId xmlns:p14="http://schemas.microsoft.com/office/powerpoint/2010/main" val="250466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3D56-FE7D-5F65-67B5-D3F76C9035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598B55D-61A1-7F84-7C98-F4EC6814C2E1}"/>
              </a:ext>
            </a:extLst>
          </p:cNvPr>
          <p:cNvSpPr txBox="1"/>
          <p:nvPr/>
        </p:nvSpPr>
        <p:spPr>
          <a:xfrm>
            <a:off x="475861" y="347536"/>
            <a:ext cx="6078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Drawing diagrams in science</a:t>
            </a:r>
            <a:endParaRPr kumimoji="0" lang="en-US" sz="2800" b="0" i="0" u="none" strike="noStrike" kern="1200" cap="none" spc="0" normalizeH="0" baseline="0" noProof="0" dirty="0">
              <a:ln>
                <a:noFill/>
              </a:ln>
              <a:solidFill>
                <a:srgbClr val="000000"/>
              </a:solidFill>
              <a:effectLst/>
              <a:uLnTx/>
              <a:uFillTx/>
              <a:latin typeface="Neue Haas Grotesk Text Pro"/>
              <a:ea typeface="+mn-ea"/>
              <a:cs typeface="+mn-cs"/>
            </a:endParaRPr>
          </a:p>
        </p:txBody>
      </p:sp>
      <p:pic>
        <p:nvPicPr>
          <p:cNvPr id="5" name="Picture 4">
            <a:extLst>
              <a:ext uri="{FF2B5EF4-FFF2-40B4-BE49-F238E27FC236}">
                <a16:creationId xmlns:a16="http://schemas.microsoft.com/office/drawing/2014/main" id="{0F368321-FFFD-8747-C1EC-5E2F9B49A830}"/>
              </a:ext>
            </a:extLst>
          </p:cNvPr>
          <p:cNvPicPr>
            <a:picLocks noChangeAspect="1"/>
          </p:cNvPicPr>
          <p:nvPr/>
        </p:nvPicPr>
        <p:blipFill>
          <a:blip r:embed="rId3"/>
          <a:stretch>
            <a:fillRect/>
          </a:stretch>
        </p:blipFill>
        <p:spPr>
          <a:xfrm>
            <a:off x="7630112" y="1179753"/>
            <a:ext cx="2501178" cy="2362224"/>
          </a:xfrm>
          <a:prstGeom prst="rect">
            <a:avLst/>
          </a:prstGeom>
        </p:spPr>
      </p:pic>
      <p:pic>
        <p:nvPicPr>
          <p:cNvPr id="10" name="Picture 9" descr="A diagram of mathematical equations&#10;&#10;Description automatically generated with medium confidence">
            <a:extLst>
              <a:ext uri="{FF2B5EF4-FFF2-40B4-BE49-F238E27FC236}">
                <a16:creationId xmlns:a16="http://schemas.microsoft.com/office/drawing/2014/main" id="{98B20DB3-9C6E-C3F1-157F-105442BFE0FA}"/>
              </a:ext>
            </a:extLst>
          </p:cNvPr>
          <p:cNvPicPr>
            <a:picLocks noChangeAspect="1"/>
          </p:cNvPicPr>
          <p:nvPr/>
        </p:nvPicPr>
        <p:blipFill rotWithShape="1">
          <a:blip r:embed="rId4">
            <a:extLst>
              <a:ext uri="{28A0092B-C50C-407E-A947-70E740481C1C}">
                <a14:useLocalDpi xmlns:a14="http://schemas.microsoft.com/office/drawing/2010/main" val="0"/>
              </a:ext>
            </a:extLst>
          </a:blip>
          <a:srcRect l="69906" t="44647" r="20284" b="51153"/>
          <a:stretch/>
        </p:blipFill>
        <p:spPr>
          <a:xfrm>
            <a:off x="6451884" y="2106222"/>
            <a:ext cx="636608" cy="254643"/>
          </a:xfrm>
          <a:prstGeom prst="rect">
            <a:avLst/>
          </a:prstGeom>
        </p:spPr>
      </p:pic>
      <p:grpSp>
        <p:nvGrpSpPr>
          <p:cNvPr id="18" name="Group 17">
            <a:extLst>
              <a:ext uri="{FF2B5EF4-FFF2-40B4-BE49-F238E27FC236}">
                <a16:creationId xmlns:a16="http://schemas.microsoft.com/office/drawing/2014/main" id="{77EB63F9-EF61-C5A7-C058-7DC2C4994AE4}"/>
              </a:ext>
            </a:extLst>
          </p:cNvPr>
          <p:cNvGrpSpPr/>
          <p:nvPr/>
        </p:nvGrpSpPr>
        <p:grpSpPr>
          <a:xfrm>
            <a:off x="1437254" y="4194513"/>
            <a:ext cx="10319020" cy="2087695"/>
            <a:chOff x="1437254" y="4194513"/>
            <a:chExt cx="10319020" cy="2087695"/>
          </a:xfrm>
        </p:grpSpPr>
        <p:pic>
          <p:nvPicPr>
            <p:cNvPr id="11" name="Picture 10">
              <a:extLst>
                <a:ext uri="{FF2B5EF4-FFF2-40B4-BE49-F238E27FC236}">
                  <a16:creationId xmlns:a16="http://schemas.microsoft.com/office/drawing/2014/main" id="{73C4F8BF-11CA-D0E3-1967-F01C3221D767}"/>
                </a:ext>
              </a:extLst>
            </p:cNvPr>
            <p:cNvPicPr>
              <a:picLocks noChangeAspect="1"/>
            </p:cNvPicPr>
            <p:nvPr/>
          </p:nvPicPr>
          <p:blipFill>
            <a:blip r:embed="rId5"/>
            <a:stretch>
              <a:fillRect/>
            </a:stretch>
          </p:blipFill>
          <p:spPr>
            <a:xfrm>
              <a:off x="1437254" y="4194513"/>
              <a:ext cx="4360436" cy="2087695"/>
            </a:xfrm>
            <a:prstGeom prst="rect">
              <a:avLst/>
            </a:prstGeom>
          </p:spPr>
        </p:pic>
        <p:pic>
          <p:nvPicPr>
            <p:cNvPr id="12" name="Picture 11">
              <a:extLst>
                <a:ext uri="{FF2B5EF4-FFF2-40B4-BE49-F238E27FC236}">
                  <a16:creationId xmlns:a16="http://schemas.microsoft.com/office/drawing/2014/main" id="{B19DF323-7690-8EEA-5081-CCC469B57DE4}"/>
                </a:ext>
              </a:extLst>
            </p:cNvPr>
            <p:cNvPicPr>
              <a:picLocks noChangeAspect="1"/>
            </p:cNvPicPr>
            <p:nvPr/>
          </p:nvPicPr>
          <p:blipFill>
            <a:blip r:embed="rId6"/>
            <a:stretch>
              <a:fillRect/>
            </a:stretch>
          </p:blipFill>
          <p:spPr>
            <a:xfrm>
              <a:off x="7395838" y="4467180"/>
              <a:ext cx="4360436" cy="1797006"/>
            </a:xfrm>
            <a:prstGeom prst="rect">
              <a:avLst/>
            </a:prstGeom>
          </p:spPr>
        </p:pic>
        <p:pic>
          <p:nvPicPr>
            <p:cNvPr id="13" name="Picture 12" descr="A diagram of mathematical equations&#10;&#10;Description automatically generated with medium confidence">
              <a:extLst>
                <a:ext uri="{FF2B5EF4-FFF2-40B4-BE49-F238E27FC236}">
                  <a16:creationId xmlns:a16="http://schemas.microsoft.com/office/drawing/2014/main" id="{5B2FCEA0-8DE1-5AFA-4216-F68B8FC0E0F8}"/>
                </a:ext>
              </a:extLst>
            </p:cNvPr>
            <p:cNvPicPr>
              <a:picLocks noChangeAspect="1"/>
            </p:cNvPicPr>
            <p:nvPr/>
          </p:nvPicPr>
          <p:blipFill rotWithShape="1">
            <a:blip r:embed="rId4">
              <a:extLst>
                <a:ext uri="{28A0092B-C50C-407E-A947-70E740481C1C}">
                  <a14:useLocalDpi xmlns:a14="http://schemas.microsoft.com/office/drawing/2010/main" val="0"/>
                </a:ext>
              </a:extLst>
            </a:blip>
            <a:srcRect l="69906" t="44647" r="20284" b="51153"/>
            <a:stretch/>
          </p:blipFill>
          <p:spPr>
            <a:xfrm>
              <a:off x="6451884" y="5111040"/>
              <a:ext cx="636608" cy="254643"/>
            </a:xfrm>
            <a:prstGeom prst="rect">
              <a:avLst/>
            </a:prstGeom>
          </p:spPr>
        </p:pic>
      </p:grpSp>
      <p:grpSp>
        <p:nvGrpSpPr>
          <p:cNvPr id="17" name="Group 16">
            <a:extLst>
              <a:ext uri="{FF2B5EF4-FFF2-40B4-BE49-F238E27FC236}">
                <a16:creationId xmlns:a16="http://schemas.microsoft.com/office/drawing/2014/main" id="{023B9D92-3779-13B8-F92A-BEAA1BD9F795}"/>
              </a:ext>
            </a:extLst>
          </p:cNvPr>
          <p:cNvGrpSpPr/>
          <p:nvPr/>
        </p:nvGrpSpPr>
        <p:grpSpPr>
          <a:xfrm>
            <a:off x="608573" y="1434998"/>
            <a:ext cx="5546220" cy="1074379"/>
            <a:chOff x="374653" y="1498797"/>
            <a:chExt cx="6458572" cy="1251114"/>
          </a:xfrm>
        </p:grpSpPr>
        <p:pic>
          <p:nvPicPr>
            <p:cNvPr id="15" name="Picture 14">
              <a:extLst>
                <a:ext uri="{FF2B5EF4-FFF2-40B4-BE49-F238E27FC236}">
                  <a16:creationId xmlns:a16="http://schemas.microsoft.com/office/drawing/2014/main" id="{E83EAC81-A8D2-8AA3-EBD5-7969C446038D}"/>
                </a:ext>
              </a:extLst>
            </p:cNvPr>
            <p:cNvPicPr>
              <a:picLocks noChangeAspect="1"/>
            </p:cNvPicPr>
            <p:nvPr/>
          </p:nvPicPr>
          <p:blipFill>
            <a:blip r:embed="rId7"/>
            <a:stretch>
              <a:fillRect/>
            </a:stretch>
          </p:blipFill>
          <p:spPr>
            <a:xfrm>
              <a:off x="374653" y="1498797"/>
              <a:ext cx="6458572" cy="623073"/>
            </a:xfrm>
            <a:prstGeom prst="rect">
              <a:avLst/>
            </a:prstGeom>
          </p:spPr>
        </p:pic>
        <p:pic>
          <p:nvPicPr>
            <p:cNvPr id="16" name="Picture 15">
              <a:extLst>
                <a:ext uri="{FF2B5EF4-FFF2-40B4-BE49-F238E27FC236}">
                  <a16:creationId xmlns:a16="http://schemas.microsoft.com/office/drawing/2014/main" id="{4E0BF15B-5360-BF95-7228-0483CE9BFE64}"/>
                </a:ext>
              </a:extLst>
            </p:cNvPr>
            <p:cNvPicPr>
              <a:picLocks noChangeAspect="1"/>
            </p:cNvPicPr>
            <p:nvPr/>
          </p:nvPicPr>
          <p:blipFill>
            <a:blip r:embed="rId8"/>
            <a:stretch>
              <a:fillRect/>
            </a:stretch>
          </p:blipFill>
          <p:spPr>
            <a:xfrm>
              <a:off x="1045055" y="2158692"/>
              <a:ext cx="4940575" cy="591219"/>
            </a:xfrm>
            <a:prstGeom prst="rect">
              <a:avLst/>
            </a:prstGeom>
          </p:spPr>
        </p:pic>
      </p:grpSp>
    </p:spTree>
    <p:extLst>
      <p:ext uri="{BB962C8B-B14F-4D97-AF65-F5344CB8AC3E}">
        <p14:creationId xmlns:p14="http://schemas.microsoft.com/office/powerpoint/2010/main" val="309997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B090D-E92B-F868-FFE9-8F7379F913FB}"/>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B2572ED6-ECAD-4A98-8BA0-FA164369A9F3}"/>
              </a:ext>
            </a:extLst>
          </p:cNvPr>
          <p:cNvGrpSpPr/>
          <p:nvPr/>
        </p:nvGrpSpPr>
        <p:grpSpPr>
          <a:xfrm>
            <a:off x="950496" y="954330"/>
            <a:ext cx="8087415" cy="1864960"/>
            <a:chOff x="950496" y="954330"/>
            <a:chExt cx="8087415" cy="1864960"/>
          </a:xfrm>
        </p:grpSpPr>
        <p:pic>
          <p:nvPicPr>
            <p:cNvPr id="8" name="Picture 7" descr="A diagram of mathematical equations&#10;&#10;Description automatically generated with medium confidence">
              <a:extLst>
                <a:ext uri="{FF2B5EF4-FFF2-40B4-BE49-F238E27FC236}">
                  <a16:creationId xmlns:a16="http://schemas.microsoft.com/office/drawing/2014/main" id="{B8F0DF60-7946-4703-D6C9-C3BF3F97563D}"/>
                </a:ext>
              </a:extLst>
            </p:cNvPr>
            <p:cNvPicPr>
              <a:picLocks noChangeAspect="1"/>
            </p:cNvPicPr>
            <p:nvPr/>
          </p:nvPicPr>
          <p:blipFill rotWithShape="1">
            <a:blip r:embed="rId3">
              <a:extLst>
                <a:ext uri="{28A0092B-C50C-407E-A947-70E740481C1C}">
                  <a14:useLocalDpi xmlns:a14="http://schemas.microsoft.com/office/drawing/2010/main" val="0"/>
                </a:ext>
              </a:extLst>
            </a:blip>
            <a:srcRect l="15904" r="63162" b="78044"/>
            <a:stretch/>
          </p:blipFill>
          <p:spPr>
            <a:xfrm>
              <a:off x="950496" y="954330"/>
              <a:ext cx="1903297" cy="1864960"/>
            </a:xfrm>
            <a:prstGeom prst="rect">
              <a:avLst/>
            </a:prstGeom>
          </p:spPr>
        </p:pic>
        <p:grpSp>
          <p:nvGrpSpPr>
            <p:cNvPr id="22" name="Group 21">
              <a:extLst>
                <a:ext uri="{FF2B5EF4-FFF2-40B4-BE49-F238E27FC236}">
                  <a16:creationId xmlns:a16="http://schemas.microsoft.com/office/drawing/2014/main" id="{85D0BD34-B00C-B055-DA5A-4CA9B17F408A}"/>
                </a:ext>
              </a:extLst>
            </p:cNvPr>
            <p:cNvGrpSpPr/>
            <p:nvPr/>
          </p:nvGrpSpPr>
          <p:grpSpPr>
            <a:xfrm>
              <a:off x="3744096" y="1262505"/>
              <a:ext cx="5293815" cy="1556785"/>
              <a:chOff x="4441928" y="1334697"/>
              <a:chExt cx="5293815" cy="1556785"/>
            </a:xfrm>
          </p:grpSpPr>
          <p:pic>
            <p:nvPicPr>
              <p:cNvPr id="21" name="Picture 20" descr="A diagram of mathematical equations&#10;&#10;Description automatically generated with medium confidence">
                <a:extLst>
                  <a:ext uri="{FF2B5EF4-FFF2-40B4-BE49-F238E27FC236}">
                    <a16:creationId xmlns:a16="http://schemas.microsoft.com/office/drawing/2014/main" id="{222BF8BF-365F-E712-4982-77EA9F35EC7D}"/>
                  </a:ext>
                </a:extLst>
              </p:cNvPr>
              <p:cNvPicPr>
                <a:picLocks noChangeAspect="1"/>
              </p:cNvPicPr>
              <p:nvPr/>
            </p:nvPicPr>
            <p:blipFill rotWithShape="1">
              <a:blip r:embed="rId3">
                <a:extLst>
                  <a:ext uri="{28A0092B-C50C-407E-A947-70E740481C1C}">
                    <a14:useLocalDpi xmlns:a14="http://schemas.microsoft.com/office/drawing/2010/main" val="0"/>
                  </a:ext>
                </a:extLst>
              </a:blip>
              <a:srcRect l="41774" t="3201" b="81650"/>
              <a:stretch/>
            </p:blipFill>
            <p:spPr>
              <a:xfrm>
                <a:off x="4441928" y="1334697"/>
                <a:ext cx="5293815" cy="1286805"/>
              </a:xfrm>
              <a:prstGeom prst="rect">
                <a:avLst/>
              </a:prstGeom>
            </p:spPr>
          </p:pic>
          <p:sp>
            <p:nvSpPr>
              <p:cNvPr id="3" name="Rectangle 2">
                <a:extLst>
                  <a:ext uri="{FF2B5EF4-FFF2-40B4-BE49-F238E27FC236}">
                    <a16:creationId xmlns:a16="http://schemas.microsoft.com/office/drawing/2014/main" id="{1A8E81AC-4A97-436A-CDCF-4AB916F630A0}"/>
                  </a:ext>
                </a:extLst>
              </p:cNvPr>
              <p:cNvSpPr/>
              <p:nvPr/>
            </p:nvSpPr>
            <p:spPr>
              <a:xfrm>
                <a:off x="5222028" y="2507290"/>
                <a:ext cx="704336" cy="3841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9" name="Rectangle 8">
                <a:extLst>
                  <a:ext uri="{FF2B5EF4-FFF2-40B4-BE49-F238E27FC236}">
                    <a16:creationId xmlns:a16="http://schemas.microsoft.com/office/drawing/2014/main" id="{018282B2-5545-7521-761B-697A36AB3480}"/>
                  </a:ext>
                </a:extLst>
              </p:cNvPr>
              <p:cNvSpPr/>
              <p:nvPr/>
            </p:nvSpPr>
            <p:spPr>
              <a:xfrm>
                <a:off x="8286504" y="2585174"/>
                <a:ext cx="358220" cy="3063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grpSp>
      <p:grpSp>
        <p:nvGrpSpPr>
          <p:cNvPr id="20" name="Group 19">
            <a:extLst>
              <a:ext uri="{FF2B5EF4-FFF2-40B4-BE49-F238E27FC236}">
                <a16:creationId xmlns:a16="http://schemas.microsoft.com/office/drawing/2014/main" id="{773C711C-D010-CFB3-B9E2-369B2E90AB28}"/>
              </a:ext>
            </a:extLst>
          </p:cNvPr>
          <p:cNvGrpSpPr/>
          <p:nvPr/>
        </p:nvGrpSpPr>
        <p:grpSpPr>
          <a:xfrm>
            <a:off x="1025611" y="2975055"/>
            <a:ext cx="6965096" cy="988541"/>
            <a:chOff x="1025611" y="3047246"/>
            <a:chExt cx="6965096" cy="988541"/>
          </a:xfrm>
        </p:grpSpPr>
        <p:pic>
          <p:nvPicPr>
            <p:cNvPr id="2" name="Picture 1" descr="A diagram of mathematical equations&#10;&#10;Description automatically generated with medium confidence">
              <a:extLst>
                <a:ext uri="{FF2B5EF4-FFF2-40B4-BE49-F238E27FC236}">
                  <a16:creationId xmlns:a16="http://schemas.microsoft.com/office/drawing/2014/main" id="{57F4F1EB-BF20-96E3-4F48-1DA0AF469673}"/>
                </a:ext>
              </a:extLst>
            </p:cNvPr>
            <p:cNvPicPr>
              <a:picLocks noChangeAspect="1"/>
            </p:cNvPicPr>
            <p:nvPr/>
          </p:nvPicPr>
          <p:blipFill rotWithShape="1">
            <a:blip r:embed="rId3">
              <a:extLst>
                <a:ext uri="{28A0092B-C50C-407E-A947-70E740481C1C}">
                  <a14:useLocalDpi xmlns:a14="http://schemas.microsoft.com/office/drawing/2010/main" val="0"/>
                </a:ext>
              </a:extLst>
            </a:blip>
            <a:srcRect l="64896" t="20065" r="11455" b="68297"/>
            <a:stretch/>
          </p:blipFill>
          <p:spPr>
            <a:xfrm>
              <a:off x="1025611" y="3047246"/>
              <a:ext cx="2150075" cy="988541"/>
            </a:xfrm>
            <a:prstGeom prst="rect">
              <a:avLst/>
            </a:prstGeom>
          </p:spPr>
        </p:pic>
        <p:pic>
          <p:nvPicPr>
            <p:cNvPr id="6" name="Picture 5" descr="A diagram of mathematical equations&#10;&#10;Description automatically generated with medium confidence">
              <a:extLst>
                <a:ext uri="{FF2B5EF4-FFF2-40B4-BE49-F238E27FC236}">
                  <a16:creationId xmlns:a16="http://schemas.microsoft.com/office/drawing/2014/main" id="{E9E4AA0D-265C-9232-E8ED-3DA99ED91D73}"/>
                </a:ext>
              </a:extLst>
            </p:cNvPr>
            <p:cNvPicPr>
              <a:picLocks noChangeAspect="1"/>
            </p:cNvPicPr>
            <p:nvPr/>
          </p:nvPicPr>
          <p:blipFill rotWithShape="1">
            <a:blip r:embed="rId3">
              <a:extLst>
                <a:ext uri="{28A0092B-C50C-407E-A947-70E740481C1C}">
                  <a14:useLocalDpi xmlns:a14="http://schemas.microsoft.com/office/drawing/2010/main" val="0"/>
                </a:ext>
              </a:extLst>
            </a:blip>
            <a:srcRect l="65304" t="31781" r="12815" b="58909"/>
            <a:stretch/>
          </p:blipFill>
          <p:spPr>
            <a:xfrm>
              <a:off x="3744096" y="3244954"/>
              <a:ext cx="1989438" cy="790833"/>
            </a:xfrm>
            <a:prstGeom prst="rect">
              <a:avLst/>
            </a:prstGeom>
          </p:spPr>
        </p:pic>
        <p:pic>
          <p:nvPicPr>
            <p:cNvPr id="14" name="Picture 13" descr="A diagram of mathematical equations&#10;&#10;Description automatically generated with medium confidence">
              <a:extLst>
                <a:ext uri="{FF2B5EF4-FFF2-40B4-BE49-F238E27FC236}">
                  <a16:creationId xmlns:a16="http://schemas.microsoft.com/office/drawing/2014/main" id="{B082D024-3ADA-2AAB-0F8C-66662AE60A86}"/>
                </a:ext>
              </a:extLst>
            </p:cNvPr>
            <p:cNvPicPr>
              <a:picLocks noChangeAspect="1"/>
            </p:cNvPicPr>
            <p:nvPr/>
          </p:nvPicPr>
          <p:blipFill rotWithShape="1">
            <a:blip r:embed="rId3">
              <a:extLst>
                <a:ext uri="{28A0092B-C50C-407E-A947-70E740481C1C}">
                  <a14:useLocalDpi xmlns:a14="http://schemas.microsoft.com/office/drawing/2010/main" val="0"/>
                </a:ext>
              </a:extLst>
            </a:blip>
            <a:srcRect l="65847" t="42837" r="17300" b="48726"/>
            <a:stretch/>
          </p:blipFill>
          <p:spPr>
            <a:xfrm>
              <a:off x="6458468" y="3319095"/>
              <a:ext cx="1532239" cy="716692"/>
            </a:xfrm>
            <a:prstGeom prst="rect">
              <a:avLst/>
            </a:prstGeom>
          </p:spPr>
        </p:pic>
      </p:grpSp>
      <p:grpSp>
        <p:nvGrpSpPr>
          <p:cNvPr id="18" name="Group 17">
            <a:extLst>
              <a:ext uri="{FF2B5EF4-FFF2-40B4-BE49-F238E27FC236}">
                <a16:creationId xmlns:a16="http://schemas.microsoft.com/office/drawing/2014/main" id="{E43B2C81-1361-6AD7-63A4-77760B0749F0}"/>
              </a:ext>
            </a:extLst>
          </p:cNvPr>
          <p:cNvGrpSpPr/>
          <p:nvPr/>
        </p:nvGrpSpPr>
        <p:grpSpPr>
          <a:xfrm>
            <a:off x="2724739" y="4372250"/>
            <a:ext cx="4028151" cy="2292179"/>
            <a:chOff x="1396311" y="4366071"/>
            <a:chExt cx="4028151" cy="2292179"/>
          </a:xfrm>
        </p:grpSpPr>
        <p:pic>
          <p:nvPicPr>
            <p:cNvPr id="15" name="Picture 14" descr="A diagram of mathematical equations&#10;&#10;Description automatically generated with medium confidence">
              <a:extLst>
                <a:ext uri="{FF2B5EF4-FFF2-40B4-BE49-F238E27FC236}">
                  <a16:creationId xmlns:a16="http://schemas.microsoft.com/office/drawing/2014/main" id="{0A0E1DA5-19EF-8CD5-6AD4-49593CE58E31}"/>
                </a:ext>
              </a:extLst>
            </p:cNvPr>
            <p:cNvPicPr>
              <a:picLocks noChangeAspect="1"/>
            </p:cNvPicPr>
            <p:nvPr/>
          </p:nvPicPr>
          <p:blipFill rotWithShape="1">
            <a:blip r:embed="rId3">
              <a:extLst>
                <a:ext uri="{28A0092B-C50C-407E-A947-70E740481C1C}">
                  <a14:useLocalDpi xmlns:a14="http://schemas.microsoft.com/office/drawing/2010/main" val="0"/>
                </a:ext>
              </a:extLst>
            </a:blip>
            <a:srcRect l="16512" t="17306" r="41492" b="55708"/>
            <a:stretch/>
          </p:blipFill>
          <p:spPr>
            <a:xfrm>
              <a:off x="1606224" y="4366071"/>
              <a:ext cx="3818238" cy="2292179"/>
            </a:xfrm>
            <a:prstGeom prst="rect">
              <a:avLst/>
            </a:prstGeom>
          </p:spPr>
        </p:pic>
        <p:sp>
          <p:nvSpPr>
            <p:cNvPr id="16" name="Rectangle 15">
              <a:extLst>
                <a:ext uri="{FF2B5EF4-FFF2-40B4-BE49-F238E27FC236}">
                  <a16:creationId xmlns:a16="http://schemas.microsoft.com/office/drawing/2014/main" id="{50823D4A-B63A-8226-EF28-CE4CFC4899A5}"/>
                </a:ext>
              </a:extLst>
            </p:cNvPr>
            <p:cNvSpPr/>
            <p:nvPr/>
          </p:nvSpPr>
          <p:spPr>
            <a:xfrm>
              <a:off x="1396311" y="6048391"/>
              <a:ext cx="741407" cy="609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7" name="Rectangle 16">
              <a:extLst>
                <a:ext uri="{FF2B5EF4-FFF2-40B4-BE49-F238E27FC236}">
                  <a16:creationId xmlns:a16="http://schemas.microsoft.com/office/drawing/2014/main" id="{FDBBA263-9252-F844-9E40-23FD2E7D5688}"/>
                </a:ext>
              </a:extLst>
            </p:cNvPr>
            <p:cNvSpPr/>
            <p:nvPr/>
          </p:nvSpPr>
          <p:spPr>
            <a:xfrm>
              <a:off x="2773936" y="4366071"/>
              <a:ext cx="741407" cy="452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sp>
        <p:nvSpPr>
          <p:cNvPr id="24" name="TextBox 23">
            <a:extLst>
              <a:ext uri="{FF2B5EF4-FFF2-40B4-BE49-F238E27FC236}">
                <a16:creationId xmlns:a16="http://schemas.microsoft.com/office/drawing/2014/main" id="{A1D89A8E-4E53-C08A-C2DE-7012DEF85E4C}"/>
              </a:ext>
            </a:extLst>
          </p:cNvPr>
          <p:cNvSpPr txBox="1"/>
          <p:nvPr/>
        </p:nvSpPr>
        <p:spPr>
          <a:xfrm>
            <a:off x="475861" y="347536"/>
            <a:ext cx="6078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Drawing diagrams in science</a:t>
            </a:r>
            <a:endParaRPr kumimoji="0" lang="en-US" sz="2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Tree>
    <p:extLst>
      <p:ext uri="{BB962C8B-B14F-4D97-AF65-F5344CB8AC3E}">
        <p14:creationId xmlns:p14="http://schemas.microsoft.com/office/powerpoint/2010/main" val="1567604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BC54B-3DC3-E07F-2A7A-C2BD8C7C17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0846928-7313-26C9-1B31-E1DDA063B455}"/>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Teaching CS with diagrams</a:t>
            </a:r>
          </a:p>
        </p:txBody>
      </p:sp>
      <p:sp>
        <p:nvSpPr>
          <p:cNvPr id="14" name="Title 1">
            <a:extLst>
              <a:ext uri="{FF2B5EF4-FFF2-40B4-BE49-F238E27FC236}">
                <a16:creationId xmlns:a16="http://schemas.microsoft.com/office/drawing/2014/main" id="{A2E693BB-79A8-96E1-7F83-53BE487CE20A}"/>
              </a:ext>
            </a:extLst>
          </p:cNvPr>
          <p:cNvSpPr txBox="1">
            <a:spLocks/>
          </p:cNvSpPr>
          <p:nvPr/>
        </p:nvSpPr>
        <p:spPr>
          <a:xfrm>
            <a:off x="961457" y="2988018"/>
            <a:ext cx="5114582"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y = 3 − ((a + b) ÷ x)</a:t>
            </a:r>
          </a:p>
        </p:txBody>
      </p:sp>
      <p:grpSp>
        <p:nvGrpSpPr>
          <p:cNvPr id="29" name="Group 28">
            <a:extLst>
              <a:ext uri="{FF2B5EF4-FFF2-40B4-BE49-F238E27FC236}">
                <a16:creationId xmlns:a16="http://schemas.microsoft.com/office/drawing/2014/main" id="{FB18D8FB-1746-A568-3D3B-846491CC956A}"/>
              </a:ext>
            </a:extLst>
          </p:cNvPr>
          <p:cNvGrpSpPr/>
          <p:nvPr/>
        </p:nvGrpSpPr>
        <p:grpSpPr>
          <a:xfrm>
            <a:off x="7333484" y="540209"/>
            <a:ext cx="2898904" cy="4496760"/>
            <a:chOff x="7339264" y="1775644"/>
            <a:chExt cx="2898904" cy="4496760"/>
          </a:xfrm>
        </p:grpSpPr>
        <p:sp>
          <p:nvSpPr>
            <p:cNvPr id="2" name="Rectangle 1">
              <a:extLst>
                <a:ext uri="{FF2B5EF4-FFF2-40B4-BE49-F238E27FC236}">
                  <a16:creationId xmlns:a16="http://schemas.microsoft.com/office/drawing/2014/main" id="{FABD7D2F-2EB6-350D-5CD2-2961007EC5E7}"/>
                </a:ext>
              </a:extLst>
            </p:cNvPr>
            <p:cNvSpPr/>
            <p:nvPr/>
          </p:nvSpPr>
          <p:spPr>
            <a:xfrm>
              <a:off x="8725493" y="4423739"/>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8D11537A-7950-241F-80CC-98D7DC8E1174}"/>
                </a:ext>
              </a:extLst>
            </p:cNvPr>
            <p:cNvSpPr/>
            <p:nvPr/>
          </p:nvSpPr>
          <p:spPr>
            <a:xfrm>
              <a:off x="7339264" y="5346416"/>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3</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8B33ABC-C052-79FB-CD5F-5B39E4F431ED}"/>
                </a:ext>
              </a:extLst>
            </p:cNvPr>
            <p:cNvSpPr/>
            <p:nvPr/>
          </p:nvSpPr>
          <p:spPr>
            <a:xfrm>
              <a:off x="8418691" y="2299557"/>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99FFC84C-483D-416B-E2DB-9EBD9860AC90}"/>
                </a:ext>
              </a:extLst>
            </p:cNvPr>
            <p:cNvSpPr/>
            <p:nvPr/>
          </p:nvSpPr>
          <p:spPr>
            <a:xfrm>
              <a:off x="8255257" y="5343071"/>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a</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EEB09CE9-BE95-4B69-1254-D676D2DF7347}"/>
                </a:ext>
              </a:extLst>
            </p:cNvPr>
            <p:cNvSpPr/>
            <p:nvPr/>
          </p:nvSpPr>
          <p:spPr>
            <a:xfrm>
              <a:off x="9195728" y="5343070"/>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b</a:t>
              </a: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C72C436-A759-1C51-5FB9-37ED44EE1F50}"/>
                </a:ext>
              </a:extLst>
            </p:cNvPr>
            <p:cNvSpPr/>
            <p:nvPr/>
          </p:nvSpPr>
          <p:spPr>
            <a:xfrm>
              <a:off x="9610104" y="3368707"/>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9D8205D1-63B9-2C70-7C02-D2E1E2C3E4F5}"/>
                    </a:ext>
                  </a:extLst>
                </p14:cNvPr>
                <p14:cNvContentPartPr/>
                <p14:nvPr/>
              </p14:nvContentPartPr>
              <p14:xfrm>
                <a:off x="8518808" y="5056684"/>
                <a:ext cx="325800" cy="295200"/>
              </p14:xfrm>
            </p:contentPart>
          </mc:Choice>
          <mc:Fallback xmlns="">
            <p:pic>
              <p:nvPicPr>
                <p:cNvPr id="22" name="Ink 21">
                  <a:extLst>
                    <a:ext uri="{FF2B5EF4-FFF2-40B4-BE49-F238E27FC236}">
                      <a16:creationId xmlns:a16="http://schemas.microsoft.com/office/drawing/2014/main" id="{C23A14D3-C9DA-3AE2-1341-F377BEF91F10}"/>
                    </a:ext>
                  </a:extLst>
                </p:cNvPr>
                <p:cNvPicPr/>
                <p:nvPr/>
              </p:nvPicPr>
              <p:blipFill>
                <a:blip r:embed="rId4"/>
                <a:stretch>
                  <a:fillRect/>
                </a:stretch>
              </p:blipFill>
              <p:spPr>
                <a:xfrm>
                  <a:off x="8514488" y="5052364"/>
                  <a:ext cx="334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8B2E5A8A-B0DC-058A-FC72-958583BB0885}"/>
                    </a:ext>
                  </a:extLst>
                </p14:cNvPr>
                <p14:cNvContentPartPr/>
                <p14:nvPr/>
              </p14:nvContentPartPr>
              <p14:xfrm>
                <a:off x="9204968" y="5058844"/>
                <a:ext cx="313200" cy="278640"/>
              </p14:xfrm>
            </p:contentPart>
          </mc:Choice>
          <mc:Fallback xmlns="">
            <p:pic>
              <p:nvPicPr>
                <p:cNvPr id="27" name="Ink 26">
                  <a:extLst>
                    <a:ext uri="{FF2B5EF4-FFF2-40B4-BE49-F238E27FC236}">
                      <a16:creationId xmlns:a16="http://schemas.microsoft.com/office/drawing/2014/main" id="{51C935A5-1B3E-6AEA-A8F1-AEFF4A253412}"/>
                    </a:ext>
                  </a:extLst>
                </p:cNvPr>
                <p:cNvPicPr/>
                <p:nvPr/>
              </p:nvPicPr>
              <p:blipFill>
                <a:blip r:embed="rId6"/>
                <a:stretch>
                  <a:fillRect/>
                </a:stretch>
              </p:blipFill>
              <p:spPr>
                <a:xfrm>
                  <a:off x="9200648" y="5054524"/>
                  <a:ext cx="32184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83E598DF-E9D6-2424-B8A7-953B5523318D}"/>
                    </a:ext>
                  </a:extLst>
                </p14:cNvPr>
                <p14:cNvContentPartPr/>
                <p14:nvPr/>
              </p14:nvContentPartPr>
              <p14:xfrm>
                <a:off x="9014528" y="3996124"/>
                <a:ext cx="732960" cy="412560"/>
              </p14:xfrm>
            </p:contentPart>
          </mc:Choice>
          <mc:Fallback xmlns="">
            <p:pic>
              <p:nvPicPr>
                <p:cNvPr id="40" name="Ink 39">
                  <a:extLst>
                    <a:ext uri="{FF2B5EF4-FFF2-40B4-BE49-F238E27FC236}">
                      <a16:creationId xmlns:a16="http://schemas.microsoft.com/office/drawing/2014/main" id="{8D495CA9-9C64-1D01-B1D8-A19FECB55931}"/>
                    </a:ext>
                  </a:extLst>
                </p:cNvPr>
                <p:cNvPicPr/>
                <p:nvPr/>
              </p:nvPicPr>
              <p:blipFill>
                <a:blip r:embed="rId8"/>
                <a:stretch>
                  <a:fillRect/>
                </a:stretch>
              </p:blipFill>
              <p:spPr>
                <a:xfrm>
                  <a:off x="9010208" y="3991804"/>
                  <a:ext cx="74160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AA6FB44B-1E35-66EF-F326-2AB6041A792F}"/>
                    </a:ext>
                  </a:extLst>
                </p14:cNvPr>
                <p14:cNvContentPartPr/>
                <p14:nvPr/>
              </p14:nvContentPartPr>
              <p14:xfrm>
                <a:off x="10108928" y="4004404"/>
                <a:ext cx="129240" cy="2268000"/>
              </p14:xfrm>
            </p:contentPart>
          </mc:Choice>
          <mc:Fallback xmlns="">
            <p:pic>
              <p:nvPicPr>
                <p:cNvPr id="42" name="Ink 41">
                  <a:extLst>
                    <a:ext uri="{FF2B5EF4-FFF2-40B4-BE49-F238E27FC236}">
                      <a16:creationId xmlns:a16="http://schemas.microsoft.com/office/drawing/2014/main" id="{6CC24FAD-C237-D42F-FB1C-A83359D2B02A}"/>
                    </a:ext>
                  </a:extLst>
                </p:cNvPr>
                <p:cNvPicPr/>
                <p:nvPr/>
              </p:nvPicPr>
              <p:blipFill>
                <a:blip r:embed="rId10"/>
                <a:stretch>
                  <a:fillRect/>
                </a:stretch>
              </p:blipFill>
              <p:spPr>
                <a:xfrm>
                  <a:off x="10104608" y="4000083"/>
                  <a:ext cx="137880" cy="22766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4" name="Ink 53">
                  <a:extLst>
                    <a:ext uri="{FF2B5EF4-FFF2-40B4-BE49-F238E27FC236}">
                      <a16:creationId xmlns:a16="http://schemas.microsoft.com/office/drawing/2014/main" id="{B44CBB6A-01B3-DCC5-E938-655EAC338813}"/>
                    </a:ext>
                  </a:extLst>
                </p14:cNvPr>
                <p14:cNvContentPartPr/>
                <p14:nvPr/>
              </p14:nvContentPartPr>
              <p14:xfrm>
                <a:off x="8883848" y="2915764"/>
                <a:ext cx="1022760" cy="452880"/>
              </p14:xfrm>
            </p:contentPart>
          </mc:Choice>
          <mc:Fallback xmlns="">
            <p:pic>
              <p:nvPicPr>
                <p:cNvPr id="54" name="Ink 53">
                  <a:extLst>
                    <a:ext uri="{FF2B5EF4-FFF2-40B4-BE49-F238E27FC236}">
                      <a16:creationId xmlns:a16="http://schemas.microsoft.com/office/drawing/2014/main" id="{D80E46AD-B5E0-1DA1-BD12-58495B377F37}"/>
                    </a:ext>
                  </a:extLst>
                </p:cNvPr>
                <p:cNvPicPr/>
                <p:nvPr/>
              </p:nvPicPr>
              <p:blipFill>
                <a:blip r:embed="rId12"/>
                <a:stretch>
                  <a:fillRect/>
                </a:stretch>
              </p:blipFill>
              <p:spPr>
                <a:xfrm>
                  <a:off x="8879528" y="2911444"/>
                  <a:ext cx="103140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9" name="Ink 58">
                  <a:extLst>
                    <a:ext uri="{FF2B5EF4-FFF2-40B4-BE49-F238E27FC236}">
                      <a16:creationId xmlns:a16="http://schemas.microsoft.com/office/drawing/2014/main" id="{CB1A9D0F-F301-CE56-40AF-D0B0B70F8E1C}"/>
                    </a:ext>
                  </a:extLst>
                </p14:cNvPr>
                <p14:cNvContentPartPr/>
                <p14:nvPr/>
              </p14:nvContentPartPr>
              <p14:xfrm>
                <a:off x="7656608" y="2946724"/>
                <a:ext cx="887040" cy="2369160"/>
              </p14:xfrm>
            </p:contentPart>
          </mc:Choice>
          <mc:Fallback xmlns="">
            <p:pic>
              <p:nvPicPr>
                <p:cNvPr id="59" name="Ink 58">
                  <a:extLst>
                    <a:ext uri="{FF2B5EF4-FFF2-40B4-BE49-F238E27FC236}">
                      <a16:creationId xmlns:a16="http://schemas.microsoft.com/office/drawing/2014/main" id="{7CBBC2E1-6DA5-9971-478D-30C7FBB36E72}"/>
                    </a:ext>
                  </a:extLst>
                </p:cNvPr>
                <p:cNvPicPr/>
                <p:nvPr/>
              </p:nvPicPr>
              <p:blipFill>
                <a:blip r:embed="rId14"/>
                <a:stretch>
                  <a:fillRect/>
                </a:stretch>
              </p:blipFill>
              <p:spPr>
                <a:xfrm>
                  <a:off x="7652286" y="2942404"/>
                  <a:ext cx="895684" cy="2377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5" name="Ink 64">
                  <a:extLst>
                    <a:ext uri="{FF2B5EF4-FFF2-40B4-BE49-F238E27FC236}">
                      <a16:creationId xmlns:a16="http://schemas.microsoft.com/office/drawing/2014/main" id="{93FE79CA-1BBA-8277-1F31-9E53CA8A5545}"/>
                    </a:ext>
                  </a:extLst>
                </p14:cNvPr>
                <p14:cNvContentPartPr/>
                <p14:nvPr/>
              </p14:nvContentPartPr>
              <p14:xfrm>
                <a:off x="8707088" y="1775644"/>
                <a:ext cx="16920" cy="522360"/>
              </p14:xfrm>
            </p:contentPart>
          </mc:Choice>
          <mc:Fallback xmlns="">
            <p:pic>
              <p:nvPicPr>
                <p:cNvPr id="65" name="Ink 64">
                  <a:extLst>
                    <a:ext uri="{FF2B5EF4-FFF2-40B4-BE49-F238E27FC236}">
                      <a16:creationId xmlns:a16="http://schemas.microsoft.com/office/drawing/2014/main" id="{F257C38D-6A33-0C58-803A-E0EA92772CB4}"/>
                    </a:ext>
                  </a:extLst>
                </p:cNvPr>
                <p:cNvPicPr/>
                <p:nvPr/>
              </p:nvPicPr>
              <p:blipFill>
                <a:blip r:embed="rId16"/>
                <a:stretch>
                  <a:fillRect/>
                </a:stretch>
              </p:blipFill>
              <p:spPr>
                <a:xfrm>
                  <a:off x="8702768" y="1771324"/>
                  <a:ext cx="25560" cy="531000"/>
                </a:xfrm>
                <a:prstGeom prst="rect">
                  <a:avLst/>
                </a:prstGeom>
              </p:spPr>
            </p:pic>
          </mc:Fallback>
        </mc:AlternateContent>
      </p:grpSp>
      <p:pic>
        <p:nvPicPr>
          <p:cNvPr id="67" name="Picture 66" descr="A diagram of mathematical equations&#10;&#10;Description automatically generated with medium confidence">
            <a:extLst>
              <a:ext uri="{FF2B5EF4-FFF2-40B4-BE49-F238E27FC236}">
                <a16:creationId xmlns:a16="http://schemas.microsoft.com/office/drawing/2014/main" id="{DB822FD4-3BC3-4950-2273-62C5510C7C84}"/>
              </a:ext>
            </a:extLst>
          </p:cNvPr>
          <p:cNvPicPr>
            <a:picLocks noChangeAspect="1"/>
          </p:cNvPicPr>
          <p:nvPr/>
        </p:nvPicPr>
        <p:blipFill rotWithShape="1">
          <a:blip r:embed="rId17">
            <a:extLst>
              <a:ext uri="{28A0092B-C50C-407E-A947-70E740481C1C}">
                <a14:useLocalDpi xmlns:a14="http://schemas.microsoft.com/office/drawing/2010/main" val="0"/>
              </a:ext>
            </a:extLst>
          </a:blip>
          <a:srcRect l="69906" t="44647" r="20284" b="51153"/>
          <a:stretch/>
        </p:blipFill>
        <p:spPr>
          <a:xfrm>
            <a:off x="5824346" y="3197024"/>
            <a:ext cx="636608" cy="254643"/>
          </a:xfrm>
          <a:prstGeom prst="rect">
            <a:avLst/>
          </a:prstGeom>
        </p:spPr>
      </p:pic>
      <p:sp>
        <p:nvSpPr>
          <p:cNvPr id="70" name="Title 1">
            <a:extLst>
              <a:ext uri="{FF2B5EF4-FFF2-40B4-BE49-F238E27FC236}">
                <a16:creationId xmlns:a16="http://schemas.microsoft.com/office/drawing/2014/main" id="{C38FBA5D-5641-760A-D7D2-BE9C3B1695A9}"/>
              </a:ext>
            </a:extLst>
          </p:cNvPr>
          <p:cNvSpPr txBox="1">
            <a:spLocks/>
          </p:cNvSpPr>
          <p:nvPr/>
        </p:nvSpPr>
        <p:spPr>
          <a:xfrm>
            <a:off x="961457" y="1891769"/>
            <a:ext cx="5114582"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Wires: numbers</a:t>
            </a:r>
            <a:b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b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Boxes: binary operations</a:t>
            </a:r>
          </a:p>
        </p:txBody>
      </p:sp>
      <p:grpSp>
        <p:nvGrpSpPr>
          <p:cNvPr id="37" name="Group 36">
            <a:extLst>
              <a:ext uri="{FF2B5EF4-FFF2-40B4-BE49-F238E27FC236}">
                <a16:creationId xmlns:a16="http://schemas.microsoft.com/office/drawing/2014/main" id="{D29E0D99-FEBF-83F5-0F86-3561102E31C4}"/>
              </a:ext>
            </a:extLst>
          </p:cNvPr>
          <p:cNvGrpSpPr/>
          <p:nvPr/>
        </p:nvGrpSpPr>
        <p:grpSpPr>
          <a:xfrm>
            <a:off x="5324666" y="4972050"/>
            <a:ext cx="999360" cy="1580199"/>
            <a:chOff x="3006111" y="5338561"/>
            <a:chExt cx="999360" cy="1580199"/>
          </a:xfrm>
        </p:grpSpPr>
        <p:grpSp>
          <p:nvGrpSpPr>
            <p:cNvPr id="28" name="Group 27">
              <a:extLst>
                <a:ext uri="{FF2B5EF4-FFF2-40B4-BE49-F238E27FC236}">
                  <a16:creationId xmlns:a16="http://schemas.microsoft.com/office/drawing/2014/main" id="{5052D847-9E15-00D8-79CE-86373922D712}"/>
                </a:ext>
              </a:extLst>
            </p:cNvPr>
            <p:cNvGrpSpPr/>
            <p:nvPr/>
          </p:nvGrpSpPr>
          <p:grpSpPr>
            <a:xfrm>
              <a:off x="3006111" y="5546186"/>
              <a:ext cx="999360" cy="1230356"/>
              <a:chOff x="2175983" y="5349176"/>
              <a:chExt cx="999360" cy="1230356"/>
            </a:xfrm>
          </p:grpSpPr>
          <p:sp>
            <p:nvSpPr>
              <p:cNvPr id="19" name="Rectangle 18">
                <a:extLst>
                  <a:ext uri="{FF2B5EF4-FFF2-40B4-BE49-F238E27FC236}">
                    <a16:creationId xmlns:a16="http://schemas.microsoft.com/office/drawing/2014/main" id="{9086FA9E-3DB4-9111-C00A-28E4724CCCED}"/>
                  </a:ext>
                </a:extLst>
              </p:cNvPr>
              <p:cNvSpPr/>
              <p:nvPr/>
            </p:nvSpPr>
            <p:spPr>
              <a:xfrm>
                <a:off x="2382668" y="5651387"/>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4864685C-BE7B-7F19-6C79-E57430659DE5}"/>
                      </a:ext>
                    </a:extLst>
                  </p14:cNvPr>
                  <p14:cNvContentPartPr/>
                  <p14:nvPr/>
                </p14:nvContentPartPr>
                <p14:xfrm>
                  <a:off x="2175983" y="6284332"/>
                  <a:ext cx="325800" cy="295200"/>
                </p14:xfrm>
              </p:contentPart>
            </mc:Choice>
            <mc:Fallback xmlns="">
              <p:pic>
                <p:nvPicPr>
                  <p:cNvPr id="21" name="Ink 20">
                    <a:extLst>
                      <a:ext uri="{FF2B5EF4-FFF2-40B4-BE49-F238E27FC236}">
                        <a16:creationId xmlns:a16="http://schemas.microsoft.com/office/drawing/2014/main" id="{DAE6CDE5-593F-96D3-0A44-09BE111F7B10}"/>
                      </a:ext>
                    </a:extLst>
                  </p:cNvPr>
                  <p:cNvPicPr/>
                  <p:nvPr/>
                </p:nvPicPr>
                <p:blipFill>
                  <a:blip r:embed="rId4"/>
                  <a:stretch>
                    <a:fillRect/>
                  </a:stretch>
                </p:blipFill>
                <p:spPr>
                  <a:xfrm>
                    <a:off x="2171663" y="6280012"/>
                    <a:ext cx="334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984517DD-D2AC-7243-1AE9-E8C167D3E529}"/>
                      </a:ext>
                    </a:extLst>
                  </p14:cNvPr>
                  <p14:cNvContentPartPr/>
                  <p14:nvPr/>
                </p14:nvContentPartPr>
                <p14:xfrm>
                  <a:off x="2862143" y="6286492"/>
                  <a:ext cx="313200" cy="278640"/>
                </p14:xfrm>
              </p:contentPart>
            </mc:Choice>
            <mc:Fallback xmlns="">
              <p:pic>
                <p:nvPicPr>
                  <p:cNvPr id="23" name="Ink 22">
                    <a:extLst>
                      <a:ext uri="{FF2B5EF4-FFF2-40B4-BE49-F238E27FC236}">
                        <a16:creationId xmlns:a16="http://schemas.microsoft.com/office/drawing/2014/main" id="{D67DF90B-875E-9F5D-2CEE-41858861EE64}"/>
                      </a:ext>
                    </a:extLst>
                  </p:cNvPr>
                  <p:cNvPicPr/>
                  <p:nvPr/>
                </p:nvPicPr>
                <p:blipFill>
                  <a:blip r:embed="rId6"/>
                  <a:stretch>
                    <a:fillRect/>
                  </a:stretch>
                </p:blipFill>
                <p:spPr>
                  <a:xfrm>
                    <a:off x="2857823" y="6282172"/>
                    <a:ext cx="321840" cy="287280"/>
                  </a:xfrm>
                  <a:prstGeom prst="rect">
                    <a:avLst/>
                  </a:prstGeom>
                </p:spPr>
              </p:pic>
            </mc:Fallback>
          </mc:AlternateContent>
          <p:grpSp>
            <p:nvGrpSpPr>
              <p:cNvPr id="26" name="Group 25">
                <a:extLst>
                  <a:ext uri="{FF2B5EF4-FFF2-40B4-BE49-F238E27FC236}">
                    <a16:creationId xmlns:a16="http://schemas.microsoft.com/office/drawing/2014/main" id="{788A6572-3721-3029-B1D5-BE186DC6DC48}"/>
                  </a:ext>
                </a:extLst>
              </p:cNvPr>
              <p:cNvGrpSpPr/>
              <p:nvPr/>
            </p:nvGrpSpPr>
            <p:grpSpPr>
              <a:xfrm flipV="1">
                <a:off x="2175983" y="5349176"/>
                <a:ext cx="999360" cy="295200"/>
                <a:chOff x="2175983" y="5492392"/>
                <a:chExt cx="999360" cy="295200"/>
              </a:xfrm>
            </p:grpSpPr>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8F47BC39-E3CB-681F-CE67-B5A3F5D44F90}"/>
                        </a:ext>
                      </a:extLst>
                    </p14:cNvPr>
                    <p14:cNvContentPartPr/>
                    <p14:nvPr/>
                  </p14:nvContentPartPr>
                  <p14:xfrm>
                    <a:off x="2175983" y="5492392"/>
                    <a:ext cx="325800" cy="295200"/>
                  </p14:xfrm>
                </p:contentPart>
              </mc:Choice>
              <mc:Fallback xmlns="">
                <p:pic>
                  <p:nvPicPr>
                    <p:cNvPr id="24" name="Ink 23">
                      <a:extLst>
                        <a:ext uri="{FF2B5EF4-FFF2-40B4-BE49-F238E27FC236}">
                          <a16:creationId xmlns:a16="http://schemas.microsoft.com/office/drawing/2014/main" id="{C3C03703-2D3C-EB97-2A5D-01646D7BCDA5}"/>
                        </a:ext>
                      </a:extLst>
                    </p:cNvPr>
                    <p:cNvPicPr/>
                    <p:nvPr/>
                  </p:nvPicPr>
                  <p:blipFill>
                    <a:blip r:embed="rId21"/>
                    <a:stretch>
                      <a:fillRect/>
                    </a:stretch>
                  </p:blipFill>
                  <p:spPr>
                    <a:xfrm>
                      <a:off x="2171663" y="5488072"/>
                      <a:ext cx="334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957D86C4-D6B2-8FDE-10C2-E605C52378B7}"/>
                        </a:ext>
                      </a:extLst>
                    </p14:cNvPr>
                    <p14:cNvContentPartPr/>
                    <p14:nvPr/>
                  </p14:nvContentPartPr>
                  <p14:xfrm>
                    <a:off x="2862143" y="5494552"/>
                    <a:ext cx="313200" cy="278640"/>
                  </p14:xfrm>
                </p:contentPart>
              </mc:Choice>
              <mc:Fallback xmlns="">
                <p:pic>
                  <p:nvPicPr>
                    <p:cNvPr id="25" name="Ink 24">
                      <a:extLst>
                        <a:ext uri="{FF2B5EF4-FFF2-40B4-BE49-F238E27FC236}">
                          <a16:creationId xmlns:a16="http://schemas.microsoft.com/office/drawing/2014/main" id="{4172D982-C728-4531-A17C-2A535CF6C8CB}"/>
                        </a:ext>
                      </a:extLst>
                    </p:cNvPr>
                    <p:cNvPicPr/>
                    <p:nvPr/>
                  </p:nvPicPr>
                  <p:blipFill>
                    <a:blip r:embed="rId23"/>
                    <a:stretch>
                      <a:fillRect/>
                    </a:stretch>
                  </p:blipFill>
                  <p:spPr>
                    <a:xfrm>
                      <a:off x="2857823" y="5490232"/>
                      <a:ext cx="321840" cy="287280"/>
                    </a:xfrm>
                    <a:prstGeom prst="rect">
                      <a:avLst/>
                    </a:prstGeom>
                  </p:spPr>
                </p:pic>
              </mc:Fallback>
            </mc:AlternateContent>
          </p:grpSp>
        </p:grpSp>
        <p:pic>
          <p:nvPicPr>
            <p:cNvPr id="31" name="Picture 30">
              <a:extLst>
                <a:ext uri="{FF2B5EF4-FFF2-40B4-BE49-F238E27FC236}">
                  <a16:creationId xmlns:a16="http://schemas.microsoft.com/office/drawing/2014/main" id="{DCC51530-4A93-9DF1-8B4D-2F32EAF200ED}"/>
                </a:ext>
              </a:extLst>
            </p:cNvPr>
            <p:cNvPicPr>
              <a:picLocks noChangeAspect="1"/>
            </p:cNvPicPr>
            <p:nvPr/>
          </p:nvPicPr>
          <p:blipFill>
            <a:blip r:embed="rId24"/>
            <a:srcRect l="31061" t="4418" r="43757" b="80726"/>
            <a:stretch/>
          </p:blipFill>
          <p:spPr>
            <a:xfrm>
              <a:off x="3338983" y="5592435"/>
              <a:ext cx="361229" cy="176835"/>
            </a:xfrm>
            <a:prstGeom prst="rect">
              <a:avLst/>
            </a:prstGeom>
          </p:spPr>
        </p:pic>
        <p:pic>
          <p:nvPicPr>
            <p:cNvPr id="32" name="Picture 31">
              <a:extLst>
                <a:ext uri="{FF2B5EF4-FFF2-40B4-BE49-F238E27FC236}">
                  <a16:creationId xmlns:a16="http://schemas.microsoft.com/office/drawing/2014/main" id="{BCC20054-002D-0105-41B8-9F31074EED98}"/>
                </a:ext>
              </a:extLst>
            </p:cNvPr>
            <p:cNvPicPr>
              <a:picLocks noChangeAspect="1"/>
            </p:cNvPicPr>
            <p:nvPr/>
          </p:nvPicPr>
          <p:blipFill>
            <a:blip r:embed="rId24"/>
            <a:srcRect l="31061" t="4418" r="43757" b="80726"/>
            <a:stretch/>
          </p:blipFill>
          <p:spPr>
            <a:xfrm>
              <a:off x="3338983" y="6601258"/>
              <a:ext cx="361229" cy="176835"/>
            </a:xfrm>
            <a:prstGeom prst="rect">
              <a:avLst/>
            </a:prstGeom>
          </p:spPr>
        </p:pic>
        <p:sp>
          <p:nvSpPr>
            <p:cNvPr id="35" name="Title 1">
              <a:extLst>
                <a:ext uri="{FF2B5EF4-FFF2-40B4-BE49-F238E27FC236}">
                  <a16:creationId xmlns:a16="http://schemas.microsoft.com/office/drawing/2014/main" id="{A844C143-B6B8-9CBF-00C3-E35D20E0DD33}"/>
                </a:ext>
              </a:extLst>
            </p:cNvPr>
            <p:cNvSpPr txBox="1">
              <a:spLocks/>
            </p:cNvSpPr>
            <p:nvPr/>
          </p:nvSpPr>
          <p:spPr>
            <a:xfrm>
              <a:off x="3348672" y="6623560"/>
              <a:ext cx="361229" cy="295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j-ea"/>
                  <a:cs typeface="Calibri" panose="020F0502020204030204" pitchFamily="34" charset="0"/>
                </a:rPr>
                <a:t>m</a:t>
              </a:r>
            </a:p>
          </p:txBody>
        </p:sp>
        <p:sp>
          <p:nvSpPr>
            <p:cNvPr id="36" name="Title 1">
              <a:extLst>
                <a:ext uri="{FF2B5EF4-FFF2-40B4-BE49-F238E27FC236}">
                  <a16:creationId xmlns:a16="http://schemas.microsoft.com/office/drawing/2014/main" id="{A094BC41-E2B3-9B66-B220-73ED7996D4DD}"/>
                </a:ext>
              </a:extLst>
            </p:cNvPr>
            <p:cNvSpPr txBox="1">
              <a:spLocks/>
            </p:cNvSpPr>
            <p:nvPr/>
          </p:nvSpPr>
          <p:spPr>
            <a:xfrm>
              <a:off x="3360462" y="5338561"/>
              <a:ext cx="361229" cy="4124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j-ea"/>
                  <a:cs typeface="Calibri" panose="020F0502020204030204" pitchFamily="34" charset="0"/>
                </a:rPr>
                <a:t>n</a:t>
              </a:r>
            </a:p>
          </p:txBody>
        </p:sp>
      </p:grpSp>
      <mc:AlternateContent xmlns:mc="http://schemas.openxmlformats.org/markup-compatibility/2006" xmlns:a14="http://schemas.microsoft.com/office/drawing/2010/main">
        <mc:Choice Requires="a14">
          <p:sp>
            <p:nvSpPr>
              <p:cNvPr id="38" name="Title 1">
                <a:extLst>
                  <a:ext uri="{FF2B5EF4-FFF2-40B4-BE49-F238E27FC236}">
                    <a16:creationId xmlns:a16="http://schemas.microsoft.com/office/drawing/2014/main" id="{64C60275-35BD-DC47-5201-2F963336AE7B}"/>
                  </a:ext>
                </a:extLst>
              </p:cNvPr>
              <p:cNvSpPr txBox="1">
                <a:spLocks/>
              </p:cNvSpPr>
              <p:nvPr/>
            </p:nvSpPr>
            <p:spPr>
              <a:xfrm>
                <a:off x="856124" y="5173981"/>
                <a:ext cx="2599643" cy="1430983"/>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 </m:t>
                      </m:r>
                      <m:nary>
                        <m:naryPr>
                          <m:chr m:val="∑"/>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ctrlPr>
                        </m:naryPr>
                        <m:sub>
                          <m:r>
                            <m:rPr>
                              <m:brk m:alnAt="23"/>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𝑗</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=1</m:t>
                          </m:r>
                        </m:sub>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𝑛</m:t>
                          </m:r>
                        </m:sup>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𝑦</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𝑗</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 </m:t>
                          </m:r>
                        </m:e>
                      </m:nary>
                      <m:nary>
                        <m:nary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j-ea"/>
                              <a:cs typeface="+mj-cs"/>
                            </a:rPr>
                          </m:ctrlPr>
                        </m:naryPr>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𝑖</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j-ea"/>
                              <a:cs typeface="+mj-cs"/>
                            </a:rPr>
                            <m:t>=1</m:t>
                          </m:r>
                        </m:sub>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𝑚</m:t>
                          </m:r>
                        </m:sup>
                        <m:e>
                          <m:sSub>
                            <m:sSub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j-ea"/>
                                  <a:cs typeface="+mj-cs"/>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𝑥</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𝑖</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j-ea"/>
                              <a:cs typeface="+mj-cs"/>
                            </a:rPr>
                            <m:t> </m:t>
                          </m:r>
                        </m:e>
                      </m:nary>
                    </m:oMath>
                  </m:oMathPara>
                </a14:m>
                <a:endParaRPr kumimoji="0" lang="en-US" sz="40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endParaRPr>
              </a:p>
            </p:txBody>
          </p:sp>
        </mc:Choice>
        <mc:Fallback xmlns="">
          <p:sp>
            <p:nvSpPr>
              <p:cNvPr id="38" name="Title 1">
                <a:extLst>
                  <a:ext uri="{FF2B5EF4-FFF2-40B4-BE49-F238E27FC236}">
                    <a16:creationId xmlns:a16="http://schemas.microsoft.com/office/drawing/2014/main" id="{491E1E48-2CB1-7F40-1C07-EAC7C4806FD9}"/>
                  </a:ext>
                </a:extLst>
              </p:cNvPr>
              <p:cNvSpPr txBox="1">
                <a:spLocks noRot="1" noChangeAspect="1" noMove="1" noResize="1" noEditPoints="1" noAdjustHandles="1" noChangeArrowheads="1" noChangeShapeType="1" noTextEdit="1"/>
              </p:cNvSpPr>
              <p:nvPr/>
            </p:nvSpPr>
            <p:spPr>
              <a:xfrm>
                <a:off x="856124" y="5173981"/>
                <a:ext cx="2599643" cy="1430983"/>
              </a:xfrm>
              <a:prstGeom prst="rect">
                <a:avLst/>
              </a:prstGeom>
              <a:blipFill>
                <a:blip r:embed="rId25"/>
                <a:stretch>
                  <a:fillRect l="-43689" t="-101770" r="-12136" b="-128319"/>
                </a:stretch>
              </a:blipFill>
            </p:spPr>
            <p:txBody>
              <a:bodyPr/>
              <a:lstStyle/>
              <a:p>
                <a:r>
                  <a:rPr lang="en-US">
                    <a:noFill/>
                  </a:rPr>
                  <a:t> </a:t>
                </a:r>
              </a:p>
            </p:txBody>
          </p:sp>
        </mc:Fallback>
      </mc:AlternateContent>
      <p:pic>
        <p:nvPicPr>
          <p:cNvPr id="39" name="Picture 38" descr="A diagram of mathematical equations&#10;&#10;Description automatically generated with medium confidence">
            <a:extLst>
              <a:ext uri="{FF2B5EF4-FFF2-40B4-BE49-F238E27FC236}">
                <a16:creationId xmlns:a16="http://schemas.microsoft.com/office/drawing/2014/main" id="{2FC1C7C2-2516-09DD-18AF-664C62B8F667}"/>
              </a:ext>
            </a:extLst>
          </p:cNvPr>
          <p:cNvPicPr>
            <a:picLocks noChangeAspect="1"/>
          </p:cNvPicPr>
          <p:nvPr/>
        </p:nvPicPr>
        <p:blipFill rotWithShape="1">
          <a:blip r:embed="rId17">
            <a:extLst>
              <a:ext uri="{28A0092B-C50C-407E-A947-70E740481C1C}">
                <a14:useLocalDpi xmlns:a14="http://schemas.microsoft.com/office/drawing/2010/main" val="0"/>
              </a:ext>
            </a:extLst>
          </a:blip>
          <a:srcRect l="69906" t="44647" r="20284" b="51153"/>
          <a:stretch/>
        </p:blipFill>
        <p:spPr>
          <a:xfrm>
            <a:off x="4059870" y="5634829"/>
            <a:ext cx="636608" cy="254643"/>
          </a:xfrm>
          <a:prstGeom prst="rect">
            <a:avLst/>
          </a:prstGeom>
        </p:spPr>
      </p:pic>
      <p:sp>
        <p:nvSpPr>
          <p:cNvPr id="3" name="Title 1">
            <a:extLst>
              <a:ext uri="{FF2B5EF4-FFF2-40B4-BE49-F238E27FC236}">
                <a16:creationId xmlns:a16="http://schemas.microsoft.com/office/drawing/2014/main" id="{5096482D-00D7-F5A9-5262-D1150D1223A8}"/>
              </a:ext>
            </a:extLst>
          </p:cNvPr>
          <p:cNvSpPr txBox="1">
            <a:spLocks/>
          </p:cNvSpPr>
          <p:nvPr/>
        </p:nvSpPr>
        <p:spPr>
          <a:xfrm>
            <a:off x="961456" y="4214991"/>
            <a:ext cx="5697251"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You can use this to teach quantum.</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800" dirty="0">
                <a:solidFill>
                  <a:prstClr val="black"/>
                </a:solidFill>
                <a:latin typeface="Californian FB" panose="0207040306080B030204" pitchFamily="18" charset="0"/>
              </a:rPr>
              <a:t>In quantum, you commonly see:</a:t>
            </a:r>
            <a:endPar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endParaRPr>
          </a:p>
        </p:txBody>
      </p:sp>
    </p:spTree>
    <p:extLst>
      <p:ext uri="{BB962C8B-B14F-4D97-AF65-F5344CB8AC3E}">
        <p14:creationId xmlns:p14="http://schemas.microsoft.com/office/powerpoint/2010/main" val="345132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E3D1-74F3-B191-DE03-C1B505F03F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13ED151-8526-18C5-AE07-F75DAEE474DE}"/>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Process theories</a:t>
            </a:r>
          </a:p>
        </p:txBody>
      </p:sp>
      <p:sp>
        <p:nvSpPr>
          <p:cNvPr id="70" name="Title 1">
            <a:extLst>
              <a:ext uri="{FF2B5EF4-FFF2-40B4-BE49-F238E27FC236}">
                <a16:creationId xmlns:a16="http://schemas.microsoft.com/office/drawing/2014/main" id="{95EBB824-05D4-8504-BF84-6DAD949BBD1D}"/>
              </a:ext>
            </a:extLst>
          </p:cNvPr>
          <p:cNvSpPr txBox="1">
            <a:spLocks/>
          </p:cNvSpPr>
          <p:nvPr/>
        </p:nvSpPr>
        <p:spPr>
          <a:xfrm>
            <a:off x="961457" y="1891769"/>
            <a:ext cx="9927122"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A diagram is made of </a:t>
            </a:r>
            <a:r>
              <a:rPr kumimoji="0" lang="en-US" sz="2800" b="1"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boxes</a:t>
            </a: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 and </a:t>
            </a:r>
            <a:r>
              <a:rPr kumimoji="0" lang="en-US" sz="2800" b="1"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wires</a:t>
            </a: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Boxes</a:t>
            </a: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 take zero or more wires as input,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and output zero or more wires.</a:t>
            </a:r>
          </a:p>
        </p:txBody>
      </p:sp>
    </p:spTree>
    <p:extLst>
      <p:ext uri="{BB962C8B-B14F-4D97-AF65-F5344CB8AC3E}">
        <p14:creationId xmlns:p14="http://schemas.microsoft.com/office/powerpoint/2010/main" val="3558018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AED96-72C7-9B0F-6A67-40DD4FD85A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8369F7B-AEF4-C65E-4BD4-CBEFF2E9E867}"/>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Process theories</a:t>
            </a:r>
          </a:p>
        </p:txBody>
      </p:sp>
      <p:sp>
        <p:nvSpPr>
          <p:cNvPr id="70" name="Title 1">
            <a:extLst>
              <a:ext uri="{FF2B5EF4-FFF2-40B4-BE49-F238E27FC236}">
                <a16:creationId xmlns:a16="http://schemas.microsoft.com/office/drawing/2014/main" id="{2BBC3FA0-41A9-AB05-EE63-A7C9BADBBCCD}"/>
              </a:ext>
            </a:extLst>
          </p:cNvPr>
          <p:cNvSpPr txBox="1">
            <a:spLocks/>
          </p:cNvSpPr>
          <p:nvPr/>
        </p:nvSpPr>
        <p:spPr>
          <a:xfrm>
            <a:off x="850683" y="1142493"/>
            <a:ext cx="4076609"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Sliding on wires:</a:t>
            </a:r>
          </a:p>
        </p:txBody>
      </p:sp>
      <p:pic>
        <p:nvPicPr>
          <p:cNvPr id="5" name="Picture 4">
            <a:extLst>
              <a:ext uri="{FF2B5EF4-FFF2-40B4-BE49-F238E27FC236}">
                <a16:creationId xmlns:a16="http://schemas.microsoft.com/office/drawing/2014/main" id="{D0B38318-518B-FDFB-1390-9274E9276D74}"/>
              </a:ext>
            </a:extLst>
          </p:cNvPr>
          <p:cNvPicPr>
            <a:picLocks noChangeAspect="1"/>
          </p:cNvPicPr>
          <p:nvPr/>
        </p:nvPicPr>
        <p:blipFill>
          <a:blip r:embed="rId3"/>
          <a:stretch>
            <a:fillRect/>
          </a:stretch>
        </p:blipFill>
        <p:spPr>
          <a:xfrm>
            <a:off x="3022700" y="3224873"/>
            <a:ext cx="6735215" cy="1240295"/>
          </a:xfrm>
          <a:prstGeom prst="rect">
            <a:avLst/>
          </a:prstGeom>
        </p:spPr>
      </p:pic>
      <p:grpSp>
        <p:nvGrpSpPr>
          <p:cNvPr id="45" name="Group 44">
            <a:extLst>
              <a:ext uri="{FF2B5EF4-FFF2-40B4-BE49-F238E27FC236}">
                <a16:creationId xmlns:a16="http://schemas.microsoft.com/office/drawing/2014/main" id="{851666EE-99D5-8615-65CC-39DED84FF0D5}"/>
              </a:ext>
            </a:extLst>
          </p:cNvPr>
          <p:cNvGrpSpPr/>
          <p:nvPr/>
        </p:nvGrpSpPr>
        <p:grpSpPr>
          <a:xfrm>
            <a:off x="1212102" y="4807336"/>
            <a:ext cx="9322973" cy="1891784"/>
            <a:chOff x="-623868" y="4065948"/>
            <a:chExt cx="14222753" cy="2886030"/>
          </a:xfrm>
        </p:grpSpPr>
        <p:pic>
          <p:nvPicPr>
            <p:cNvPr id="13" name="Picture 12">
              <a:extLst>
                <a:ext uri="{FF2B5EF4-FFF2-40B4-BE49-F238E27FC236}">
                  <a16:creationId xmlns:a16="http://schemas.microsoft.com/office/drawing/2014/main" id="{7020482B-49DB-0B03-D5FB-7640B7D7E38F}"/>
                </a:ext>
              </a:extLst>
            </p:cNvPr>
            <p:cNvPicPr>
              <a:picLocks noChangeAspect="1"/>
            </p:cNvPicPr>
            <p:nvPr/>
          </p:nvPicPr>
          <p:blipFill>
            <a:blip r:embed="rId4"/>
            <a:srcRect l="64922"/>
            <a:stretch/>
          </p:blipFill>
          <p:spPr>
            <a:xfrm>
              <a:off x="5540809" y="4065948"/>
              <a:ext cx="2726375" cy="2886030"/>
            </a:xfrm>
            <a:prstGeom prst="rect">
              <a:avLst/>
            </a:prstGeom>
          </p:spPr>
        </p:pic>
        <p:pic>
          <p:nvPicPr>
            <p:cNvPr id="14" name="Picture 13">
              <a:extLst>
                <a:ext uri="{FF2B5EF4-FFF2-40B4-BE49-F238E27FC236}">
                  <a16:creationId xmlns:a16="http://schemas.microsoft.com/office/drawing/2014/main" id="{95FD1633-DEFB-04BF-7106-E1096A4C64BC}"/>
                </a:ext>
              </a:extLst>
            </p:cNvPr>
            <p:cNvPicPr>
              <a:picLocks noChangeAspect="1"/>
            </p:cNvPicPr>
            <p:nvPr/>
          </p:nvPicPr>
          <p:blipFill>
            <a:blip r:embed="rId5"/>
            <a:stretch>
              <a:fillRect/>
            </a:stretch>
          </p:blipFill>
          <p:spPr>
            <a:xfrm>
              <a:off x="-623868" y="4642257"/>
              <a:ext cx="5957847" cy="1733412"/>
            </a:xfrm>
            <a:prstGeom prst="rect">
              <a:avLst/>
            </a:prstGeom>
          </p:spPr>
        </p:pic>
        <p:pic>
          <p:nvPicPr>
            <p:cNvPr id="15" name="Picture 14">
              <a:extLst>
                <a:ext uri="{FF2B5EF4-FFF2-40B4-BE49-F238E27FC236}">
                  <a16:creationId xmlns:a16="http://schemas.microsoft.com/office/drawing/2014/main" id="{7C9AA21F-18B4-BD40-6780-0E41FC707B50}"/>
                </a:ext>
              </a:extLst>
            </p:cNvPr>
            <p:cNvPicPr>
              <a:picLocks noChangeAspect="1"/>
            </p:cNvPicPr>
            <p:nvPr/>
          </p:nvPicPr>
          <p:blipFill>
            <a:blip r:embed="rId4"/>
            <a:srcRect r="94003"/>
            <a:stretch/>
          </p:blipFill>
          <p:spPr>
            <a:xfrm>
              <a:off x="8680356" y="4065948"/>
              <a:ext cx="466107" cy="2886030"/>
            </a:xfrm>
            <a:prstGeom prst="rect">
              <a:avLst/>
            </a:prstGeom>
          </p:spPr>
        </p:pic>
        <p:pic>
          <p:nvPicPr>
            <p:cNvPr id="16" name="Picture 15">
              <a:extLst>
                <a:ext uri="{FF2B5EF4-FFF2-40B4-BE49-F238E27FC236}">
                  <a16:creationId xmlns:a16="http://schemas.microsoft.com/office/drawing/2014/main" id="{FB6A1D26-7307-127E-F5A0-66DE03C18AAF}"/>
                </a:ext>
              </a:extLst>
            </p:cNvPr>
            <p:cNvPicPr>
              <a:picLocks noChangeAspect="1"/>
            </p:cNvPicPr>
            <p:nvPr/>
          </p:nvPicPr>
          <p:blipFill>
            <a:blip r:embed="rId4"/>
            <a:srcRect l="7844" r="37038"/>
            <a:stretch/>
          </p:blipFill>
          <p:spPr>
            <a:xfrm>
              <a:off x="9314883" y="4065948"/>
              <a:ext cx="4284002" cy="2886030"/>
            </a:xfrm>
            <a:prstGeom prst="rect">
              <a:avLst/>
            </a:prstGeom>
          </p:spPr>
        </p:pic>
      </p:grpSp>
      <p:pic>
        <p:nvPicPr>
          <p:cNvPr id="46" name="Picture 45">
            <a:extLst>
              <a:ext uri="{FF2B5EF4-FFF2-40B4-BE49-F238E27FC236}">
                <a16:creationId xmlns:a16="http://schemas.microsoft.com/office/drawing/2014/main" id="{421776C9-7E52-6A31-5409-DDDC1A3810B6}"/>
              </a:ext>
            </a:extLst>
          </p:cNvPr>
          <p:cNvPicPr>
            <a:picLocks noChangeAspect="1"/>
          </p:cNvPicPr>
          <p:nvPr/>
        </p:nvPicPr>
        <p:blipFill>
          <a:blip r:embed="rId6"/>
          <a:stretch>
            <a:fillRect/>
          </a:stretch>
        </p:blipFill>
        <p:spPr>
          <a:xfrm>
            <a:off x="4927293" y="1177628"/>
            <a:ext cx="2926027" cy="1583766"/>
          </a:xfrm>
          <a:prstGeom prst="rect">
            <a:avLst/>
          </a:prstGeom>
        </p:spPr>
      </p:pic>
      <p:sp>
        <p:nvSpPr>
          <p:cNvPr id="2" name="Title 1">
            <a:extLst>
              <a:ext uri="{FF2B5EF4-FFF2-40B4-BE49-F238E27FC236}">
                <a16:creationId xmlns:a16="http://schemas.microsoft.com/office/drawing/2014/main" id="{A762EE4A-D26D-4350-9678-76F50876F858}"/>
              </a:ext>
            </a:extLst>
          </p:cNvPr>
          <p:cNvSpPr txBox="1">
            <a:spLocks/>
          </p:cNvSpPr>
          <p:nvPr/>
        </p:nvSpPr>
        <p:spPr>
          <a:xfrm>
            <a:off x="850683" y="3232773"/>
            <a:ext cx="4076609"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In parallel:</a:t>
            </a:r>
          </a:p>
        </p:txBody>
      </p:sp>
      <p:sp>
        <p:nvSpPr>
          <p:cNvPr id="3" name="Title 1">
            <a:extLst>
              <a:ext uri="{FF2B5EF4-FFF2-40B4-BE49-F238E27FC236}">
                <a16:creationId xmlns:a16="http://schemas.microsoft.com/office/drawing/2014/main" id="{FAE170AA-AC09-48C0-069A-BF3AF02BFFF9}"/>
              </a:ext>
            </a:extLst>
          </p:cNvPr>
          <p:cNvSpPr txBox="1">
            <a:spLocks/>
          </p:cNvSpPr>
          <p:nvPr/>
        </p:nvSpPr>
        <p:spPr>
          <a:xfrm>
            <a:off x="850683" y="4664336"/>
            <a:ext cx="4076609"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In sequence:</a:t>
            </a:r>
          </a:p>
        </p:txBody>
      </p:sp>
    </p:spTree>
    <p:extLst>
      <p:ext uri="{BB962C8B-B14F-4D97-AF65-F5344CB8AC3E}">
        <p14:creationId xmlns:p14="http://schemas.microsoft.com/office/powerpoint/2010/main" val="3845457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D85C-7E4F-C94B-D83A-7D91415A35A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D4CFA9-D8A2-BA90-2066-F070476350CE}"/>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Quantum processes</a:t>
            </a:r>
          </a:p>
        </p:txBody>
      </p:sp>
      <p:pic>
        <p:nvPicPr>
          <p:cNvPr id="67" name="Picture 66" descr="A diagram of mathematical equations&#10;&#10;Description automatically generated with medium confidence">
            <a:extLst>
              <a:ext uri="{FF2B5EF4-FFF2-40B4-BE49-F238E27FC236}">
                <a16:creationId xmlns:a16="http://schemas.microsoft.com/office/drawing/2014/main" id="{FCA038C4-49EB-8690-99D5-BCC89B41FE22}"/>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2793863" y="3669557"/>
            <a:ext cx="636608" cy="254643"/>
          </a:xfrm>
          <a:prstGeom prst="rect">
            <a:avLst/>
          </a:prstGeom>
        </p:spPr>
      </p:pic>
      <p:sp>
        <p:nvSpPr>
          <p:cNvPr id="70" name="Title 1">
            <a:extLst>
              <a:ext uri="{FF2B5EF4-FFF2-40B4-BE49-F238E27FC236}">
                <a16:creationId xmlns:a16="http://schemas.microsoft.com/office/drawing/2014/main" id="{971C015D-9EFE-EBB2-4801-D0C9FC52C0CA}"/>
              </a:ext>
            </a:extLst>
          </p:cNvPr>
          <p:cNvSpPr txBox="1">
            <a:spLocks/>
          </p:cNvSpPr>
          <p:nvPr/>
        </p:nvSpPr>
        <p:spPr>
          <a:xfrm>
            <a:off x="961457" y="1891769"/>
            <a:ext cx="5114582"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Wires: quantum information</a:t>
            </a:r>
            <a:b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b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Boxes: linear maps</a:t>
            </a:r>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F343A748-9567-DB2B-4668-720257484141}"/>
                  </a:ext>
                </a:extLst>
              </p:cNvPr>
              <p:cNvSpPr txBox="1">
                <a:spLocks/>
              </p:cNvSpPr>
              <p:nvPr/>
            </p:nvSpPr>
            <p:spPr>
              <a:xfrm>
                <a:off x="961456" y="3569614"/>
                <a:ext cx="4301423"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rPr>
                  <a:t>state 	</a:t>
                </a:r>
                <a14:m>
                  <m:oMath xmlns:m="http://schemas.openxmlformats.org/officeDocument/2006/math">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ctrlPr>
                      </m:dPr>
                      <m:e>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j-cs"/>
                              </a:rPr>
                              <m:t>𝜓</m:t>
                            </m:r>
                          </m:e>
                        </m:d>
                      </m:e>
                    </m:d>
                  </m:oMath>
                </a14:m>
                <a:endPar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endParaRPr>
              </a:p>
            </p:txBody>
          </p:sp>
        </mc:Choice>
        <mc:Fallback xmlns="">
          <p:sp>
            <p:nvSpPr>
              <p:cNvPr id="5" name="Title 1">
                <a:extLst>
                  <a:ext uri="{FF2B5EF4-FFF2-40B4-BE49-F238E27FC236}">
                    <a16:creationId xmlns:a16="http://schemas.microsoft.com/office/drawing/2014/main" id="{66218B30-5AFD-1BA5-FB15-59F3C22A0C10}"/>
                  </a:ext>
                </a:extLst>
              </p:cNvPr>
              <p:cNvSpPr txBox="1">
                <a:spLocks noRot="1" noChangeAspect="1" noMove="1" noResize="1" noEditPoints="1" noAdjustHandles="1" noChangeArrowheads="1" noChangeShapeType="1" noTextEdit="1"/>
              </p:cNvSpPr>
              <p:nvPr/>
            </p:nvSpPr>
            <p:spPr>
              <a:xfrm>
                <a:off x="961456" y="3569614"/>
                <a:ext cx="4301423" cy="819459"/>
              </a:xfrm>
              <a:prstGeom prst="rect">
                <a:avLst/>
              </a:prstGeom>
              <a:blipFill>
                <a:blip r:embed="rId4"/>
                <a:stretch>
                  <a:fillRect l="-2941" t="-92308" b="-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5A394859-ED28-4E81-1809-AFA0B837F394}"/>
                  </a:ext>
                </a:extLst>
              </p:cNvPr>
              <p:cNvSpPr txBox="1">
                <a:spLocks/>
              </p:cNvSpPr>
              <p:nvPr/>
            </p:nvSpPr>
            <p:spPr>
              <a:xfrm>
                <a:off x="6666719" y="3522730"/>
                <a:ext cx="4413184"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rPr>
                  <a:t>effect  </a:t>
                </a:r>
                <a14:m>
                  <m:oMath xmlns:m="http://schemas.openxmlformats.org/officeDocument/2006/math">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ctrlPr>
                      </m:dPr>
                      <m:e>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j-cs"/>
                              </a:rPr>
                              <m:t>𝜓</m:t>
                            </m:r>
                          </m:e>
                        </m:d>
                      </m:e>
                    </m:d>
                  </m:oMath>
                </a14:m>
                <a:endPar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endParaRPr>
              </a:p>
            </p:txBody>
          </p:sp>
        </mc:Choice>
        <mc:Fallback xmlns="">
          <p:sp>
            <p:nvSpPr>
              <p:cNvPr id="8" name="Title 1">
                <a:extLst>
                  <a:ext uri="{FF2B5EF4-FFF2-40B4-BE49-F238E27FC236}">
                    <a16:creationId xmlns:a16="http://schemas.microsoft.com/office/drawing/2014/main" id="{594AC1EB-FFB7-F4F8-2C54-D29AD04C6008}"/>
                  </a:ext>
                </a:extLst>
              </p:cNvPr>
              <p:cNvSpPr txBox="1">
                <a:spLocks noRot="1" noChangeAspect="1" noMove="1" noResize="1" noEditPoints="1" noAdjustHandles="1" noChangeArrowheads="1" noChangeShapeType="1" noTextEdit="1"/>
              </p:cNvSpPr>
              <p:nvPr/>
            </p:nvSpPr>
            <p:spPr>
              <a:xfrm>
                <a:off x="6666719" y="3522730"/>
                <a:ext cx="4413184" cy="819459"/>
              </a:xfrm>
              <a:prstGeom prst="rect">
                <a:avLst/>
              </a:prstGeom>
              <a:blipFill>
                <a:blip r:embed="rId5"/>
                <a:stretch>
                  <a:fillRect l="-2874" t="-92308" b="-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itle 1">
                <a:extLst>
                  <a:ext uri="{FF2B5EF4-FFF2-40B4-BE49-F238E27FC236}">
                    <a16:creationId xmlns:a16="http://schemas.microsoft.com/office/drawing/2014/main" id="{EE83741F-B8C9-EB09-5B4E-1907DC07A611}"/>
                  </a:ext>
                </a:extLst>
              </p:cNvPr>
              <p:cNvSpPr txBox="1">
                <a:spLocks/>
              </p:cNvSpPr>
              <p:nvPr/>
            </p:nvSpPr>
            <p:spPr>
              <a:xfrm>
                <a:off x="6666719" y="2002145"/>
                <a:ext cx="3839145"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rPr>
                  <a:t>map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𝑓</m:t>
                    </m:r>
                  </m:oMath>
                </a14:m>
                <a:endPar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endParaRPr>
              </a:p>
            </p:txBody>
          </p:sp>
        </mc:Choice>
        <mc:Fallback xmlns="">
          <p:sp>
            <p:nvSpPr>
              <p:cNvPr id="9" name="Title 1">
                <a:extLst>
                  <a:ext uri="{FF2B5EF4-FFF2-40B4-BE49-F238E27FC236}">
                    <a16:creationId xmlns:a16="http://schemas.microsoft.com/office/drawing/2014/main" id="{3A8ED61F-07FB-F007-5B33-7C922B21C14A}"/>
                  </a:ext>
                </a:extLst>
              </p:cNvPr>
              <p:cNvSpPr txBox="1">
                <a:spLocks noRot="1" noChangeAspect="1" noMove="1" noResize="1" noEditPoints="1" noAdjustHandles="1" noChangeArrowheads="1" noChangeShapeType="1" noTextEdit="1"/>
              </p:cNvSpPr>
              <p:nvPr/>
            </p:nvSpPr>
            <p:spPr>
              <a:xfrm>
                <a:off x="6666719" y="2002145"/>
                <a:ext cx="3839145" cy="819459"/>
              </a:xfrm>
              <a:prstGeom prst="rect">
                <a:avLst/>
              </a:prstGeom>
              <a:blipFill>
                <a:blip r:embed="rId6"/>
                <a:stretch>
                  <a:fillRect l="-3300" t="-1212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7793DB40-EB0B-133A-3B8A-7F9BDED1B25A}"/>
              </a:ext>
            </a:extLst>
          </p:cNvPr>
          <p:cNvPicPr>
            <a:picLocks noChangeAspect="1"/>
          </p:cNvPicPr>
          <p:nvPr/>
        </p:nvPicPr>
        <p:blipFill>
          <a:blip r:embed="rId7"/>
          <a:stretch>
            <a:fillRect/>
          </a:stretch>
        </p:blipFill>
        <p:spPr>
          <a:xfrm>
            <a:off x="9431366" y="1631242"/>
            <a:ext cx="1434493" cy="1190362"/>
          </a:xfrm>
          <a:prstGeom prst="rect">
            <a:avLst/>
          </a:prstGeom>
        </p:spPr>
      </p:pic>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27EC5BF4-49CA-1015-3D79-64F99E8A945B}"/>
                  </a:ext>
                </a:extLst>
              </p:cNvPr>
              <p:cNvSpPr txBox="1">
                <a:spLocks/>
              </p:cNvSpPr>
              <p:nvPr/>
            </p:nvSpPr>
            <p:spPr>
              <a:xfrm>
                <a:off x="961456" y="5489621"/>
                <a:ext cx="3641025"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rPr>
                  <a:t>scalar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j-cs"/>
                      </a:rPr>
                      <m:t>𝑐</m:t>
                    </m:r>
                  </m:oMath>
                </a14:m>
                <a:endParaRPr kumimoji="0" lang="en-US" sz="28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endParaRPr>
              </a:p>
            </p:txBody>
          </p:sp>
        </mc:Choice>
        <mc:Fallback xmlns="">
          <p:sp>
            <p:nvSpPr>
              <p:cNvPr id="6" name="Title 1">
                <a:extLst>
                  <a:ext uri="{FF2B5EF4-FFF2-40B4-BE49-F238E27FC236}">
                    <a16:creationId xmlns:a16="http://schemas.microsoft.com/office/drawing/2014/main" id="{2E5A7A20-FB9E-933E-066D-36E872DC692B}"/>
                  </a:ext>
                </a:extLst>
              </p:cNvPr>
              <p:cNvSpPr txBox="1">
                <a:spLocks noRot="1" noChangeAspect="1" noMove="1" noResize="1" noEditPoints="1" noAdjustHandles="1" noChangeArrowheads="1" noChangeShapeType="1" noTextEdit="1"/>
              </p:cNvSpPr>
              <p:nvPr/>
            </p:nvSpPr>
            <p:spPr>
              <a:xfrm>
                <a:off x="961456" y="5489621"/>
                <a:ext cx="3641025" cy="819459"/>
              </a:xfrm>
              <a:prstGeom prst="rect">
                <a:avLst/>
              </a:prstGeom>
              <a:blipFill>
                <a:blip r:embed="rId8"/>
                <a:stretch>
                  <a:fillRect l="-3472" t="-12308"/>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CB3911F8-C3DE-6631-8ED8-225849E34540}"/>
              </a:ext>
            </a:extLst>
          </p:cNvPr>
          <p:cNvGrpSpPr/>
          <p:nvPr/>
        </p:nvGrpSpPr>
        <p:grpSpPr>
          <a:xfrm>
            <a:off x="9526546" y="3201730"/>
            <a:ext cx="1467215" cy="932400"/>
            <a:chOff x="8498308" y="1275629"/>
            <a:chExt cx="2062328" cy="1310588"/>
          </a:xfrm>
        </p:grpSpPr>
        <p:pic>
          <p:nvPicPr>
            <p:cNvPr id="7" name="Picture 6">
              <a:extLst>
                <a:ext uri="{FF2B5EF4-FFF2-40B4-BE49-F238E27FC236}">
                  <a16:creationId xmlns:a16="http://schemas.microsoft.com/office/drawing/2014/main" id="{296FFA0C-65B0-DC78-236C-062CFC70C790}"/>
                </a:ext>
              </a:extLst>
            </p:cNvPr>
            <p:cNvPicPr>
              <a:picLocks noChangeAspect="1"/>
            </p:cNvPicPr>
            <p:nvPr/>
          </p:nvPicPr>
          <p:blipFill>
            <a:blip r:embed="rId9"/>
            <a:stretch>
              <a:fillRect/>
            </a:stretch>
          </p:blipFill>
          <p:spPr>
            <a:xfrm flipV="1">
              <a:off x="8498308" y="1275629"/>
              <a:ext cx="2062328" cy="1310588"/>
            </a:xfrm>
            <a:prstGeom prst="rect">
              <a:avLst/>
            </a:prstGeom>
          </p:spPr>
        </p:pic>
        <p:pic>
          <p:nvPicPr>
            <p:cNvPr id="3" name="Picture 2">
              <a:extLst>
                <a:ext uri="{FF2B5EF4-FFF2-40B4-BE49-F238E27FC236}">
                  <a16:creationId xmlns:a16="http://schemas.microsoft.com/office/drawing/2014/main" id="{25A238A3-66A5-8B44-97CB-E5710804E07D}"/>
                </a:ext>
              </a:extLst>
            </p:cNvPr>
            <p:cNvPicPr>
              <a:picLocks noChangeAspect="1"/>
            </p:cNvPicPr>
            <p:nvPr/>
          </p:nvPicPr>
          <p:blipFill>
            <a:blip r:embed="rId9"/>
            <a:srcRect l="33164" t="38509" r="48671" b="19362"/>
            <a:stretch/>
          </p:blipFill>
          <p:spPr>
            <a:xfrm>
              <a:off x="9157147" y="1469748"/>
              <a:ext cx="375920" cy="554063"/>
            </a:xfrm>
            <a:prstGeom prst="rect">
              <a:avLst/>
            </a:prstGeom>
          </p:spPr>
        </p:pic>
      </p:grpSp>
      <p:pic>
        <p:nvPicPr>
          <p:cNvPr id="15" name="Picture 14" descr="A diagram of mathematical equations&#10;&#10;Description automatically generated with medium confidence">
            <a:extLst>
              <a:ext uri="{FF2B5EF4-FFF2-40B4-BE49-F238E27FC236}">
                <a16:creationId xmlns:a16="http://schemas.microsoft.com/office/drawing/2014/main" id="{4D206920-5CD1-7A89-B3B2-92753E49DD85}"/>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8555007" y="3650655"/>
            <a:ext cx="636608" cy="254643"/>
          </a:xfrm>
          <a:prstGeom prst="rect">
            <a:avLst/>
          </a:prstGeom>
        </p:spPr>
      </p:pic>
      <p:pic>
        <p:nvPicPr>
          <p:cNvPr id="16" name="Picture 15" descr="A diagram of mathematical equations&#10;&#10;Description automatically generated with medium confidence">
            <a:extLst>
              <a:ext uri="{FF2B5EF4-FFF2-40B4-BE49-F238E27FC236}">
                <a16:creationId xmlns:a16="http://schemas.microsoft.com/office/drawing/2014/main" id="{B4C3ED41-970D-7DBE-0E0C-05425CC2B77D}"/>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8499127" y="2099101"/>
            <a:ext cx="636608" cy="254643"/>
          </a:xfrm>
          <a:prstGeom prst="rect">
            <a:avLst/>
          </a:prstGeom>
        </p:spPr>
      </p:pic>
      <p:pic>
        <p:nvPicPr>
          <p:cNvPr id="17" name="Picture 16" descr="A diagram of mathematical equations&#10;&#10;Description automatically generated with medium confidence">
            <a:extLst>
              <a:ext uri="{FF2B5EF4-FFF2-40B4-BE49-F238E27FC236}">
                <a16:creationId xmlns:a16="http://schemas.microsoft.com/office/drawing/2014/main" id="{31CB4D75-F485-3C34-A351-5484F48A0070}"/>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2737640" y="5599878"/>
            <a:ext cx="636608" cy="254643"/>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16C0E49-30FE-4ED9-20B8-532EFC990713}"/>
                  </a:ext>
                </a:extLst>
              </p:cNvPr>
              <p:cNvSpPr txBox="1"/>
              <p:nvPr/>
            </p:nvSpPr>
            <p:spPr>
              <a:xfrm>
                <a:off x="4071776" y="5465589"/>
                <a:ext cx="4796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oMath>
                  </m:oMathPara>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2" name="TextBox 21">
                <a:extLst>
                  <a:ext uri="{FF2B5EF4-FFF2-40B4-BE49-F238E27FC236}">
                    <a16:creationId xmlns:a16="http://schemas.microsoft.com/office/drawing/2014/main" id="{827FF2C4-F587-3F9D-CDCF-C3AA362AD7ED}"/>
                  </a:ext>
                </a:extLst>
              </p:cNvPr>
              <p:cNvSpPr txBox="1">
                <a:spLocks noRot="1" noChangeAspect="1" noMove="1" noResize="1" noEditPoints="1" noAdjustHandles="1" noChangeArrowheads="1" noChangeShapeType="1" noTextEdit="1"/>
              </p:cNvSpPr>
              <p:nvPr/>
            </p:nvSpPr>
            <p:spPr>
              <a:xfrm>
                <a:off x="4071776" y="5465589"/>
                <a:ext cx="479693" cy="523220"/>
              </a:xfrm>
              <a:prstGeom prst="rect">
                <a:avLst/>
              </a:prstGeom>
              <a:blipFill>
                <a:blip r:embed="rId10"/>
                <a:stretch>
                  <a:fillRect/>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73EEAF76-5FF1-1767-F87D-ADA7284892C0}"/>
              </a:ext>
            </a:extLst>
          </p:cNvPr>
          <p:cNvPicPr>
            <a:picLocks noChangeAspect="1"/>
          </p:cNvPicPr>
          <p:nvPr/>
        </p:nvPicPr>
        <p:blipFill>
          <a:blip r:embed="rId9"/>
          <a:stretch>
            <a:fillRect/>
          </a:stretch>
        </p:blipFill>
        <p:spPr>
          <a:xfrm>
            <a:off x="3726102" y="3310151"/>
            <a:ext cx="1472334" cy="935653"/>
          </a:xfrm>
          <a:prstGeom prst="rect">
            <a:avLst/>
          </a:prstGeom>
        </p:spPr>
      </p:pic>
      <p:grpSp>
        <p:nvGrpSpPr>
          <p:cNvPr id="32" name="Group 31">
            <a:extLst>
              <a:ext uri="{FF2B5EF4-FFF2-40B4-BE49-F238E27FC236}">
                <a16:creationId xmlns:a16="http://schemas.microsoft.com/office/drawing/2014/main" id="{60DF60DD-E0E9-8F57-C672-D7D8F0298F08}"/>
              </a:ext>
            </a:extLst>
          </p:cNvPr>
          <p:cNvGrpSpPr/>
          <p:nvPr/>
        </p:nvGrpSpPr>
        <p:grpSpPr>
          <a:xfrm>
            <a:off x="7373840" y="5194124"/>
            <a:ext cx="2998941" cy="1220019"/>
            <a:chOff x="7866918" y="5043519"/>
            <a:chExt cx="2998941" cy="1220019"/>
          </a:xfrm>
        </p:grpSpPr>
        <p:grpSp>
          <p:nvGrpSpPr>
            <p:cNvPr id="26" name="Group 25">
              <a:extLst>
                <a:ext uri="{FF2B5EF4-FFF2-40B4-BE49-F238E27FC236}">
                  <a16:creationId xmlns:a16="http://schemas.microsoft.com/office/drawing/2014/main" id="{3EB7A4FF-4DDE-BEE0-60A5-2272AF8434A4}"/>
                </a:ext>
              </a:extLst>
            </p:cNvPr>
            <p:cNvGrpSpPr/>
            <p:nvPr/>
          </p:nvGrpSpPr>
          <p:grpSpPr>
            <a:xfrm>
              <a:off x="7866918" y="5043519"/>
              <a:ext cx="2998941" cy="1220019"/>
              <a:chOff x="6666719" y="4901609"/>
              <a:chExt cx="4199140" cy="1708280"/>
            </a:xfrm>
          </p:grpSpPr>
          <p:pic>
            <p:nvPicPr>
              <p:cNvPr id="23" name="Picture 22">
                <a:extLst>
                  <a:ext uri="{FF2B5EF4-FFF2-40B4-BE49-F238E27FC236}">
                    <a16:creationId xmlns:a16="http://schemas.microsoft.com/office/drawing/2014/main" id="{39DB2FC5-B8CD-38BE-5C1A-50CC68943EB2}"/>
                  </a:ext>
                </a:extLst>
              </p:cNvPr>
              <p:cNvPicPr>
                <a:picLocks noChangeAspect="1"/>
              </p:cNvPicPr>
              <p:nvPr/>
            </p:nvPicPr>
            <p:blipFill>
              <a:blip r:embed="rId11"/>
              <a:srcRect l="41129"/>
              <a:stretch/>
            </p:blipFill>
            <p:spPr>
              <a:xfrm>
                <a:off x="9085376" y="4901609"/>
                <a:ext cx="1780483" cy="1708280"/>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AA4DA8A-6CAF-251E-964E-EB278AFD4847}"/>
                      </a:ext>
                    </a:extLst>
                  </p:cNvPr>
                  <p:cNvSpPr txBox="1"/>
                  <p:nvPr/>
                </p:nvSpPr>
                <p:spPr>
                  <a:xfrm>
                    <a:off x="8411296" y="5377069"/>
                    <a:ext cx="4796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4" name="TextBox 23">
                    <a:extLst>
                      <a:ext uri="{FF2B5EF4-FFF2-40B4-BE49-F238E27FC236}">
                        <a16:creationId xmlns:a16="http://schemas.microsoft.com/office/drawing/2014/main" id="{331639FF-0B8B-E0D9-434C-98B47BEB3562}"/>
                      </a:ext>
                    </a:extLst>
                  </p:cNvPr>
                  <p:cNvSpPr txBox="1">
                    <a:spLocks noRot="1" noChangeAspect="1" noMove="1" noResize="1" noEditPoints="1" noAdjustHandles="1" noChangeArrowheads="1" noChangeShapeType="1" noTextEdit="1"/>
                  </p:cNvSpPr>
                  <p:nvPr/>
                </p:nvSpPr>
                <p:spPr>
                  <a:xfrm>
                    <a:off x="8411296" y="5377069"/>
                    <a:ext cx="479693" cy="523220"/>
                  </a:xfrm>
                  <a:prstGeom prst="rect">
                    <a:avLst/>
                  </a:prstGeom>
                  <a:blipFill>
                    <a:blip r:embed="rId12"/>
                    <a:stretch>
                      <a:fillRect l="-7143" r="-21429" b="-32258"/>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8D33F423-EF94-63AC-4012-A3A295522201}"/>
                  </a:ext>
                </a:extLst>
              </p:cNvPr>
              <p:cNvPicPr>
                <a:picLocks noChangeAspect="1"/>
              </p:cNvPicPr>
              <p:nvPr/>
            </p:nvPicPr>
            <p:blipFill>
              <a:blip r:embed="rId11"/>
              <a:srcRect r="48829"/>
              <a:stretch/>
            </p:blipFill>
            <p:spPr>
              <a:xfrm>
                <a:off x="6666719" y="4901609"/>
                <a:ext cx="1547612" cy="1708280"/>
              </a:xfrm>
              <a:prstGeom prst="rect">
                <a:avLst/>
              </a:prstGeom>
            </p:spPr>
          </p:pic>
        </p:grpSp>
        <p:pic>
          <p:nvPicPr>
            <p:cNvPr id="30" name="Picture 29">
              <a:extLst>
                <a:ext uri="{FF2B5EF4-FFF2-40B4-BE49-F238E27FC236}">
                  <a16:creationId xmlns:a16="http://schemas.microsoft.com/office/drawing/2014/main" id="{E4167016-0CB3-5B71-D476-D512C5493084}"/>
                </a:ext>
              </a:extLst>
            </p:cNvPr>
            <p:cNvPicPr>
              <a:picLocks noChangeAspect="1"/>
            </p:cNvPicPr>
            <p:nvPr/>
          </p:nvPicPr>
          <p:blipFill>
            <a:blip r:embed="rId11"/>
            <a:srcRect l="7879" t="38993" r="76892" b="40185"/>
            <a:stretch/>
          </p:blipFill>
          <p:spPr>
            <a:xfrm>
              <a:off x="7904413" y="5519241"/>
              <a:ext cx="328946" cy="254031"/>
            </a:xfrm>
            <a:prstGeom prst="rect">
              <a:avLst/>
            </a:prstGeom>
          </p:spPr>
        </p:pic>
        <p:pic>
          <p:nvPicPr>
            <p:cNvPr id="31" name="Picture 30">
              <a:extLst>
                <a:ext uri="{FF2B5EF4-FFF2-40B4-BE49-F238E27FC236}">
                  <a16:creationId xmlns:a16="http://schemas.microsoft.com/office/drawing/2014/main" id="{8579FC8B-8260-64A6-04C1-087AEE6842C6}"/>
                </a:ext>
              </a:extLst>
            </p:cNvPr>
            <p:cNvPicPr>
              <a:picLocks noChangeAspect="1"/>
            </p:cNvPicPr>
            <p:nvPr/>
          </p:nvPicPr>
          <p:blipFill>
            <a:blip r:embed="rId11"/>
            <a:srcRect l="7879" t="38993" r="85193" b="40185"/>
            <a:stretch/>
          </p:blipFill>
          <p:spPr>
            <a:xfrm>
              <a:off x="8245492" y="5519241"/>
              <a:ext cx="149646" cy="254031"/>
            </a:xfrm>
            <a:prstGeom prst="rect">
              <a:avLst/>
            </a:prstGeom>
          </p:spPr>
        </p:pic>
        <p:pic>
          <p:nvPicPr>
            <p:cNvPr id="10" name="Picture 9">
              <a:extLst>
                <a:ext uri="{FF2B5EF4-FFF2-40B4-BE49-F238E27FC236}">
                  <a16:creationId xmlns:a16="http://schemas.microsoft.com/office/drawing/2014/main" id="{2ADE99A5-F780-1911-0CE6-2A904203A86E}"/>
                </a:ext>
              </a:extLst>
            </p:cNvPr>
            <p:cNvPicPr>
              <a:picLocks noChangeAspect="1"/>
            </p:cNvPicPr>
            <p:nvPr/>
          </p:nvPicPr>
          <p:blipFill>
            <a:blip r:embed="rId13"/>
            <a:srcRect l="33622" r="43941" b="77280"/>
            <a:stretch/>
          </p:blipFill>
          <p:spPr>
            <a:xfrm>
              <a:off x="8017579" y="5568231"/>
              <a:ext cx="253952" cy="163421"/>
            </a:xfrm>
            <a:prstGeom prst="rect">
              <a:avLst/>
            </a:prstGeom>
          </p:spPr>
        </p:pic>
      </p:grpSp>
      <p:sp>
        <p:nvSpPr>
          <p:cNvPr id="28" name="Title 1">
            <a:extLst>
              <a:ext uri="{FF2B5EF4-FFF2-40B4-BE49-F238E27FC236}">
                <a16:creationId xmlns:a16="http://schemas.microsoft.com/office/drawing/2014/main" id="{62D55A4A-05EE-C49D-77B1-5C8EF1146C4D}"/>
              </a:ext>
            </a:extLst>
          </p:cNvPr>
          <p:cNvSpPr txBox="1">
            <a:spLocks/>
          </p:cNvSpPr>
          <p:nvPr/>
        </p:nvSpPr>
        <p:spPr>
          <a:xfrm>
            <a:off x="6666719" y="4737777"/>
            <a:ext cx="3641025"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fornian FB" panose="0207040306080B030204" pitchFamily="18" charset="77"/>
                <a:ea typeface="+mj-ea"/>
                <a:cs typeface="+mj-cs"/>
              </a:rPr>
              <a:t>For all normalized states:</a:t>
            </a:r>
          </a:p>
        </p:txBody>
      </p:sp>
    </p:spTree>
    <p:extLst>
      <p:ext uri="{BB962C8B-B14F-4D97-AF65-F5344CB8AC3E}">
        <p14:creationId xmlns:p14="http://schemas.microsoft.com/office/powerpoint/2010/main" val="3532816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E4997F5-CA7E-8D96-2128-C4453ABB4540}"/>
              </a:ext>
            </a:extLst>
          </p:cNvPr>
          <p:cNvSpPr/>
          <p:nvPr/>
        </p:nvSpPr>
        <p:spPr>
          <a:xfrm>
            <a:off x="355719" y="657601"/>
            <a:ext cx="11510521" cy="5599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44246828-F85A-7EDC-075E-43DE64068614}"/>
              </a:ext>
            </a:extLst>
          </p:cNvPr>
          <p:cNvPicPr>
            <a:picLocks noChangeAspect="1"/>
          </p:cNvPicPr>
          <p:nvPr/>
        </p:nvPicPr>
        <p:blipFill>
          <a:blip r:embed="rId3"/>
          <a:srcRect l="2330" t="-1" r="28377" b="90594"/>
          <a:stretch/>
        </p:blipFill>
        <p:spPr>
          <a:xfrm>
            <a:off x="560832" y="672592"/>
            <a:ext cx="8010144" cy="608966"/>
          </a:xfrm>
          <a:prstGeom prst="rect">
            <a:avLst/>
          </a:prstGeom>
        </p:spPr>
      </p:pic>
      <p:sp>
        <p:nvSpPr>
          <p:cNvPr id="5" name="TextBox 4">
            <a:extLst>
              <a:ext uri="{FF2B5EF4-FFF2-40B4-BE49-F238E27FC236}">
                <a16:creationId xmlns:a16="http://schemas.microsoft.com/office/drawing/2014/main" id="{5FA25DCE-B023-2705-F656-75672A1DC393}"/>
              </a:ext>
            </a:extLst>
          </p:cNvPr>
          <p:cNvSpPr txBox="1"/>
          <p:nvPr/>
        </p:nvSpPr>
        <p:spPr>
          <a:xfrm>
            <a:off x="635781" y="6435541"/>
            <a:ext cx="10966605" cy="369332"/>
          </a:xfrm>
          <a:prstGeom prst="rect">
            <a:avLst/>
          </a:prstGeom>
          <a:noFill/>
        </p:spPr>
        <p:txBody>
          <a:bodyPr wrap="square">
            <a:spAutoFit/>
          </a:bodyPr>
          <a:lstStyle/>
          <a:p>
            <a:r>
              <a:rPr lang="en-GB" dirty="0">
                <a:effectLst/>
                <a:latin typeface="Google Sans"/>
              </a:rPr>
              <a:t>Slide from the talk “Programming a quantum computer using SketchUp” by Austin Fowler from Google Quantum AI.</a:t>
            </a:r>
            <a:endParaRPr lang="en-US" b="1" dirty="0">
              <a:latin typeface="Speak Pro" panose="020B0504020101020102" pitchFamily="34" charset="0"/>
              <a:cs typeface="Calibri" panose="020F0502020204030204" pitchFamily="34" charset="0"/>
            </a:endParaRPr>
          </a:p>
        </p:txBody>
      </p:sp>
      <p:sp>
        <p:nvSpPr>
          <p:cNvPr id="6" name="TextBox 5">
            <a:extLst>
              <a:ext uri="{FF2B5EF4-FFF2-40B4-BE49-F238E27FC236}">
                <a16:creationId xmlns:a16="http://schemas.microsoft.com/office/drawing/2014/main" id="{9DC6216F-6AD9-E8A1-5E65-4F29394A1CCD}"/>
              </a:ext>
            </a:extLst>
          </p:cNvPr>
          <p:cNvSpPr txBox="1"/>
          <p:nvPr/>
        </p:nvSpPr>
        <p:spPr>
          <a:xfrm>
            <a:off x="3235638" y="4438314"/>
            <a:ext cx="3310868" cy="1938992"/>
          </a:xfrm>
          <a:prstGeom prst="rect">
            <a:avLst/>
          </a:prstGeom>
          <a:solidFill>
            <a:schemeClr val="accent6">
              <a:lumMod val="20000"/>
              <a:lumOff val="80000"/>
            </a:schemeClr>
          </a:solidFill>
        </p:spPr>
        <p:txBody>
          <a:bodyPr wrap="square">
            <a:spAutoFit/>
          </a:bodyPr>
          <a:lstStyle/>
          <a:p>
            <a:pPr algn="ctr"/>
            <a:r>
              <a:rPr lang="en-GB" sz="2000" dirty="0">
                <a:effectLst/>
                <a:latin typeface="Google Sans"/>
              </a:rPr>
              <a:t>This refers to the ZX-calculus, a formal graphical language invented in 2006 by my current research group in the Department of Computer Science, University of Oxford.</a:t>
            </a:r>
            <a:endParaRPr lang="en-US" sz="2000" b="1" dirty="0">
              <a:latin typeface="Speak Pro" panose="020B0504020101020102" pitchFamily="34" charset="0"/>
              <a:cs typeface="Calibri" panose="020F0502020204030204" pitchFamily="34" charset="0"/>
            </a:endParaRPr>
          </a:p>
        </p:txBody>
      </p:sp>
      <p:pic>
        <p:nvPicPr>
          <p:cNvPr id="7" name="Picture 6" descr="A screenshot of a computer&#10;&#10;AI-generated content may be incorrect.">
            <a:extLst>
              <a:ext uri="{FF2B5EF4-FFF2-40B4-BE49-F238E27FC236}">
                <a16:creationId xmlns:a16="http://schemas.microsoft.com/office/drawing/2014/main" id="{BFD688A2-8E7F-05D1-AC2A-B257287B0E17}"/>
              </a:ext>
            </a:extLst>
          </p:cNvPr>
          <p:cNvPicPr>
            <a:picLocks noChangeAspect="1"/>
          </p:cNvPicPr>
          <p:nvPr/>
        </p:nvPicPr>
        <p:blipFill>
          <a:blip r:embed="rId3"/>
          <a:srcRect l="2328" t="15666" r="74533" b="43449"/>
          <a:stretch/>
        </p:blipFill>
        <p:spPr>
          <a:xfrm>
            <a:off x="560832" y="1686692"/>
            <a:ext cx="2674806" cy="2646692"/>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A71F225C-C478-A6DC-4BC0-55F675721EE6}"/>
              </a:ext>
            </a:extLst>
          </p:cNvPr>
          <p:cNvPicPr>
            <a:picLocks noChangeAspect="1"/>
          </p:cNvPicPr>
          <p:nvPr/>
        </p:nvPicPr>
        <p:blipFill>
          <a:blip r:embed="rId3"/>
          <a:srcRect l="30307" t="13476" r="50525" b="43449"/>
          <a:stretch/>
        </p:blipFill>
        <p:spPr>
          <a:xfrm>
            <a:off x="3794945" y="1544991"/>
            <a:ext cx="2215711" cy="2788393"/>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9281A07B-14F0-44A3-CBDD-2EB3D9DCDB1C}"/>
              </a:ext>
            </a:extLst>
          </p:cNvPr>
          <p:cNvPicPr>
            <a:picLocks noChangeAspect="1"/>
          </p:cNvPicPr>
          <p:nvPr/>
        </p:nvPicPr>
        <p:blipFill>
          <a:blip r:embed="rId3"/>
          <a:srcRect l="54313" t="9638" r="26519" b="43450"/>
          <a:stretch/>
        </p:blipFill>
        <p:spPr>
          <a:xfrm>
            <a:off x="6569963" y="1296547"/>
            <a:ext cx="2215711" cy="3036837"/>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AD1CA22C-4C2D-B05D-F624-556B75DD7154}"/>
              </a:ext>
            </a:extLst>
          </p:cNvPr>
          <p:cNvPicPr>
            <a:picLocks noChangeAspect="1"/>
          </p:cNvPicPr>
          <p:nvPr/>
        </p:nvPicPr>
        <p:blipFill>
          <a:blip r:embed="rId3"/>
          <a:srcRect l="78320" t="9639" r="-1" b="15689"/>
          <a:stretch/>
        </p:blipFill>
        <p:spPr>
          <a:xfrm>
            <a:off x="9344981" y="1296547"/>
            <a:ext cx="2506290" cy="4833848"/>
          </a:xfrm>
          <a:prstGeom prst="rect">
            <a:avLst/>
          </a:prstGeom>
        </p:spPr>
      </p:pic>
      <p:sp>
        <p:nvSpPr>
          <p:cNvPr id="14" name="TextBox 13">
            <a:extLst>
              <a:ext uri="{FF2B5EF4-FFF2-40B4-BE49-F238E27FC236}">
                <a16:creationId xmlns:a16="http://schemas.microsoft.com/office/drawing/2014/main" id="{68799C2A-C8A8-9D99-06A9-A68E346E9715}"/>
              </a:ext>
            </a:extLst>
          </p:cNvPr>
          <p:cNvSpPr txBox="1"/>
          <p:nvPr/>
        </p:nvSpPr>
        <p:spPr>
          <a:xfrm>
            <a:off x="233284" y="139110"/>
            <a:ext cx="10244023" cy="461665"/>
          </a:xfrm>
          <a:prstGeom prst="rect">
            <a:avLst/>
          </a:prstGeom>
          <a:noFill/>
        </p:spPr>
        <p:txBody>
          <a:bodyPr wrap="none" rtlCol="0">
            <a:spAutoFit/>
          </a:bodyPr>
          <a:lstStyle/>
          <a:p>
            <a:pPr lvl="0">
              <a:defRPr/>
            </a:pPr>
            <a:r>
              <a:rPr lang="en-US" sz="2400" b="1" dirty="0">
                <a:solidFill>
                  <a:prstClr val="black"/>
                </a:solidFill>
              </a:rPr>
              <a:t>To architect a new type of computer, new formalisms will replace the old</a:t>
            </a:r>
          </a:p>
        </p:txBody>
      </p:sp>
    </p:spTree>
    <p:extLst>
      <p:ext uri="{BB962C8B-B14F-4D97-AF65-F5344CB8AC3E}">
        <p14:creationId xmlns:p14="http://schemas.microsoft.com/office/powerpoint/2010/main" val="220521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B7959D-DFC4-2DFC-35F4-85FA3E6B6D07}"/>
              </a:ext>
            </a:extLst>
          </p:cNvPr>
          <p:cNvGrpSpPr/>
          <p:nvPr/>
        </p:nvGrpSpPr>
        <p:grpSpPr>
          <a:xfrm>
            <a:off x="1192950" y="607956"/>
            <a:ext cx="5147053" cy="4300010"/>
            <a:chOff x="-10576" y="-4334"/>
            <a:chExt cx="5472619" cy="4572000"/>
          </a:xfrm>
        </p:grpSpPr>
        <p:pic>
          <p:nvPicPr>
            <p:cNvPr id="3" name="Picture 2">
              <a:extLst>
                <a:ext uri="{FF2B5EF4-FFF2-40B4-BE49-F238E27FC236}">
                  <a16:creationId xmlns:a16="http://schemas.microsoft.com/office/drawing/2014/main" id="{669961FC-42BF-7D8B-C5B2-22BC35EB662D}"/>
                </a:ext>
              </a:extLst>
            </p:cNvPr>
            <p:cNvPicPr>
              <a:picLocks noChangeAspect="1"/>
            </p:cNvPicPr>
            <p:nvPr/>
          </p:nvPicPr>
          <p:blipFill>
            <a:blip r:embed="rId3"/>
            <a:stretch>
              <a:fillRect/>
            </a:stretch>
          </p:blipFill>
          <p:spPr>
            <a:xfrm>
              <a:off x="-10576" y="-4334"/>
              <a:ext cx="5428055" cy="4572000"/>
            </a:xfrm>
            <a:prstGeom prst="rect">
              <a:avLst/>
            </a:prstGeom>
          </p:spPr>
        </p:pic>
        <p:sp>
          <p:nvSpPr>
            <p:cNvPr id="4" name="TextBox 3">
              <a:extLst>
                <a:ext uri="{FF2B5EF4-FFF2-40B4-BE49-F238E27FC236}">
                  <a16:creationId xmlns:a16="http://schemas.microsoft.com/office/drawing/2014/main" id="{85C1E910-6AF5-FCFF-BD5C-0C93D60E5405}"/>
                </a:ext>
              </a:extLst>
            </p:cNvPr>
            <p:cNvSpPr txBox="1"/>
            <p:nvPr/>
          </p:nvSpPr>
          <p:spPr>
            <a:xfrm>
              <a:off x="3907397" y="1671666"/>
              <a:ext cx="1012340" cy="493457"/>
            </a:xfrm>
            <a:prstGeom prst="rect">
              <a:avLst/>
            </a:prstGeom>
            <a:noFill/>
          </p:spPr>
          <p:txBody>
            <a:bodyPr wrap="square" rtlCol="0">
              <a:spAutoFit/>
            </a:bodyPr>
            <a:lstStyle/>
            <a:p>
              <a:pPr algn="ctr">
                <a:lnSpc>
                  <a:spcPts val="1400"/>
                </a:lnSpc>
              </a:pPr>
              <a:r>
                <a:rPr lang="en-US" sz="1700" dirty="0">
                  <a:solidFill>
                    <a:srgbClr val="0070C0"/>
                  </a:solidFill>
                </a:rPr>
                <a:t>fusion module</a:t>
              </a:r>
            </a:p>
          </p:txBody>
        </p:sp>
        <p:sp>
          <p:nvSpPr>
            <p:cNvPr id="6" name="TextBox 5">
              <a:extLst>
                <a:ext uri="{FF2B5EF4-FFF2-40B4-BE49-F238E27FC236}">
                  <a16:creationId xmlns:a16="http://schemas.microsoft.com/office/drawing/2014/main" id="{3718CF31-9621-CE0D-1056-4D9C1015BDFE}"/>
                </a:ext>
              </a:extLst>
            </p:cNvPr>
            <p:cNvSpPr txBox="1"/>
            <p:nvPr/>
          </p:nvSpPr>
          <p:spPr>
            <a:xfrm>
              <a:off x="3235989" y="197349"/>
              <a:ext cx="922055" cy="493457"/>
            </a:xfrm>
            <a:prstGeom prst="rect">
              <a:avLst/>
            </a:prstGeom>
            <a:noFill/>
          </p:spPr>
          <p:txBody>
            <a:bodyPr wrap="square" rtlCol="0">
              <a:spAutoFit/>
            </a:bodyPr>
            <a:lstStyle/>
            <a:p>
              <a:pPr algn="ctr">
                <a:lnSpc>
                  <a:spcPts val="1400"/>
                </a:lnSpc>
              </a:pPr>
              <a:r>
                <a:rPr lang="en-US" sz="1700" dirty="0">
                  <a:solidFill>
                    <a:srgbClr val="0070C0"/>
                  </a:solidFill>
                </a:rPr>
                <a:t>delay module</a:t>
              </a:r>
            </a:p>
          </p:txBody>
        </p:sp>
        <p:sp>
          <p:nvSpPr>
            <p:cNvPr id="8" name="TextBox 7">
              <a:extLst>
                <a:ext uri="{FF2B5EF4-FFF2-40B4-BE49-F238E27FC236}">
                  <a16:creationId xmlns:a16="http://schemas.microsoft.com/office/drawing/2014/main" id="{11873E23-C1A5-B7ED-50D0-0D8E655C1090}"/>
                </a:ext>
              </a:extLst>
            </p:cNvPr>
            <p:cNvSpPr txBox="1"/>
            <p:nvPr/>
          </p:nvSpPr>
          <p:spPr>
            <a:xfrm>
              <a:off x="4346612" y="3145983"/>
              <a:ext cx="1115431" cy="493457"/>
            </a:xfrm>
            <a:prstGeom prst="rect">
              <a:avLst/>
            </a:prstGeom>
            <a:noFill/>
          </p:spPr>
          <p:txBody>
            <a:bodyPr wrap="square" rtlCol="0">
              <a:spAutoFit/>
            </a:bodyPr>
            <a:lstStyle/>
            <a:p>
              <a:pPr algn="ctr">
                <a:lnSpc>
                  <a:spcPts val="1400"/>
                </a:lnSpc>
              </a:pPr>
              <a:r>
                <a:rPr lang="en-US" sz="1700" dirty="0">
                  <a:solidFill>
                    <a:srgbClr val="0070C0"/>
                  </a:solidFill>
                </a:rPr>
                <a:t>measure module</a:t>
              </a:r>
            </a:p>
          </p:txBody>
        </p:sp>
        <p:sp>
          <p:nvSpPr>
            <p:cNvPr id="10" name="TextBox 9">
              <a:extLst>
                <a:ext uri="{FF2B5EF4-FFF2-40B4-BE49-F238E27FC236}">
                  <a16:creationId xmlns:a16="http://schemas.microsoft.com/office/drawing/2014/main" id="{FCB4BF47-AA95-9472-6223-88BBED8FE7C9}"/>
                </a:ext>
              </a:extLst>
            </p:cNvPr>
            <p:cNvSpPr txBox="1"/>
            <p:nvPr/>
          </p:nvSpPr>
          <p:spPr>
            <a:xfrm>
              <a:off x="3037847" y="3150317"/>
              <a:ext cx="1274998" cy="493457"/>
            </a:xfrm>
            <a:prstGeom prst="rect">
              <a:avLst/>
            </a:prstGeom>
            <a:noFill/>
          </p:spPr>
          <p:txBody>
            <a:bodyPr wrap="square" rtlCol="0">
              <a:spAutoFit/>
            </a:bodyPr>
            <a:lstStyle/>
            <a:p>
              <a:pPr algn="ctr">
                <a:lnSpc>
                  <a:spcPts val="1400"/>
                </a:lnSpc>
              </a:pPr>
              <a:r>
                <a:rPr lang="en-US" sz="1700" dirty="0">
                  <a:solidFill>
                    <a:srgbClr val="0070C0"/>
                  </a:solidFill>
                </a:rPr>
                <a:t>correction module</a:t>
              </a:r>
            </a:p>
          </p:txBody>
        </p:sp>
        <p:sp>
          <p:nvSpPr>
            <p:cNvPr id="11" name="TextBox 10">
              <a:extLst>
                <a:ext uri="{FF2B5EF4-FFF2-40B4-BE49-F238E27FC236}">
                  <a16:creationId xmlns:a16="http://schemas.microsoft.com/office/drawing/2014/main" id="{F8ADD045-16DD-C7D5-1AC4-8ACFB2309DD4}"/>
                </a:ext>
              </a:extLst>
            </p:cNvPr>
            <p:cNvSpPr txBox="1"/>
            <p:nvPr/>
          </p:nvSpPr>
          <p:spPr>
            <a:xfrm>
              <a:off x="1957628" y="858538"/>
              <a:ext cx="1012341" cy="493457"/>
            </a:xfrm>
            <a:prstGeom prst="rect">
              <a:avLst/>
            </a:prstGeom>
            <a:noFill/>
          </p:spPr>
          <p:txBody>
            <a:bodyPr wrap="square" rtlCol="0">
              <a:spAutoFit/>
            </a:bodyPr>
            <a:lstStyle/>
            <a:p>
              <a:pPr algn="ctr">
                <a:lnSpc>
                  <a:spcPts val="1400"/>
                </a:lnSpc>
              </a:pPr>
              <a:r>
                <a:rPr lang="en-US" sz="1700" dirty="0">
                  <a:solidFill>
                    <a:srgbClr val="0070C0"/>
                  </a:solidFill>
                </a:rPr>
                <a:t>switch network</a:t>
              </a:r>
            </a:p>
          </p:txBody>
        </p:sp>
        <p:sp>
          <p:nvSpPr>
            <p:cNvPr id="12" name="TextBox 11">
              <a:extLst>
                <a:ext uri="{FF2B5EF4-FFF2-40B4-BE49-F238E27FC236}">
                  <a16:creationId xmlns:a16="http://schemas.microsoft.com/office/drawing/2014/main" id="{654FFFFC-0402-1820-408A-3995D4019D99}"/>
                </a:ext>
              </a:extLst>
            </p:cNvPr>
            <p:cNvSpPr txBox="1"/>
            <p:nvPr/>
          </p:nvSpPr>
          <p:spPr>
            <a:xfrm>
              <a:off x="385892" y="1603690"/>
              <a:ext cx="1433479" cy="493457"/>
            </a:xfrm>
            <a:prstGeom prst="rect">
              <a:avLst/>
            </a:prstGeom>
            <a:noFill/>
          </p:spPr>
          <p:txBody>
            <a:bodyPr wrap="square" rtlCol="0">
              <a:spAutoFit/>
            </a:bodyPr>
            <a:lstStyle/>
            <a:p>
              <a:pPr algn="ctr">
                <a:lnSpc>
                  <a:spcPts val="1400"/>
                </a:lnSpc>
              </a:pPr>
              <a:r>
                <a:rPr lang="en-US" sz="1700" dirty="0">
                  <a:solidFill>
                    <a:srgbClr val="0070C0"/>
                  </a:solidFill>
                </a:rPr>
                <a:t>spin-based emitter</a:t>
              </a:r>
            </a:p>
          </p:txBody>
        </p:sp>
        <p:sp>
          <p:nvSpPr>
            <p:cNvPr id="13" name="TextBox 12">
              <a:extLst>
                <a:ext uri="{FF2B5EF4-FFF2-40B4-BE49-F238E27FC236}">
                  <a16:creationId xmlns:a16="http://schemas.microsoft.com/office/drawing/2014/main" id="{5A03516A-1211-1347-29FA-23E1192E4980}"/>
                </a:ext>
              </a:extLst>
            </p:cNvPr>
            <p:cNvSpPr txBox="1"/>
            <p:nvPr/>
          </p:nvSpPr>
          <p:spPr>
            <a:xfrm>
              <a:off x="2961301" y="2281666"/>
              <a:ext cx="922055" cy="302565"/>
            </a:xfrm>
            <a:prstGeom prst="rect">
              <a:avLst/>
            </a:prstGeom>
            <a:noFill/>
          </p:spPr>
          <p:txBody>
            <a:bodyPr wrap="square" rtlCol="0">
              <a:spAutoFit/>
            </a:bodyPr>
            <a:lstStyle/>
            <a:p>
              <a:pPr algn="ctr">
                <a:lnSpc>
                  <a:spcPts val="1400"/>
                </a:lnSpc>
              </a:pPr>
              <a:r>
                <a:rPr lang="en-US" sz="1700" dirty="0">
                  <a:solidFill>
                    <a:srgbClr val="0070C0"/>
                  </a:solidFill>
                </a:rPr>
                <a:t>a delay</a:t>
              </a:r>
            </a:p>
          </p:txBody>
        </p:sp>
      </p:grpSp>
      <p:pic>
        <p:nvPicPr>
          <p:cNvPr id="33" name="Picture 32">
            <a:extLst>
              <a:ext uri="{FF2B5EF4-FFF2-40B4-BE49-F238E27FC236}">
                <a16:creationId xmlns:a16="http://schemas.microsoft.com/office/drawing/2014/main" id="{3A5A2667-4565-6C69-1CA2-89009CC6B345}"/>
              </a:ext>
            </a:extLst>
          </p:cNvPr>
          <p:cNvPicPr>
            <a:picLocks noChangeAspect="1"/>
          </p:cNvPicPr>
          <p:nvPr/>
        </p:nvPicPr>
        <p:blipFill>
          <a:blip r:embed="rId4"/>
          <a:srcRect l="17376"/>
          <a:stretch/>
        </p:blipFill>
        <p:spPr>
          <a:xfrm>
            <a:off x="6580326" y="2063351"/>
            <a:ext cx="4928032" cy="1170000"/>
          </a:xfrm>
          <a:prstGeom prst="rect">
            <a:avLst/>
          </a:prstGeom>
          <a:solidFill>
            <a:schemeClr val="bg1"/>
          </a:solidFill>
          <a:ln>
            <a:noFill/>
          </a:ln>
        </p:spPr>
      </p:pic>
      <p:pic>
        <p:nvPicPr>
          <p:cNvPr id="104" name="Picture 2" descr="undefined">
            <a:extLst>
              <a:ext uri="{FF2B5EF4-FFF2-40B4-BE49-F238E27FC236}">
                <a16:creationId xmlns:a16="http://schemas.microsoft.com/office/drawing/2014/main" id="{CE43C6A5-C68E-5F0C-5689-6AD959CA6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4580" y="3705898"/>
            <a:ext cx="943482" cy="691875"/>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0E5E5B7E-F0D2-544E-0DAB-E212FEEF9291}"/>
              </a:ext>
            </a:extLst>
          </p:cNvPr>
          <p:cNvSpPr txBox="1"/>
          <p:nvPr/>
        </p:nvSpPr>
        <p:spPr>
          <a:xfrm>
            <a:off x="7077359" y="3407898"/>
            <a:ext cx="1818147" cy="324512"/>
          </a:xfrm>
          <a:prstGeom prst="rect">
            <a:avLst/>
          </a:prstGeom>
          <a:noFill/>
        </p:spPr>
        <p:txBody>
          <a:bodyPr wrap="square">
            <a:spAutoFit/>
          </a:bodyPr>
          <a:lstStyle/>
          <a:p>
            <a:pPr defTabSz="914400">
              <a:lnSpc>
                <a:spcPct val="115000"/>
              </a:lnSpc>
              <a:buClr>
                <a:srgbClr val="000000"/>
              </a:buClr>
              <a:buSzPts val="1800"/>
              <a:buFont typeface="Open Sans"/>
              <a:buNone/>
              <a:defRPr/>
            </a:pPr>
            <a:r>
              <a:rPr lang="en-US" sz="1400" kern="0" dirty="0">
                <a:solidFill>
                  <a:srgbClr val="000000"/>
                </a:solidFill>
                <a:latin typeface="Open Sans"/>
                <a:ea typeface="Open Sans"/>
                <a:cs typeface="Open Sans"/>
                <a:sym typeface="Open Sans"/>
              </a:rPr>
              <a:t>Beam Splitter</a:t>
            </a:r>
          </a:p>
        </p:txBody>
      </p:sp>
      <p:sp>
        <p:nvSpPr>
          <p:cNvPr id="108" name="TextBox 107">
            <a:extLst>
              <a:ext uri="{FF2B5EF4-FFF2-40B4-BE49-F238E27FC236}">
                <a16:creationId xmlns:a16="http://schemas.microsoft.com/office/drawing/2014/main" id="{BA7B1774-C229-2447-90F6-506B995F8372}"/>
              </a:ext>
            </a:extLst>
          </p:cNvPr>
          <p:cNvSpPr txBox="1"/>
          <p:nvPr/>
        </p:nvSpPr>
        <p:spPr>
          <a:xfrm>
            <a:off x="8657753" y="3406069"/>
            <a:ext cx="1322581" cy="324512"/>
          </a:xfrm>
          <a:prstGeom prst="rect">
            <a:avLst/>
          </a:prstGeom>
          <a:noFill/>
        </p:spPr>
        <p:txBody>
          <a:bodyPr wrap="square">
            <a:spAutoFit/>
          </a:bodyPr>
          <a:lstStyle/>
          <a:p>
            <a:pPr defTabSz="914400">
              <a:lnSpc>
                <a:spcPct val="115000"/>
              </a:lnSpc>
              <a:buClr>
                <a:srgbClr val="000000"/>
              </a:buClr>
              <a:buSzPts val="1800"/>
              <a:buFont typeface="Open Sans"/>
              <a:buNone/>
              <a:defRPr/>
            </a:pPr>
            <a:r>
              <a:rPr lang="en-US" sz="1400" kern="0" dirty="0">
                <a:solidFill>
                  <a:srgbClr val="000000"/>
                </a:solidFill>
                <a:latin typeface="Open Sans"/>
                <a:ea typeface="Open Sans"/>
                <a:cs typeface="Open Sans"/>
                <a:sym typeface="Open Sans"/>
              </a:rPr>
              <a:t>Phase Shifter</a:t>
            </a:r>
          </a:p>
        </p:txBody>
      </p:sp>
      <p:sp>
        <p:nvSpPr>
          <p:cNvPr id="113" name="TextBox 112">
            <a:extLst>
              <a:ext uri="{FF2B5EF4-FFF2-40B4-BE49-F238E27FC236}">
                <a16:creationId xmlns:a16="http://schemas.microsoft.com/office/drawing/2014/main" id="{18E035E3-A84B-FD74-8238-927DE724429B}"/>
              </a:ext>
            </a:extLst>
          </p:cNvPr>
          <p:cNvSpPr txBox="1"/>
          <p:nvPr/>
        </p:nvSpPr>
        <p:spPr>
          <a:xfrm>
            <a:off x="10081247" y="3413456"/>
            <a:ext cx="1736193" cy="324512"/>
          </a:xfrm>
          <a:prstGeom prst="rect">
            <a:avLst/>
          </a:prstGeom>
          <a:noFill/>
        </p:spPr>
        <p:txBody>
          <a:bodyPr wrap="square">
            <a:spAutoFit/>
          </a:bodyPr>
          <a:lstStyle/>
          <a:p>
            <a:pPr defTabSz="914400">
              <a:lnSpc>
                <a:spcPct val="115000"/>
              </a:lnSpc>
              <a:buClr>
                <a:srgbClr val="000000"/>
              </a:buClr>
              <a:buSzPts val="1800"/>
              <a:buFont typeface="Open Sans"/>
              <a:buNone/>
              <a:defRPr/>
            </a:pPr>
            <a:r>
              <a:rPr lang="en-US" sz="1400" kern="0" dirty="0">
                <a:solidFill>
                  <a:srgbClr val="000000"/>
                </a:solidFill>
                <a:latin typeface="Open Sans"/>
                <a:ea typeface="Open Sans"/>
                <a:cs typeface="Open Sans"/>
                <a:sym typeface="Open Sans"/>
              </a:rPr>
              <a:t>Photon detector</a:t>
            </a:r>
          </a:p>
        </p:txBody>
      </p:sp>
      <p:pic>
        <p:nvPicPr>
          <p:cNvPr id="114" name="Picture 2" descr="undefined">
            <a:extLst>
              <a:ext uri="{FF2B5EF4-FFF2-40B4-BE49-F238E27FC236}">
                <a16:creationId xmlns:a16="http://schemas.microsoft.com/office/drawing/2014/main" id="{AD481C37-DFF9-8E95-A718-EA34D5467F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7139" y="3730581"/>
            <a:ext cx="942902" cy="764084"/>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a:extLst>
              <a:ext uri="{FF2B5EF4-FFF2-40B4-BE49-F238E27FC236}">
                <a16:creationId xmlns:a16="http://schemas.microsoft.com/office/drawing/2014/main" id="{D30284F0-4C72-0307-6D03-D57122DA42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25" r="15185"/>
          <a:stretch/>
        </p:blipFill>
        <p:spPr bwMode="auto">
          <a:xfrm>
            <a:off x="8814135" y="3689797"/>
            <a:ext cx="942902" cy="666930"/>
          </a:xfrm>
          <a:prstGeom prst="rect">
            <a:avLst/>
          </a:prstGeom>
          <a:noFill/>
          <a:extLst>
            <a:ext uri="{909E8E84-426E-40DD-AFC4-6F175D3DCCD1}">
              <a14:hiddenFill xmlns:a14="http://schemas.microsoft.com/office/drawing/2010/main">
                <a:solidFill>
                  <a:srgbClr val="FFFFFF"/>
                </a:solidFill>
              </a14:hiddenFill>
            </a:ext>
          </a:extLst>
        </p:spPr>
      </p:pic>
      <p:cxnSp>
        <p:nvCxnSpPr>
          <p:cNvPr id="126" name="Straight Arrow Connector 125">
            <a:extLst>
              <a:ext uri="{FF2B5EF4-FFF2-40B4-BE49-F238E27FC236}">
                <a16:creationId xmlns:a16="http://schemas.microsoft.com/office/drawing/2014/main" id="{57659344-59FE-7BA1-9E1A-CB86ABCE121C}"/>
              </a:ext>
            </a:extLst>
          </p:cNvPr>
          <p:cNvCxnSpPr>
            <a:cxnSpLocks/>
          </p:cNvCxnSpPr>
          <p:nvPr/>
        </p:nvCxnSpPr>
        <p:spPr>
          <a:xfrm flipH="1">
            <a:off x="7756321" y="2830487"/>
            <a:ext cx="314407" cy="577411"/>
          </a:xfrm>
          <a:prstGeom prst="straightConnector1">
            <a:avLst/>
          </a:prstGeom>
          <a:ln w="19050">
            <a:solidFill>
              <a:srgbClr val="016FBE"/>
            </a:solidFill>
            <a:headEnd type="triangle" w="lg" len="lg"/>
            <a:tailEnd type="none" w="med" len="med"/>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EFDFFBCE-DB4D-7718-DBC5-4A24D3F9966D}"/>
              </a:ext>
            </a:extLst>
          </p:cNvPr>
          <p:cNvCxnSpPr>
            <a:cxnSpLocks/>
          </p:cNvCxnSpPr>
          <p:nvPr/>
        </p:nvCxnSpPr>
        <p:spPr>
          <a:xfrm flipH="1">
            <a:off x="9321452" y="2864347"/>
            <a:ext cx="1135972" cy="587333"/>
          </a:xfrm>
          <a:prstGeom prst="straightConnector1">
            <a:avLst/>
          </a:prstGeom>
          <a:ln w="19050">
            <a:solidFill>
              <a:srgbClr val="016FBE"/>
            </a:solidFill>
            <a:headEnd type="triangle" w="lg" len="lg"/>
            <a:tailEnd type="none" w="med" len="med"/>
          </a:ln>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15973D93-FB3E-2077-61C0-E8C648379F4A}"/>
              </a:ext>
            </a:extLst>
          </p:cNvPr>
          <p:cNvCxnSpPr>
            <a:cxnSpLocks/>
          </p:cNvCxnSpPr>
          <p:nvPr/>
        </p:nvCxnSpPr>
        <p:spPr>
          <a:xfrm flipH="1">
            <a:off x="10851540" y="2620386"/>
            <a:ext cx="416819" cy="793070"/>
          </a:xfrm>
          <a:prstGeom prst="straightConnector1">
            <a:avLst/>
          </a:prstGeom>
          <a:ln w="19050">
            <a:solidFill>
              <a:srgbClr val="016FBE"/>
            </a:solidFill>
            <a:headEnd type="triangle" w="lg" len="lg"/>
            <a:tailEnd type="none" w="med" len="med"/>
          </a:ln>
        </p:spPr>
        <p:style>
          <a:lnRef idx="2">
            <a:schemeClr val="accent1"/>
          </a:lnRef>
          <a:fillRef idx="0">
            <a:schemeClr val="accent1"/>
          </a:fillRef>
          <a:effectRef idx="1">
            <a:schemeClr val="accent1"/>
          </a:effectRef>
          <a:fontRef idx="minor">
            <a:schemeClr val="tx1"/>
          </a:fontRef>
        </p:style>
      </p:cxnSp>
      <p:sp>
        <p:nvSpPr>
          <p:cNvPr id="134" name="Freeform 133">
            <a:extLst>
              <a:ext uri="{FF2B5EF4-FFF2-40B4-BE49-F238E27FC236}">
                <a16:creationId xmlns:a16="http://schemas.microsoft.com/office/drawing/2014/main" id="{D26ECE2A-6369-58C7-1660-28BC9FA914FE}"/>
              </a:ext>
            </a:extLst>
          </p:cNvPr>
          <p:cNvSpPr/>
          <p:nvPr/>
        </p:nvSpPr>
        <p:spPr>
          <a:xfrm rot="21281796">
            <a:off x="7949072" y="2421376"/>
            <a:ext cx="1150451" cy="416689"/>
          </a:xfrm>
          <a:custGeom>
            <a:avLst/>
            <a:gdLst>
              <a:gd name="connsiteX0" fmla="*/ 521916 w 1150451"/>
              <a:gd name="connsiteY0" fmla="*/ 0 h 416689"/>
              <a:gd name="connsiteX1" fmla="*/ 417744 w 1150451"/>
              <a:gd name="connsiteY1" fmla="*/ 11575 h 416689"/>
              <a:gd name="connsiteX2" fmla="*/ 151526 w 1150451"/>
              <a:gd name="connsiteY2" fmla="*/ 23150 h 416689"/>
              <a:gd name="connsiteX3" fmla="*/ 93653 w 1150451"/>
              <a:gd name="connsiteY3" fmla="*/ 46299 h 416689"/>
              <a:gd name="connsiteX4" fmla="*/ 58928 w 1150451"/>
              <a:gd name="connsiteY4" fmla="*/ 57874 h 416689"/>
              <a:gd name="connsiteX5" fmla="*/ 1055 w 1150451"/>
              <a:gd name="connsiteY5" fmla="*/ 127322 h 416689"/>
              <a:gd name="connsiteX6" fmla="*/ 12630 w 1150451"/>
              <a:gd name="connsiteY6" fmla="*/ 243069 h 416689"/>
              <a:gd name="connsiteX7" fmla="*/ 47354 w 1150451"/>
              <a:gd name="connsiteY7" fmla="*/ 277793 h 416689"/>
              <a:gd name="connsiteX8" fmla="*/ 128377 w 1150451"/>
              <a:gd name="connsiteY8" fmla="*/ 324092 h 416689"/>
              <a:gd name="connsiteX9" fmla="*/ 244123 w 1150451"/>
              <a:gd name="connsiteY9" fmla="*/ 370390 h 416689"/>
              <a:gd name="connsiteX10" fmla="*/ 301997 w 1150451"/>
              <a:gd name="connsiteY10" fmla="*/ 393540 h 416689"/>
              <a:gd name="connsiteX11" fmla="*/ 406169 w 1150451"/>
              <a:gd name="connsiteY11" fmla="*/ 416689 h 416689"/>
              <a:gd name="connsiteX12" fmla="*/ 938604 w 1150451"/>
              <a:gd name="connsiteY12" fmla="*/ 405114 h 416689"/>
              <a:gd name="connsiteX13" fmla="*/ 1019627 w 1150451"/>
              <a:gd name="connsiteY13" fmla="*/ 393540 h 416689"/>
              <a:gd name="connsiteX14" fmla="*/ 1123799 w 1150451"/>
              <a:gd name="connsiteY14" fmla="*/ 370390 h 416689"/>
              <a:gd name="connsiteX15" fmla="*/ 1146949 w 1150451"/>
              <a:gd name="connsiteY15" fmla="*/ 347241 h 416689"/>
              <a:gd name="connsiteX16" fmla="*/ 1112225 w 1150451"/>
              <a:gd name="connsiteY16" fmla="*/ 150471 h 416689"/>
              <a:gd name="connsiteX17" fmla="*/ 1077501 w 1150451"/>
              <a:gd name="connsiteY17" fmla="*/ 127322 h 416689"/>
              <a:gd name="connsiteX18" fmla="*/ 938604 w 1150451"/>
              <a:gd name="connsiteY18" fmla="*/ 104173 h 416689"/>
              <a:gd name="connsiteX19" fmla="*/ 892306 w 1150451"/>
              <a:gd name="connsiteY19" fmla="*/ 92598 h 416689"/>
              <a:gd name="connsiteX20" fmla="*/ 764984 w 1150451"/>
              <a:gd name="connsiteY20" fmla="*/ 69449 h 416689"/>
              <a:gd name="connsiteX21" fmla="*/ 660812 w 1150451"/>
              <a:gd name="connsiteY21" fmla="*/ 46299 h 416689"/>
              <a:gd name="connsiteX22" fmla="*/ 626088 w 1150451"/>
              <a:gd name="connsiteY22" fmla="*/ 34725 h 416689"/>
              <a:gd name="connsiteX23" fmla="*/ 579789 w 1150451"/>
              <a:gd name="connsiteY23" fmla="*/ 23150 h 416689"/>
              <a:gd name="connsiteX24" fmla="*/ 545065 w 1150451"/>
              <a:gd name="connsiteY24" fmla="*/ 11575 h 416689"/>
              <a:gd name="connsiteX25" fmla="*/ 464042 w 1150451"/>
              <a:gd name="connsiteY25" fmla="*/ 11575 h 4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0451" h="416689">
                <a:moveTo>
                  <a:pt x="521916" y="0"/>
                </a:moveTo>
                <a:cubicBezTo>
                  <a:pt x="487192" y="3858"/>
                  <a:pt x="452614" y="9396"/>
                  <a:pt x="417744" y="11575"/>
                </a:cubicBezTo>
                <a:cubicBezTo>
                  <a:pt x="329094" y="17116"/>
                  <a:pt x="239844" y="13687"/>
                  <a:pt x="151526" y="23150"/>
                </a:cubicBezTo>
                <a:cubicBezTo>
                  <a:pt x="130867" y="25363"/>
                  <a:pt x="113107" y="39004"/>
                  <a:pt x="93653" y="46299"/>
                </a:cubicBezTo>
                <a:cubicBezTo>
                  <a:pt x="82229" y="50583"/>
                  <a:pt x="70503" y="54016"/>
                  <a:pt x="58928" y="57874"/>
                </a:cubicBezTo>
                <a:cubicBezTo>
                  <a:pt x="50711" y="66091"/>
                  <a:pt x="2398" y="109864"/>
                  <a:pt x="1055" y="127322"/>
                </a:cubicBezTo>
                <a:cubicBezTo>
                  <a:pt x="-1919" y="165983"/>
                  <a:pt x="1227" y="206009"/>
                  <a:pt x="12630" y="243069"/>
                </a:cubicBezTo>
                <a:cubicBezTo>
                  <a:pt x="17444" y="258714"/>
                  <a:pt x="34926" y="267140"/>
                  <a:pt x="47354" y="277793"/>
                </a:cubicBezTo>
                <a:cubicBezTo>
                  <a:pt x="99799" y="322746"/>
                  <a:pt x="77638" y="304577"/>
                  <a:pt x="128377" y="324092"/>
                </a:cubicBezTo>
                <a:cubicBezTo>
                  <a:pt x="167161" y="339009"/>
                  <a:pt x="205541" y="354957"/>
                  <a:pt x="244123" y="370390"/>
                </a:cubicBezTo>
                <a:cubicBezTo>
                  <a:pt x="263414" y="378107"/>
                  <a:pt x="281840" y="388501"/>
                  <a:pt x="301997" y="393540"/>
                </a:cubicBezTo>
                <a:cubicBezTo>
                  <a:pt x="367382" y="409885"/>
                  <a:pt x="332697" y="401994"/>
                  <a:pt x="406169" y="416689"/>
                </a:cubicBezTo>
                <a:lnTo>
                  <a:pt x="938604" y="405114"/>
                </a:lnTo>
                <a:cubicBezTo>
                  <a:pt x="965866" y="404085"/>
                  <a:pt x="992716" y="398025"/>
                  <a:pt x="1019627" y="393540"/>
                </a:cubicBezTo>
                <a:cubicBezTo>
                  <a:pt x="1063710" y="386193"/>
                  <a:pt x="1082180" y="380795"/>
                  <a:pt x="1123799" y="370390"/>
                </a:cubicBezTo>
                <a:cubicBezTo>
                  <a:pt x="1131516" y="362674"/>
                  <a:pt x="1146268" y="358133"/>
                  <a:pt x="1146949" y="347241"/>
                </a:cubicBezTo>
                <a:cubicBezTo>
                  <a:pt x="1150468" y="290934"/>
                  <a:pt x="1161280" y="199526"/>
                  <a:pt x="1112225" y="150471"/>
                </a:cubicBezTo>
                <a:cubicBezTo>
                  <a:pt x="1102388" y="140634"/>
                  <a:pt x="1090942" y="130906"/>
                  <a:pt x="1077501" y="127322"/>
                </a:cubicBezTo>
                <a:cubicBezTo>
                  <a:pt x="1032148" y="115228"/>
                  <a:pt x="984140" y="115558"/>
                  <a:pt x="938604" y="104173"/>
                </a:cubicBezTo>
                <a:cubicBezTo>
                  <a:pt x="923171" y="100315"/>
                  <a:pt x="907835" y="96049"/>
                  <a:pt x="892306" y="92598"/>
                </a:cubicBezTo>
                <a:cubicBezTo>
                  <a:pt x="843769" y="81812"/>
                  <a:pt x="815247" y="77826"/>
                  <a:pt x="764984" y="69449"/>
                </a:cubicBezTo>
                <a:cubicBezTo>
                  <a:pt x="686821" y="43394"/>
                  <a:pt x="783026" y="73457"/>
                  <a:pt x="660812" y="46299"/>
                </a:cubicBezTo>
                <a:cubicBezTo>
                  <a:pt x="648902" y="43652"/>
                  <a:pt x="637819" y="38077"/>
                  <a:pt x="626088" y="34725"/>
                </a:cubicBezTo>
                <a:cubicBezTo>
                  <a:pt x="610792" y="30355"/>
                  <a:pt x="595085" y="27520"/>
                  <a:pt x="579789" y="23150"/>
                </a:cubicBezTo>
                <a:cubicBezTo>
                  <a:pt x="568058" y="19798"/>
                  <a:pt x="557205" y="12789"/>
                  <a:pt x="545065" y="11575"/>
                </a:cubicBezTo>
                <a:cubicBezTo>
                  <a:pt x="518191" y="8888"/>
                  <a:pt x="491050" y="11575"/>
                  <a:pt x="464042" y="11575"/>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a:extLst>
              <a:ext uri="{FF2B5EF4-FFF2-40B4-BE49-F238E27FC236}">
                <a16:creationId xmlns:a16="http://schemas.microsoft.com/office/drawing/2014/main" id="{68F49A85-E494-9FA1-5D45-ECD9540C5D3B}"/>
              </a:ext>
            </a:extLst>
          </p:cNvPr>
          <p:cNvSpPr/>
          <p:nvPr/>
        </p:nvSpPr>
        <p:spPr>
          <a:xfrm>
            <a:off x="10466432" y="2620386"/>
            <a:ext cx="324796" cy="300106"/>
          </a:xfrm>
          <a:custGeom>
            <a:avLst/>
            <a:gdLst>
              <a:gd name="connsiteX0" fmla="*/ 197475 w 301647"/>
              <a:gd name="connsiteY0" fmla="*/ 2662 h 338328"/>
              <a:gd name="connsiteX1" fmla="*/ 116452 w 301647"/>
              <a:gd name="connsiteY1" fmla="*/ 14236 h 338328"/>
              <a:gd name="connsiteX2" fmla="*/ 93303 w 301647"/>
              <a:gd name="connsiteY2" fmla="*/ 37386 h 338328"/>
              <a:gd name="connsiteX3" fmla="*/ 23855 w 301647"/>
              <a:gd name="connsiteY3" fmla="*/ 72110 h 338328"/>
              <a:gd name="connsiteX4" fmla="*/ 705 w 301647"/>
              <a:gd name="connsiteY4" fmla="*/ 95259 h 338328"/>
              <a:gd name="connsiteX5" fmla="*/ 12280 w 301647"/>
              <a:gd name="connsiteY5" fmla="*/ 222581 h 338328"/>
              <a:gd name="connsiteX6" fmla="*/ 23855 w 301647"/>
              <a:gd name="connsiteY6" fmla="*/ 257305 h 338328"/>
              <a:gd name="connsiteX7" fmla="*/ 58579 w 301647"/>
              <a:gd name="connsiteY7" fmla="*/ 292029 h 338328"/>
              <a:gd name="connsiteX8" fmla="*/ 93303 w 301647"/>
              <a:gd name="connsiteY8" fmla="*/ 315178 h 338328"/>
              <a:gd name="connsiteX9" fmla="*/ 162751 w 301647"/>
              <a:gd name="connsiteY9" fmla="*/ 338328 h 338328"/>
              <a:gd name="connsiteX10" fmla="*/ 266923 w 301647"/>
              <a:gd name="connsiteY10" fmla="*/ 315178 h 338328"/>
              <a:gd name="connsiteX11" fmla="*/ 301647 w 301647"/>
              <a:gd name="connsiteY11" fmla="*/ 245730 h 338328"/>
              <a:gd name="connsiteX12" fmla="*/ 290072 w 301647"/>
              <a:gd name="connsiteY12" fmla="*/ 118409 h 338328"/>
              <a:gd name="connsiteX13" fmla="*/ 278498 w 301647"/>
              <a:gd name="connsiteY13" fmla="*/ 83685 h 338328"/>
              <a:gd name="connsiteX14" fmla="*/ 255348 w 301647"/>
              <a:gd name="connsiteY14" fmla="*/ 60535 h 338328"/>
              <a:gd name="connsiteX15" fmla="*/ 197475 w 301647"/>
              <a:gd name="connsiteY15" fmla="*/ 2662 h 3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47" h="338328">
                <a:moveTo>
                  <a:pt x="197475" y="2662"/>
                </a:moveTo>
                <a:cubicBezTo>
                  <a:pt x="174326" y="-5055"/>
                  <a:pt x="142334" y="5609"/>
                  <a:pt x="116452" y="14236"/>
                </a:cubicBezTo>
                <a:cubicBezTo>
                  <a:pt x="106099" y="17687"/>
                  <a:pt x="101824" y="30569"/>
                  <a:pt x="93303" y="37386"/>
                </a:cubicBezTo>
                <a:cubicBezTo>
                  <a:pt x="61251" y="63028"/>
                  <a:pt x="60529" y="59885"/>
                  <a:pt x="23855" y="72110"/>
                </a:cubicBezTo>
                <a:cubicBezTo>
                  <a:pt x="16138" y="79826"/>
                  <a:pt x="1542" y="84378"/>
                  <a:pt x="705" y="95259"/>
                </a:cubicBezTo>
                <a:cubicBezTo>
                  <a:pt x="-2564" y="137749"/>
                  <a:pt x="6253" y="180394"/>
                  <a:pt x="12280" y="222581"/>
                </a:cubicBezTo>
                <a:cubicBezTo>
                  <a:pt x="14005" y="234659"/>
                  <a:pt x="17087" y="247153"/>
                  <a:pt x="23855" y="257305"/>
                </a:cubicBezTo>
                <a:cubicBezTo>
                  <a:pt x="32935" y="270925"/>
                  <a:pt x="46004" y="281550"/>
                  <a:pt x="58579" y="292029"/>
                </a:cubicBezTo>
                <a:cubicBezTo>
                  <a:pt x="69266" y="300935"/>
                  <a:pt x="80591" y="309528"/>
                  <a:pt x="93303" y="315178"/>
                </a:cubicBezTo>
                <a:cubicBezTo>
                  <a:pt x="115601" y="325088"/>
                  <a:pt x="162751" y="338328"/>
                  <a:pt x="162751" y="338328"/>
                </a:cubicBezTo>
                <a:cubicBezTo>
                  <a:pt x="163463" y="338209"/>
                  <a:pt x="251926" y="327176"/>
                  <a:pt x="266923" y="315178"/>
                </a:cubicBezTo>
                <a:cubicBezTo>
                  <a:pt x="287320" y="298860"/>
                  <a:pt x="294022" y="268604"/>
                  <a:pt x="301647" y="245730"/>
                </a:cubicBezTo>
                <a:cubicBezTo>
                  <a:pt x="297789" y="203290"/>
                  <a:pt x="296099" y="160596"/>
                  <a:pt x="290072" y="118409"/>
                </a:cubicBezTo>
                <a:cubicBezTo>
                  <a:pt x="288347" y="106331"/>
                  <a:pt x="284775" y="94147"/>
                  <a:pt x="278498" y="83685"/>
                </a:cubicBezTo>
                <a:cubicBezTo>
                  <a:pt x="272883" y="74327"/>
                  <a:pt x="263870" y="67352"/>
                  <a:pt x="255348" y="60535"/>
                </a:cubicBezTo>
                <a:cubicBezTo>
                  <a:pt x="232071" y="41914"/>
                  <a:pt x="220624" y="10379"/>
                  <a:pt x="197475" y="2662"/>
                </a:cubicBezTo>
                <a:close/>
              </a:path>
            </a:pathLst>
          </a:custGeom>
          <a:noFill/>
          <a:ln w="19050">
            <a:solidFill>
              <a:srgbClr val="016F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a:extLst>
              <a:ext uri="{FF2B5EF4-FFF2-40B4-BE49-F238E27FC236}">
                <a16:creationId xmlns:a16="http://schemas.microsoft.com/office/drawing/2014/main" id="{9AAE6ED3-6410-EC18-FBDE-B2E674911D32}"/>
              </a:ext>
            </a:extLst>
          </p:cNvPr>
          <p:cNvSpPr/>
          <p:nvPr/>
        </p:nvSpPr>
        <p:spPr>
          <a:xfrm>
            <a:off x="11277367" y="2414703"/>
            <a:ext cx="278206" cy="231494"/>
          </a:xfrm>
          <a:custGeom>
            <a:avLst/>
            <a:gdLst>
              <a:gd name="connsiteX0" fmla="*/ 162045 w 278206"/>
              <a:gd name="connsiteY0" fmla="*/ 0 h 231494"/>
              <a:gd name="connsiteX1" fmla="*/ 81023 w 278206"/>
              <a:gd name="connsiteY1" fmla="*/ 11575 h 231494"/>
              <a:gd name="connsiteX2" fmla="*/ 34724 w 278206"/>
              <a:gd name="connsiteY2" fmla="*/ 23150 h 231494"/>
              <a:gd name="connsiteX3" fmla="*/ 0 w 278206"/>
              <a:gd name="connsiteY3" fmla="*/ 92598 h 231494"/>
              <a:gd name="connsiteX4" fmla="*/ 46299 w 278206"/>
              <a:gd name="connsiteY4" fmla="*/ 196770 h 231494"/>
              <a:gd name="connsiteX5" fmla="*/ 115747 w 278206"/>
              <a:gd name="connsiteY5" fmla="*/ 219919 h 231494"/>
              <a:gd name="connsiteX6" fmla="*/ 150471 w 278206"/>
              <a:gd name="connsiteY6" fmla="*/ 231494 h 231494"/>
              <a:gd name="connsiteX7" fmla="*/ 266218 w 278206"/>
              <a:gd name="connsiteY7" fmla="*/ 219919 h 231494"/>
              <a:gd name="connsiteX8" fmla="*/ 277792 w 278206"/>
              <a:gd name="connsiteY8" fmla="*/ 185195 h 231494"/>
              <a:gd name="connsiteX9" fmla="*/ 254643 w 278206"/>
              <a:gd name="connsiteY9" fmla="*/ 115747 h 231494"/>
              <a:gd name="connsiteX10" fmla="*/ 208344 w 278206"/>
              <a:gd name="connsiteY10" fmla="*/ 57874 h 231494"/>
              <a:gd name="connsiteX11" fmla="*/ 115747 w 278206"/>
              <a:gd name="connsiteY11" fmla="*/ 34725 h 2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206" h="231494">
                <a:moveTo>
                  <a:pt x="162045" y="0"/>
                </a:moveTo>
                <a:cubicBezTo>
                  <a:pt x="135038" y="3858"/>
                  <a:pt x="107864" y="6695"/>
                  <a:pt x="81023" y="11575"/>
                </a:cubicBezTo>
                <a:cubicBezTo>
                  <a:pt x="65372" y="14421"/>
                  <a:pt x="47960" y="14326"/>
                  <a:pt x="34724" y="23150"/>
                </a:cubicBezTo>
                <a:cubicBezTo>
                  <a:pt x="15492" y="35971"/>
                  <a:pt x="6603" y="72791"/>
                  <a:pt x="0" y="92598"/>
                </a:cubicBezTo>
                <a:cubicBezTo>
                  <a:pt x="9725" y="160669"/>
                  <a:pt x="-9178" y="172114"/>
                  <a:pt x="46299" y="196770"/>
                </a:cubicBezTo>
                <a:cubicBezTo>
                  <a:pt x="68597" y="206680"/>
                  <a:pt x="92598" y="212203"/>
                  <a:pt x="115747" y="219919"/>
                </a:cubicBezTo>
                <a:lnTo>
                  <a:pt x="150471" y="231494"/>
                </a:lnTo>
                <a:cubicBezTo>
                  <a:pt x="189053" y="227636"/>
                  <a:pt x="229778" y="233170"/>
                  <a:pt x="266218" y="219919"/>
                </a:cubicBezTo>
                <a:cubicBezTo>
                  <a:pt x="277684" y="215749"/>
                  <a:pt x="279139" y="197321"/>
                  <a:pt x="277792" y="185195"/>
                </a:cubicBezTo>
                <a:cubicBezTo>
                  <a:pt x="275097" y="160943"/>
                  <a:pt x="268178" y="136050"/>
                  <a:pt x="254643" y="115747"/>
                </a:cubicBezTo>
                <a:cubicBezTo>
                  <a:pt x="246463" y="103478"/>
                  <a:pt x="224839" y="66121"/>
                  <a:pt x="208344" y="57874"/>
                </a:cubicBezTo>
                <a:cubicBezTo>
                  <a:pt x="157165" y="32285"/>
                  <a:pt x="155206" y="34725"/>
                  <a:pt x="115747" y="34725"/>
                </a:cubicBezTo>
              </a:path>
            </a:pathLst>
          </a:custGeom>
          <a:noFill/>
          <a:ln w="19050">
            <a:solidFill>
              <a:srgbClr val="016F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Arrow Connector 139">
            <a:extLst>
              <a:ext uri="{FF2B5EF4-FFF2-40B4-BE49-F238E27FC236}">
                <a16:creationId xmlns:a16="http://schemas.microsoft.com/office/drawing/2014/main" id="{DA22AF3F-3780-92FD-62BB-C1E0C08DCE42}"/>
              </a:ext>
            </a:extLst>
          </p:cNvPr>
          <p:cNvCxnSpPr>
            <a:cxnSpLocks/>
          </p:cNvCxnSpPr>
          <p:nvPr/>
        </p:nvCxnSpPr>
        <p:spPr>
          <a:xfrm flipV="1">
            <a:off x="5995162" y="2677925"/>
            <a:ext cx="497907" cy="897011"/>
          </a:xfrm>
          <a:prstGeom prst="straightConnector1">
            <a:avLst/>
          </a:prstGeom>
          <a:ln w="28575">
            <a:solidFill>
              <a:schemeClr val="tx1"/>
            </a:solidFill>
            <a:headEnd type="triangle" w="lg" len="lg"/>
            <a:tailEnd type="none" w="med" len="med"/>
          </a:ln>
        </p:spPr>
        <p:style>
          <a:lnRef idx="2">
            <a:schemeClr val="accent1"/>
          </a:lnRef>
          <a:fillRef idx="0">
            <a:schemeClr val="accent1"/>
          </a:fillRef>
          <a:effectRef idx="1">
            <a:schemeClr val="accent1"/>
          </a:effectRef>
          <a:fontRef idx="minor">
            <a:schemeClr val="tx1"/>
          </a:fontRef>
        </p:style>
      </p:cxnSp>
      <p:pic>
        <p:nvPicPr>
          <p:cNvPr id="145" name="Picture 144">
            <a:extLst>
              <a:ext uri="{FF2B5EF4-FFF2-40B4-BE49-F238E27FC236}">
                <a16:creationId xmlns:a16="http://schemas.microsoft.com/office/drawing/2014/main" id="{8C36D12A-E77A-DE25-1125-26339CAF8D2F}"/>
              </a:ext>
            </a:extLst>
          </p:cNvPr>
          <p:cNvPicPr>
            <a:picLocks noChangeAspect="1"/>
          </p:cNvPicPr>
          <p:nvPr/>
        </p:nvPicPr>
        <p:blipFill>
          <a:blip r:embed="rId8"/>
          <a:srcRect l="36459"/>
          <a:stretch/>
        </p:blipFill>
        <p:spPr>
          <a:xfrm>
            <a:off x="660264" y="5594336"/>
            <a:ext cx="3336302" cy="703358"/>
          </a:xfrm>
          <a:prstGeom prst="rect">
            <a:avLst/>
          </a:prstGeom>
        </p:spPr>
      </p:pic>
      <p:pic>
        <p:nvPicPr>
          <p:cNvPr id="150" name="Picture 2">
            <a:extLst>
              <a:ext uri="{FF2B5EF4-FFF2-40B4-BE49-F238E27FC236}">
                <a16:creationId xmlns:a16="http://schemas.microsoft.com/office/drawing/2014/main" id="{6F529EFB-6CED-0105-90B3-D5FF2252340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5685" t="14001" r="1769" b="4068"/>
          <a:stretch/>
        </p:blipFill>
        <p:spPr bwMode="auto">
          <a:xfrm>
            <a:off x="626329" y="3816358"/>
            <a:ext cx="1385985" cy="1786315"/>
          </a:xfrm>
          <a:prstGeom prst="rect">
            <a:avLst/>
          </a:prstGeom>
          <a:noFill/>
          <a:extLst>
            <a:ext uri="{909E8E84-426E-40DD-AFC4-6F175D3DCCD1}">
              <a14:hiddenFill xmlns:a14="http://schemas.microsoft.com/office/drawing/2010/main">
                <a:solidFill>
                  <a:srgbClr val="FFFFFF"/>
                </a:solidFill>
              </a14:hiddenFill>
            </a:ext>
          </a:extLst>
        </p:spPr>
      </p:pic>
      <p:cxnSp>
        <p:nvCxnSpPr>
          <p:cNvPr id="167" name="Straight Arrow Connector 166">
            <a:extLst>
              <a:ext uri="{FF2B5EF4-FFF2-40B4-BE49-F238E27FC236}">
                <a16:creationId xmlns:a16="http://schemas.microsoft.com/office/drawing/2014/main" id="{57477FFA-3FDF-3D6A-1183-70C8BD400DFD}"/>
              </a:ext>
            </a:extLst>
          </p:cNvPr>
          <p:cNvCxnSpPr>
            <a:cxnSpLocks/>
          </p:cNvCxnSpPr>
          <p:nvPr/>
        </p:nvCxnSpPr>
        <p:spPr>
          <a:xfrm>
            <a:off x="2267845" y="3757570"/>
            <a:ext cx="0" cy="1741530"/>
          </a:xfrm>
          <a:prstGeom prst="straightConnector1">
            <a:avLst/>
          </a:prstGeom>
          <a:ln w="28575">
            <a:solidFill>
              <a:srgbClr val="016FBE"/>
            </a:solidFill>
            <a:headEnd type="triangle" w="lg" len="lg"/>
            <a:tailEnd type="none" w="med" len="med"/>
          </a:ln>
        </p:spPr>
        <p:style>
          <a:lnRef idx="2">
            <a:schemeClr val="accent1"/>
          </a:lnRef>
          <a:fillRef idx="0">
            <a:schemeClr val="accent1"/>
          </a:fillRef>
          <a:effectRef idx="1">
            <a:schemeClr val="accent1"/>
          </a:effectRef>
          <a:fontRef idx="minor">
            <a:schemeClr val="tx1"/>
          </a:fontRef>
        </p:style>
      </p:cxnSp>
      <p:sp>
        <p:nvSpPr>
          <p:cNvPr id="168" name="Freeform 167">
            <a:extLst>
              <a:ext uri="{FF2B5EF4-FFF2-40B4-BE49-F238E27FC236}">
                <a16:creationId xmlns:a16="http://schemas.microsoft.com/office/drawing/2014/main" id="{4CC8BA0F-61DA-03EB-D50F-D26CC46C154B}"/>
              </a:ext>
            </a:extLst>
          </p:cNvPr>
          <p:cNvSpPr/>
          <p:nvPr/>
        </p:nvSpPr>
        <p:spPr>
          <a:xfrm>
            <a:off x="1475186" y="2500728"/>
            <a:ext cx="1502675" cy="1183871"/>
          </a:xfrm>
          <a:custGeom>
            <a:avLst/>
            <a:gdLst>
              <a:gd name="connsiteX0" fmla="*/ 163773 w 1583140"/>
              <a:gd name="connsiteY0" fmla="*/ 150125 h 1201003"/>
              <a:gd name="connsiteX1" fmla="*/ 109182 w 1583140"/>
              <a:gd name="connsiteY1" fmla="*/ 245659 h 1201003"/>
              <a:gd name="connsiteX2" fmla="*/ 40943 w 1583140"/>
              <a:gd name="connsiteY2" fmla="*/ 368489 h 1201003"/>
              <a:gd name="connsiteX3" fmla="*/ 27295 w 1583140"/>
              <a:gd name="connsiteY3" fmla="*/ 423080 h 1201003"/>
              <a:gd name="connsiteX4" fmla="*/ 0 w 1583140"/>
              <a:gd name="connsiteY4" fmla="*/ 504967 h 1201003"/>
              <a:gd name="connsiteX5" fmla="*/ 13648 w 1583140"/>
              <a:gd name="connsiteY5" fmla="*/ 750626 h 1201003"/>
              <a:gd name="connsiteX6" fmla="*/ 40943 w 1583140"/>
              <a:gd name="connsiteY6" fmla="*/ 832513 h 1201003"/>
              <a:gd name="connsiteX7" fmla="*/ 81886 w 1583140"/>
              <a:gd name="connsiteY7" fmla="*/ 873456 h 1201003"/>
              <a:gd name="connsiteX8" fmla="*/ 150125 w 1583140"/>
              <a:gd name="connsiteY8" fmla="*/ 941695 h 1201003"/>
              <a:gd name="connsiteX9" fmla="*/ 259307 w 1583140"/>
              <a:gd name="connsiteY9" fmla="*/ 1037229 h 1201003"/>
              <a:gd name="connsiteX10" fmla="*/ 341194 w 1583140"/>
              <a:gd name="connsiteY10" fmla="*/ 1091821 h 1201003"/>
              <a:gd name="connsiteX11" fmla="*/ 382137 w 1583140"/>
              <a:gd name="connsiteY11" fmla="*/ 1119116 h 1201003"/>
              <a:gd name="connsiteX12" fmla="*/ 491319 w 1583140"/>
              <a:gd name="connsiteY12" fmla="*/ 1146412 h 1201003"/>
              <a:gd name="connsiteX13" fmla="*/ 682388 w 1583140"/>
              <a:gd name="connsiteY13" fmla="*/ 1173707 h 1201003"/>
              <a:gd name="connsiteX14" fmla="*/ 941695 w 1583140"/>
              <a:gd name="connsiteY14" fmla="*/ 1201003 h 1201003"/>
              <a:gd name="connsiteX15" fmla="*/ 1364776 w 1583140"/>
              <a:gd name="connsiteY15" fmla="*/ 1187355 h 1201003"/>
              <a:gd name="connsiteX16" fmla="*/ 1405719 w 1583140"/>
              <a:gd name="connsiteY16" fmla="*/ 1146412 h 1201003"/>
              <a:gd name="connsiteX17" fmla="*/ 1433015 w 1583140"/>
              <a:gd name="connsiteY17" fmla="*/ 1105468 h 1201003"/>
              <a:gd name="connsiteX18" fmla="*/ 1501254 w 1583140"/>
              <a:gd name="connsiteY18" fmla="*/ 1023582 h 1201003"/>
              <a:gd name="connsiteX19" fmla="*/ 1514901 w 1583140"/>
              <a:gd name="connsiteY19" fmla="*/ 982638 h 1201003"/>
              <a:gd name="connsiteX20" fmla="*/ 1542197 w 1583140"/>
              <a:gd name="connsiteY20" fmla="*/ 941695 h 1201003"/>
              <a:gd name="connsiteX21" fmla="*/ 1569492 w 1583140"/>
              <a:gd name="connsiteY21" fmla="*/ 859809 h 1201003"/>
              <a:gd name="connsiteX22" fmla="*/ 1583140 w 1583140"/>
              <a:gd name="connsiteY22" fmla="*/ 818865 h 1201003"/>
              <a:gd name="connsiteX23" fmla="*/ 1569492 w 1583140"/>
              <a:gd name="connsiteY23" fmla="*/ 354841 h 1201003"/>
              <a:gd name="connsiteX24" fmla="*/ 1542197 w 1583140"/>
              <a:gd name="connsiteY24" fmla="*/ 272955 h 1201003"/>
              <a:gd name="connsiteX25" fmla="*/ 1501254 w 1583140"/>
              <a:gd name="connsiteY25" fmla="*/ 191068 h 1201003"/>
              <a:gd name="connsiteX26" fmla="*/ 1419367 w 1583140"/>
              <a:gd name="connsiteY26" fmla="*/ 136477 h 1201003"/>
              <a:gd name="connsiteX27" fmla="*/ 1378424 w 1583140"/>
              <a:gd name="connsiteY27" fmla="*/ 109182 h 1201003"/>
              <a:gd name="connsiteX28" fmla="*/ 1255594 w 1583140"/>
              <a:gd name="connsiteY28" fmla="*/ 68238 h 1201003"/>
              <a:gd name="connsiteX29" fmla="*/ 1214651 w 1583140"/>
              <a:gd name="connsiteY29" fmla="*/ 54591 h 1201003"/>
              <a:gd name="connsiteX30" fmla="*/ 1173707 w 1583140"/>
              <a:gd name="connsiteY30" fmla="*/ 40943 h 1201003"/>
              <a:gd name="connsiteX31" fmla="*/ 1105469 w 1583140"/>
              <a:gd name="connsiteY31" fmla="*/ 27295 h 1201003"/>
              <a:gd name="connsiteX32" fmla="*/ 941695 w 1583140"/>
              <a:gd name="connsiteY32" fmla="*/ 13647 h 1201003"/>
              <a:gd name="connsiteX33" fmla="*/ 709683 w 1583140"/>
              <a:gd name="connsiteY33" fmla="*/ 0 h 1201003"/>
              <a:gd name="connsiteX34" fmla="*/ 491319 w 1583140"/>
              <a:gd name="connsiteY34" fmla="*/ 13647 h 1201003"/>
              <a:gd name="connsiteX35" fmla="*/ 382137 w 1583140"/>
              <a:gd name="connsiteY35" fmla="*/ 40943 h 1201003"/>
              <a:gd name="connsiteX36" fmla="*/ 327546 w 1583140"/>
              <a:gd name="connsiteY36" fmla="*/ 54591 h 1201003"/>
              <a:gd name="connsiteX37" fmla="*/ 204716 w 1583140"/>
              <a:gd name="connsiteY37" fmla="*/ 122829 h 1201003"/>
              <a:gd name="connsiteX38" fmla="*/ 163773 w 1583140"/>
              <a:gd name="connsiteY38" fmla="*/ 150125 h 12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3140" h="1201003">
                <a:moveTo>
                  <a:pt x="163773" y="150125"/>
                </a:moveTo>
                <a:cubicBezTo>
                  <a:pt x="147851" y="170597"/>
                  <a:pt x="128404" y="214423"/>
                  <a:pt x="109182" y="245659"/>
                </a:cubicBezTo>
                <a:cubicBezTo>
                  <a:pt x="57048" y="330376"/>
                  <a:pt x="60388" y="300432"/>
                  <a:pt x="40943" y="368489"/>
                </a:cubicBezTo>
                <a:cubicBezTo>
                  <a:pt x="35790" y="386524"/>
                  <a:pt x="32685" y="405114"/>
                  <a:pt x="27295" y="423080"/>
                </a:cubicBezTo>
                <a:cubicBezTo>
                  <a:pt x="19027" y="450639"/>
                  <a:pt x="0" y="504967"/>
                  <a:pt x="0" y="504967"/>
                </a:cubicBezTo>
                <a:cubicBezTo>
                  <a:pt x="4549" y="586853"/>
                  <a:pt x="3476" y="669247"/>
                  <a:pt x="13648" y="750626"/>
                </a:cubicBezTo>
                <a:cubicBezTo>
                  <a:pt x="17217" y="779176"/>
                  <a:pt x="20598" y="812168"/>
                  <a:pt x="40943" y="832513"/>
                </a:cubicBezTo>
                <a:cubicBezTo>
                  <a:pt x="54591" y="846161"/>
                  <a:pt x="69530" y="858629"/>
                  <a:pt x="81886" y="873456"/>
                </a:cubicBezTo>
                <a:cubicBezTo>
                  <a:pt x="138752" y="941695"/>
                  <a:pt x="75063" y="891654"/>
                  <a:pt x="150125" y="941695"/>
                </a:cubicBezTo>
                <a:cubicBezTo>
                  <a:pt x="227465" y="1057702"/>
                  <a:pt x="100080" y="878002"/>
                  <a:pt x="259307" y="1037229"/>
                </a:cubicBezTo>
                <a:cubicBezTo>
                  <a:pt x="336922" y="1114844"/>
                  <a:pt x="262190" y="1052319"/>
                  <a:pt x="341194" y="1091821"/>
                </a:cubicBezTo>
                <a:cubicBezTo>
                  <a:pt x="355865" y="1099156"/>
                  <a:pt x="367466" y="1111781"/>
                  <a:pt x="382137" y="1119116"/>
                </a:cubicBezTo>
                <a:cubicBezTo>
                  <a:pt x="408134" y="1132115"/>
                  <a:pt x="468557" y="1142818"/>
                  <a:pt x="491319" y="1146412"/>
                </a:cubicBezTo>
                <a:cubicBezTo>
                  <a:pt x="554868" y="1156446"/>
                  <a:pt x="618274" y="1168364"/>
                  <a:pt x="682388" y="1173707"/>
                </a:cubicBezTo>
                <a:cubicBezTo>
                  <a:pt x="878218" y="1190026"/>
                  <a:pt x="791931" y="1179608"/>
                  <a:pt x="941695" y="1201003"/>
                </a:cubicBezTo>
                <a:cubicBezTo>
                  <a:pt x="1082722" y="1196454"/>
                  <a:pt x="1224642" y="1203841"/>
                  <a:pt x="1364776" y="1187355"/>
                </a:cubicBezTo>
                <a:cubicBezTo>
                  <a:pt x="1383945" y="1185100"/>
                  <a:pt x="1393363" y="1161239"/>
                  <a:pt x="1405719" y="1146412"/>
                </a:cubicBezTo>
                <a:cubicBezTo>
                  <a:pt x="1416220" y="1133811"/>
                  <a:pt x="1422514" y="1118069"/>
                  <a:pt x="1433015" y="1105468"/>
                </a:cubicBezTo>
                <a:cubicBezTo>
                  <a:pt x="1520589" y="1000379"/>
                  <a:pt x="1433479" y="1125241"/>
                  <a:pt x="1501254" y="1023582"/>
                </a:cubicBezTo>
                <a:cubicBezTo>
                  <a:pt x="1505803" y="1009934"/>
                  <a:pt x="1508467" y="995505"/>
                  <a:pt x="1514901" y="982638"/>
                </a:cubicBezTo>
                <a:cubicBezTo>
                  <a:pt x="1522236" y="967967"/>
                  <a:pt x="1535535" y="956684"/>
                  <a:pt x="1542197" y="941695"/>
                </a:cubicBezTo>
                <a:cubicBezTo>
                  <a:pt x="1553882" y="915403"/>
                  <a:pt x="1560394" y="887104"/>
                  <a:pt x="1569492" y="859809"/>
                </a:cubicBezTo>
                <a:lnTo>
                  <a:pt x="1583140" y="818865"/>
                </a:lnTo>
                <a:cubicBezTo>
                  <a:pt x="1578591" y="664190"/>
                  <a:pt x="1581065" y="509149"/>
                  <a:pt x="1569492" y="354841"/>
                </a:cubicBezTo>
                <a:cubicBezTo>
                  <a:pt x="1567340" y="326150"/>
                  <a:pt x="1551295" y="300250"/>
                  <a:pt x="1542197" y="272955"/>
                </a:cubicBezTo>
                <a:cubicBezTo>
                  <a:pt x="1532463" y="243752"/>
                  <a:pt x="1526152" y="212854"/>
                  <a:pt x="1501254" y="191068"/>
                </a:cubicBezTo>
                <a:cubicBezTo>
                  <a:pt x="1476566" y="169465"/>
                  <a:pt x="1446663" y="154674"/>
                  <a:pt x="1419367" y="136477"/>
                </a:cubicBezTo>
                <a:cubicBezTo>
                  <a:pt x="1405719" y="127379"/>
                  <a:pt x="1393985" y="114369"/>
                  <a:pt x="1378424" y="109182"/>
                </a:cubicBezTo>
                <a:lnTo>
                  <a:pt x="1255594" y="68238"/>
                </a:lnTo>
                <a:lnTo>
                  <a:pt x="1214651" y="54591"/>
                </a:lnTo>
                <a:cubicBezTo>
                  <a:pt x="1201003" y="50042"/>
                  <a:pt x="1187814" y="43764"/>
                  <a:pt x="1173707" y="40943"/>
                </a:cubicBezTo>
                <a:cubicBezTo>
                  <a:pt x="1150961" y="36394"/>
                  <a:pt x="1128507" y="30005"/>
                  <a:pt x="1105469" y="27295"/>
                </a:cubicBezTo>
                <a:cubicBezTo>
                  <a:pt x="1051064" y="20894"/>
                  <a:pt x="996346" y="17416"/>
                  <a:pt x="941695" y="13647"/>
                </a:cubicBezTo>
                <a:cubicBezTo>
                  <a:pt x="864408" y="8317"/>
                  <a:pt x="787020" y="4549"/>
                  <a:pt x="709683" y="0"/>
                </a:cubicBezTo>
                <a:cubicBezTo>
                  <a:pt x="636895" y="4549"/>
                  <a:pt x="563686" y="4601"/>
                  <a:pt x="491319" y="13647"/>
                </a:cubicBezTo>
                <a:cubicBezTo>
                  <a:pt x="454095" y="18300"/>
                  <a:pt x="418531" y="31844"/>
                  <a:pt x="382137" y="40943"/>
                </a:cubicBezTo>
                <a:lnTo>
                  <a:pt x="327546" y="54591"/>
                </a:lnTo>
                <a:cubicBezTo>
                  <a:pt x="233690" y="117162"/>
                  <a:pt x="276782" y="98809"/>
                  <a:pt x="204716" y="122829"/>
                </a:cubicBezTo>
                <a:cubicBezTo>
                  <a:pt x="159988" y="152649"/>
                  <a:pt x="179695" y="129653"/>
                  <a:pt x="163773" y="150125"/>
                </a:cubicBezTo>
                <a:close/>
              </a:path>
            </a:pathLst>
          </a:custGeom>
          <a:noFill/>
          <a:ln>
            <a:solidFill>
              <a:srgbClr val="016F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a:extLst>
              <a:ext uri="{FF2B5EF4-FFF2-40B4-BE49-F238E27FC236}">
                <a16:creationId xmlns:a16="http://schemas.microsoft.com/office/drawing/2014/main" id="{2E8312B9-B112-D208-AB63-564EB4FCB81A}"/>
              </a:ext>
            </a:extLst>
          </p:cNvPr>
          <p:cNvSpPr txBox="1"/>
          <p:nvPr/>
        </p:nvSpPr>
        <p:spPr>
          <a:xfrm>
            <a:off x="140232" y="6516638"/>
            <a:ext cx="11597066" cy="307777"/>
          </a:xfrm>
          <a:prstGeom prst="rect">
            <a:avLst/>
          </a:prstGeom>
          <a:noFill/>
        </p:spPr>
        <p:txBody>
          <a:bodyPr wrap="square">
            <a:spAutoFit/>
          </a:bodyPr>
          <a:lstStyle/>
          <a:p>
            <a:pPr algn="r"/>
            <a:r>
              <a:rPr lang="en-GB" sz="1400" dirty="0">
                <a:effectLst/>
                <a:latin typeface="Google Sans"/>
              </a:rPr>
              <a:t>Fusion and flow: formal protocols to reliably build photonic graph states. Giovanni de Felice, </a:t>
            </a:r>
            <a:r>
              <a:rPr lang="en-GB" sz="1400" dirty="0" err="1">
                <a:effectLst/>
                <a:latin typeface="Google Sans"/>
              </a:rPr>
              <a:t>Boldizsár</a:t>
            </a:r>
            <a:r>
              <a:rPr lang="en-GB" sz="1400" dirty="0">
                <a:effectLst/>
                <a:latin typeface="Google Sans"/>
              </a:rPr>
              <a:t> </a:t>
            </a:r>
            <a:r>
              <a:rPr lang="en-GB" sz="1400" dirty="0" err="1">
                <a:effectLst/>
                <a:latin typeface="Google Sans"/>
              </a:rPr>
              <a:t>Poór</a:t>
            </a:r>
            <a:r>
              <a:rPr lang="en-GB" sz="1400" dirty="0">
                <a:effectLst/>
                <a:latin typeface="Google Sans"/>
              </a:rPr>
              <a:t>, </a:t>
            </a:r>
            <a:r>
              <a:rPr lang="en-GB" sz="1400" b="1" dirty="0">
                <a:effectLst/>
                <a:latin typeface="Google Sans"/>
              </a:rPr>
              <a:t>Lia Yeh</a:t>
            </a:r>
            <a:r>
              <a:rPr lang="en-GB" sz="1400" dirty="0">
                <a:effectLst/>
                <a:latin typeface="Google Sans"/>
              </a:rPr>
              <a:t>, William Cashman. </a:t>
            </a:r>
            <a:r>
              <a:rPr lang="en-GB" sz="1400" dirty="0" err="1">
                <a:effectLst/>
                <a:latin typeface="Google Sans"/>
              </a:rPr>
              <a:t>arXiv</a:t>
            </a:r>
            <a:r>
              <a:rPr lang="en-GB" sz="1400" dirty="0">
                <a:effectLst/>
                <a:latin typeface="Google Sans"/>
              </a:rPr>
              <a:t>: 2409.13541</a:t>
            </a:r>
          </a:p>
        </p:txBody>
      </p:sp>
      <p:sp>
        <p:nvSpPr>
          <p:cNvPr id="223" name="TextBox 222">
            <a:extLst>
              <a:ext uri="{FF2B5EF4-FFF2-40B4-BE49-F238E27FC236}">
                <a16:creationId xmlns:a16="http://schemas.microsoft.com/office/drawing/2014/main" id="{FDC3503E-74DC-58F6-BF5A-C1F81F05656A}"/>
              </a:ext>
            </a:extLst>
          </p:cNvPr>
          <p:cNvSpPr txBox="1"/>
          <p:nvPr/>
        </p:nvSpPr>
        <p:spPr>
          <a:xfrm>
            <a:off x="6189880" y="711171"/>
            <a:ext cx="5078479" cy="1015663"/>
          </a:xfrm>
          <a:prstGeom prst="rect">
            <a:avLst/>
          </a:prstGeom>
          <a:noFill/>
        </p:spPr>
        <p:txBody>
          <a:bodyPr wrap="square">
            <a:spAutoFit/>
          </a:bodyPr>
          <a:lstStyle/>
          <a:p>
            <a:pPr algn="ctr"/>
            <a:r>
              <a:rPr lang="en-GB" sz="2000" dirty="0">
                <a:latin typeface="Google Sans"/>
              </a:rPr>
              <a:t>E</a:t>
            </a:r>
            <a:r>
              <a:rPr lang="en-GB" sz="2000" dirty="0">
                <a:effectLst/>
                <a:latin typeface="Google Sans"/>
              </a:rPr>
              <a:t>ven small architectures like this, made from real-world photonic hardware components, are enough for universal quantum computation.</a:t>
            </a:r>
          </a:p>
        </p:txBody>
      </p:sp>
      <p:pic>
        <p:nvPicPr>
          <p:cNvPr id="7" name="Picture 6">
            <a:extLst>
              <a:ext uri="{FF2B5EF4-FFF2-40B4-BE49-F238E27FC236}">
                <a16:creationId xmlns:a16="http://schemas.microsoft.com/office/drawing/2014/main" id="{8CAD1364-A7E5-5950-9397-01B402509D5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147" t="27904" r="3597" b="27350"/>
          <a:stretch/>
        </p:blipFill>
        <p:spPr bwMode="auto">
          <a:xfrm>
            <a:off x="8316591" y="6201305"/>
            <a:ext cx="1668170" cy="315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4CBC52-366F-FC98-493D-A8D922A9EFEF}"/>
              </a:ext>
            </a:extLst>
          </p:cNvPr>
          <p:cNvPicPr>
            <a:picLocks noChangeAspect="1"/>
          </p:cNvPicPr>
          <p:nvPr/>
        </p:nvPicPr>
        <p:blipFill>
          <a:blip r:embed="rId11"/>
          <a:stretch>
            <a:fillRect/>
          </a:stretch>
        </p:blipFill>
        <p:spPr>
          <a:xfrm>
            <a:off x="10190768" y="6133806"/>
            <a:ext cx="1445555" cy="423994"/>
          </a:xfrm>
          <a:prstGeom prst="rect">
            <a:avLst/>
          </a:prstGeom>
        </p:spPr>
      </p:pic>
      <p:sp>
        <p:nvSpPr>
          <p:cNvPr id="5" name="TextBox 4">
            <a:extLst>
              <a:ext uri="{FF2B5EF4-FFF2-40B4-BE49-F238E27FC236}">
                <a16:creationId xmlns:a16="http://schemas.microsoft.com/office/drawing/2014/main" id="{78211378-56E1-6F39-09F1-272800837126}"/>
              </a:ext>
            </a:extLst>
          </p:cNvPr>
          <p:cNvSpPr txBox="1"/>
          <p:nvPr/>
        </p:nvSpPr>
        <p:spPr>
          <a:xfrm>
            <a:off x="233284" y="139110"/>
            <a:ext cx="10244023" cy="461665"/>
          </a:xfrm>
          <a:prstGeom prst="rect">
            <a:avLst/>
          </a:prstGeom>
          <a:noFill/>
        </p:spPr>
        <p:txBody>
          <a:bodyPr wrap="none" rtlCol="0">
            <a:spAutoFit/>
          </a:bodyPr>
          <a:lstStyle/>
          <a:p>
            <a:pPr lvl="0">
              <a:defRPr/>
            </a:pPr>
            <a:r>
              <a:rPr lang="en-US" sz="2400" b="1" dirty="0">
                <a:solidFill>
                  <a:prstClr val="black"/>
                </a:solidFill>
              </a:rPr>
              <a:t>To architect a new type of computer, new formalisms will replace the old</a:t>
            </a:r>
          </a:p>
        </p:txBody>
      </p:sp>
    </p:spTree>
    <p:extLst>
      <p:ext uri="{BB962C8B-B14F-4D97-AF65-F5344CB8AC3E}">
        <p14:creationId xmlns:p14="http://schemas.microsoft.com/office/powerpoint/2010/main" val="122337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8" grpId="0"/>
      <p:bldP spid="113" grpId="0"/>
      <p:bldP spid="134" grpId="0" animBg="1"/>
      <p:bldP spid="136" grpId="0" animBg="1"/>
      <p:bldP spid="138" grpId="0" animBg="1"/>
      <p:bldP spid="1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8C6401-0EDC-1AE8-044D-0384332BA585}"/>
              </a:ext>
            </a:extLst>
          </p:cNvPr>
          <p:cNvSpPr txBox="1"/>
          <p:nvPr/>
        </p:nvSpPr>
        <p:spPr>
          <a:xfrm>
            <a:off x="3362163" y="691127"/>
            <a:ext cx="5467673" cy="299160"/>
          </a:xfrm>
          <a:prstGeom prst="rect">
            <a:avLst/>
          </a:prstGeom>
          <a:noFill/>
          <a:ln w="0">
            <a:noFill/>
          </a:ln>
        </p:spPr>
        <p:txBody>
          <a:bodyPr lIns="0" tIns="0" rIns="0" bIns="0" anchor="t">
            <a:noAutofit/>
          </a:bodyPr>
          <a:lstStyle/>
          <a:p>
            <a:pPr algn="ctr"/>
            <a:r>
              <a:rPr lang="en-US" sz="2360" spc="-1" dirty="0">
                <a:solidFill>
                  <a:schemeClr val="accent1"/>
                </a:solidFill>
                <a:latin typeface="ADLaM Display" panose="020F0502020204030204" pitchFamily="2" charset="0"/>
                <a:ea typeface="ADLaM Display" panose="020F0502020204030204" pitchFamily="2" charset="0"/>
                <a:cs typeface="ADLaM Display" panose="020F0502020204030204" pitchFamily="2" charset="0"/>
              </a:rPr>
              <a:t>About me</a:t>
            </a:r>
          </a:p>
        </p:txBody>
      </p:sp>
      <p:sp>
        <p:nvSpPr>
          <p:cNvPr id="3" name="Flowchart: Alternate Process 2">
            <a:extLst>
              <a:ext uri="{FF2B5EF4-FFF2-40B4-BE49-F238E27FC236}">
                <a16:creationId xmlns:a16="http://schemas.microsoft.com/office/drawing/2014/main" id="{33B804A0-40C0-6BFD-003A-09C8F6C195F3}"/>
              </a:ext>
            </a:extLst>
          </p:cNvPr>
          <p:cNvSpPr/>
          <p:nvPr/>
        </p:nvSpPr>
        <p:spPr>
          <a:xfrm flipH="1" flipV="1">
            <a:off x="2120743" y="990287"/>
            <a:ext cx="7950512" cy="4422908"/>
          </a:xfrm>
          <a:custGeom>
            <a:avLst/>
            <a:gdLst>
              <a:gd name="connsiteX0" fmla="*/ 0 w 7950512"/>
              <a:gd name="connsiteY0" fmla="*/ 737151 h 4422908"/>
              <a:gd name="connsiteX1" fmla="*/ 737151 w 7950512"/>
              <a:gd name="connsiteY1" fmla="*/ 0 h 4422908"/>
              <a:gd name="connsiteX2" fmla="*/ 7213361 w 7950512"/>
              <a:gd name="connsiteY2" fmla="*/ 0 h 4422908"/>
              <a:gd name="connsiteX3" fmla="*/ 7950512 w 7950512"/>
              <a:gd name="connsiteY3" fmla="*/ 737151 h 4422908"/>
              <a:gd name="connsiteX4" fmla="*/ 7950512 w 7950512"/>
              <a:gd name="connsiteY4" fmla="*/ 3685757 h 4422908"/>
              <a:gd name="connsiteX5" fmla="*/ 7213361 w 7950512"/>
              <a:gd name="connsiteY5" fmla="*/ 4422908 h 4422908"/>
              <a:gd name="connsiteX6" fmla="*/ 737151 w 7950512"/>
              <a:gd name="connsiteY6" fmla="*/ 4422908 h 4422908"/>
              <a:gd name="connsiteX7" fmla="*/ 0 w 7950512"/>
              <a:gd name="connsiteY7" fmla="*/ 3685757 h 4422908"/>
              <a:gd name="connsiteX8" fmla="*/ 0 w 7950512"/>
              <a:gd name="connsiteY8" fmla="*/ 737151 h 442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512" h="4422908" extrusionOk="0">
                <a:moveTo>
                  <a:pt x="0" y="737151"/>
                </a:moveTo>
                <a:cubicBezTo>
                  <a:pt x="79173" y="339701"/>
                  <a:pt x="324436" y="919"/>
                  <a:pt x="737151" y="0"/>
                </a:cubicBezTo>
                <a:cubicBezTo>
                  <a:pt x="2184473" y="-110966"/>
                  <a:pt x="5618416" y="-160982"/>
                  <a:pt x="7213361" y="0"/>
                </a:cubicBezTo>
                <a:cubicBezTo>
                  <a:pt x="7576786" y="-24165"/>
                  <a:pt x="8001297" y="312716"/>
                  <a:pt x="7950512" y="737151"/>
                </a:cubicBezTo>
                <a:cubicBezTo>
                  <a:pt x="7944938" y="1701640"/>
                  <a:pt x="7793212" y="2666880"/>
                  <a:pt x="7950512" y="3685757"/>
                </a:cubicBezTo>
                <a:cubicBezTo>
                  <a:pt x="7886900" y="4116192"/>
                  <a:pt x="7612242" y="4381011"/>
                  <a:pt x="7213361" y="4422908"/>
                </a:cubicBezTo>
                <a:cubicBezTo>
                  <a:pt x="6157490" y="4335319"/>
                  <a:pt x="2587716" y="4353680"/>
                  <a:pt x="737151" y="4422908"/>
                </a:cubicBezTo>
                <a:cubicBezTo>
                  <a:pt x="302675" y="4373090"/>
                  <a:pt x="32921" y="4083460"/>
                  <a:pt x="0" y="3685757"/>
                </a:cubicBezTo>
                <a:cubicBezTo>
                  <a:pt x="126464" y="3206658"/>
                  <a:pt x="-161478" y="1416135"/>
                  <a:pt x="0" y="737151"/>
                </a:cubicBezTo>
                <a:close/>
              </a:path>
            </a:pathLst>
          </a:custGeom>
          <a:noFill/>
          <a:ln w="9525" cap="flat" cmpd="sng" algn="ctr">
            <a:solidFill>
              <a:schemeClr val="accent1"/>
            </a:solidFill>
            <a:prstDash val="lgDash"/>
            <a:round/>
            <a:headEnd type="none" w="med" len="med"/>
            <a:tailEnd type="none" w="med" len="med"/>
            <a:extLst>
              <a:ext uri="{C807C97D-BFC1-408E-A445-0C87EB9F89A2}">
                <ask:lineSketchStyleProps xmlns:ask="http://schemas.microsoft.com/office/drawing/2018/sketchyshapes" sd="826694671">
                  <a:prstGeom prst="flowChartAlternateProcess">
                    <a:avLst/>
                  </a:prstGeom>
                  <ask:type>
                    <ask:lineSketchCurved/>
                  </ask:type>
                </ask:lineSketchStyleProps>
              </a:ext>
            </a:extLst>
          </a:ln>
          <a:effectLst/>
          <a:scene3d>
            <a:camera prst="perspectiveAbove"/>
            <a:lightRig rig="threePt" dir="t"/>
          </a:scene3d>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extBox 9">
            <a:extLst>
              <a:ext uri="{FF2B5EF4-FFF2-40B4-BE49-F238E27FC236}">
                <a16:creationId xmlns:a16="http://schemas.microsoft.com/office/drawing/2014/main" id="{71F1FF1E-50C9-4B1C-3A31-09B9D1DDE6A3}"/>
              </a:ext>
            </a:extLst>
          </p:cNvPr>
          <p:cNvSpPr txBox="1"/>
          <p:nvPr/>
        </p:nvSpPr>
        <p:spPr>
          <a:xfrm>
            <a:off x="3029985" y="1481248"/>
            <a:ext cx="3455390" cy="299160"/>
          </a:xfrm>
          <a:prstGeom prst="rect">
            <a:avLst/>
          </a:prstGeom>
          <a:noFill/>
          <a:ln w="0">
            <a:noFill/>
          </a:ln>
        </p:spPr>
        <p:txBody>
          <a:bodyPr lIns="0" tIns="0" rIns="0" bIns="0" anchor="t">
            <a:noAutofit/>
          </a:bodyPr>
          <a:lstStyle/>
          <a:p>
            <a:r>
              <a:rPr lang="en-US" sz="2360" spc="-1" dirty="0">
                <a:solidFill>
                  <a:schemeClr val="accent1">
                    <a:lumMod val="75000"/>
                  </a:schemeClr>
                </a:solidFill>
                <a:latin typeface="ADLaM Display" panose="02010000000000000000" pitchFamily="2" charset="77"/>
                <a:ea typeface="ADLaM Display" panose="02010000000000000000" pitchFamily="2" charset="77"/>
                <a:cs typeface="ADLaM Display" panose="02010000000000000000" pitchFamily="2" charset="77"/>
              </a:rPr>
              <a:t>Lia Yeh</a:t>
            </a:r>
          </a:p>
        </p:txBody>
      </p:sp>
      <p:sp>
        <p:nvSpPr>
          <p:cNvPr id="25" name="Content Placeholder 2">
            <a:extLst>
              <a:ext uri="{FF2B5EF4-FFF2-40B4-BE49-F238E27FC236}">
                <a16:creationId xmlns:a16="http://schemas.microsoft.com/office/drawing/2014/main" id="{9BD7D082-1C3F-27B6-5E04-B3926EFD35FF}"/>
              </a:ext>
            </a:extLst>
          </p:cNvPr>
          <p:cNvSpPr txBox="1">
            <a:spLocks/>
          </p:cNvSpPr>
          <p:nvPr/>
        </p:nvSpPr>
        <p:spPr>
          <a:xfrm>
            <a:off x="2727442" y="2079568"/>
            <a:ext cx="7084773" cy="1709767"/>
          </a:xfrm>
          <a:prstGeom prst="rect">
            <a:avLst/>
          </a:prstGeom>
        </p:spPr>
        <p:txBody>
          <a:bodyP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SzPct val="140000"/>
            </a:pPr>
            <a:r>
              <a:rPr lang="en-US" dirty="0">
                <a:latin typeface="Sabon Next LT" panose="02000500000000000000" pitchFamily="2" charset="0"/>
                <a:cs typeface="Sabon Next LT" panose="02000500000000000000" pitchFamily="2" charset="0"/>
              </a:rPr>
              <a:t>2020-present: CS PhD student, University of Oxford. I am thankful for the Google PhD Fellowship.</a:t>
            </a:r>
          </a:p>
          <a:p>
            <a:pPr>
              <a:lnSpc>
                <a:spcPct val="100000"/>
              </a:lnSpc>
              <a:spcBef>
                <a:spcPts val="600"/>
              </a:spcBef>
              <a:buSzPct val="140000"/>
            </a:pPr>
            <a:endParaRPr lang="en-US" dirty="0">
              <a:latin typeface="Sabon Next LT" panose="02000500000000000000" pitchFamily="2" charset="0"/>
              <a:cs typeface="Sabon Next LT" panose="02000500000000000000" pitchFamily="2" charset="0"/>
            </a:endParaRPr>
          </a:p>
          <a:p>
            <a:pPr>
              <a:lnSpc>
                <a:spcPct val="100000"/>
              </a:lnSpc>
              <a:spcBef>
                <a:spcPts val="600"/>
              </a:spcBef>
              <a:buSzPct val="140000"/>
            </a:pPr>
            <a:r>
              <a:rPr lang="en-US" dirty="0">
                <a:latin typeface="Sabon Next LT" panose="02000500000000000000" pitchFamily="2" charset="0"/>
                <a:cs typeface="Sabon Next LT" panose="02000500000000000000" pitchFamily="2" charset="0"/>
              </a:rPr>
              <a:t>2022-present: Research Scientist, </a:t>
            </a:r>
            <a:r>
              <a:rPr lang="en-US" dirty="0" err="1">
                <a:latin typeface="Sabon Next LT" panose="02000500000000000000" pitchFamily="2" charset="0"/>
                <a:cs typeface="Sabon Next LT" panose="02000500000000000000" pitchFamily="2" charset="0"/>
              </a:rPr>
              <a:t>Quantinuum</a:t>
            </a:r>
            <a:endParaRPr lang="en-US" dirty="0">
              <a:latin typeface="Sabon Next LT" panose="02000500000000000000" pitchFamily="2" charset="0"/>
              <a:cs typeface="Sabon Next LT" panose="02000500000000000000" pitchFamily="2" charset="0"/>
            </a:endParaRPr>
          </a:p>
          <a:p>
            <a:pPr>
              <a:lnSpc>
                <a:spcPct val="100000"/>
              </a:lnSpc>
              <a:spcBef>
                <a:spcPts val="600"/>
              </a:spcBef>
              <a:buSzPct val="140000"/>
            </a:pPr>
            <a:endParaRPr lang="en-US" dirty="0">
              <a:latin typeface="Sabon Next LT" panose="02000500000000000000" pitchFamily="2" charset="0"/>
              <a:cs typeface="Sabon Next LT" panose="02000500000000000000" pitchFamily="2" charset="0"/>
            </a:endParaRPr>
          </a:p>
          <a:p>
            <a:pPr>
              <a:lnSpc>
                <a:spcPct val="100000"/>
              </a:lnSpc>
              <a:spcBef>
                <a:spcPts val="600"/>
              </a:spcBef>
              <a:buSzPct val="140000"/>
            </a:pPr>
            <a:r>
              <a:rPr lang="en-US" dirty="0">
                <a:latin typeface="Sabon Next LT" panose="02000500000000000000" pitchFamily="2" charset="0"/>
                <a:cs typeface="Sabon Next LT" panose="02000500000000000000" pitchFamily="2" charset="0"/>
              </a:rPr>
              <a:t>2016-2020: B.S. Computing and B.S. Physics, College of Creative Studies, UC Santa Barbara</a:t>
            </a:r>
            <a:endParaRPr lang="en-US" dirty="0"/>
          </a:p>
        </p:txBody>
      </p:sp>
    </p:spTree>
    <p:extLst>
      <p:ext uri="{BB962C8B-B14F-4D97-AF65-F5344CB8AC3E}">
        <p14:creationId xmlns:p14="http://schemas.microsoft.com/office/powerpoint/2010/main" val="1832673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87CB68-7760-6369-71E4-4EE00D2A0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9BB1AE-DB22-432C-14F9-BF9BCED60762}"/>
              </a:ext>
            </a:extLst>
          </p:cNvPr>
          <p:cNvPicPr>
            <a:picLocks noChangeAspect="1"/>
          </p:cNvPicPr>
          <p:nvPr/>
        </p:nvPicPr>
        <p:blipFill>
          <a:blip r:embed="rId3"/>
          <a:stretch>
            <a:fillRect/>
          </a:stretch>
        </p:blipFill>
        <p:spPr>
          <a:xfrm>
            <a:off x="1620252" y="1265113"/>
            <a:ext cx="7904747" cy="2948151"/>
          </a:xfrm>
          <a:prstGeom prst="rect">
            <a:avLst/>
          </a:prstGeom>
        </p:spPr>
      </p:pic>
      <p:sp>
        <p:nvSpPr>
          <p:cNvPr id="5" name="Title 1">
            <a:extLst>
              <a:ext uri="{FF2B5EF4-FFF2-40B4-BE49-F238E27FC236}">
                <a16:creationId xmlns:a16="http://schemas.microsoft.com/office/drawing/2014/main" id="{1E19FE20-5E70-7A55-50C2-DB85E41A3873}"/>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Quantum teleportation</a:t>
            </a:r>
          </a:p>
        </p:txBody>
      </p:sp>
    </p:spTree>
    <p:extLst>
      <p:ext uri="{BB962C8B-B14F-4D97-AF65-F5344CB8AC3E}">
        <p14:creationId xmlns:p14="http://schemas.microsoft.com/office/powerpoint/2010/main" val="82360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AFF21A-C526-A80D-34D4-7D64150F188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4E9BFAB-8319-A349-3350-122EBEF94D4F}"/>
              </a:ext>
            </a:extLst>
          </p:cNvPr>
          <p:cNvPicPr>
            <a:picLocks noChangeAspect="1"/>
          </p:cNvPicPr>
          <p:nvPr/>
        </p:nvPicPr>
        <p:blipFill>
          <a:blip r:embed="rId3">
            <a:alphaModFix/>
          </a:blip>
          <a:stretch>
            <a:fillRect/>
          </a:stretch>
        </p:blipFill>
        <p:spPr>
          <a:xfrm>
            <a:off x="1604209" y="1200097"/>
            <a:ext cx="7904747" cy="3179397"/>
          </a:xfrm>
          <a:prstGeom prst="rect">
            <a:avLst/>
          </a:prstGeom>
        </p:spPr>
      </p:pic>
      <p:sp>
        <p:nvSpPr>
          <p:cNvPr id="4" name="Title 1">
            <a:extLst>
              <a:ext uri="{FF2B5EF4-FFF2-40B4-BE49-F238E27FC236}">
                <a16:creationId xmlns:a16="http://schemas.microsoft.com/office/drawing/2014/main" id="{BB09F52C-2E24-5D97-F0C0-1F7FAA27142E}"/>
              </a:ext>
            </a:extLst>
          </p:cNvPr>
          <p:cNvSpPr txBox="1">
            <a:spLocks/>
          </p:cNvSpPr>
          <p:nvPr/>
        </p:nvSpPr>
        <p:spPr>
          <a:xfrm>
            <a:off x="856124" y="443857"/>
            <a:ext cx="7180971"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Quantum teleportation</a:t>
            </a:r>
          </a:p>
        </p:txBody>
      </p:sp>
    </p:spTree>
    <p:extLst>
      <p:ext uri="{BB962C8B-B14F-4D97-AF65-F5344CB8AC3E}">
        <p14:creationId xmlns:p14="http://schemas.microsoft.com/office/powerpoint/2010/main" val="1922880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A837BC-0594-46D9-378A-15175ED1890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2271CAB-351E-4F27-C9E9-99D16A68CFD6}"/>
              </a:ext>
            </a:extLst>
          </p:cNvPr>
          <p:cNvPicPr>
            <a:picLocks noChangeAspect="1"/>
          </p:cNvPicPr>
          <p:nvPr/>
        </p:nvPicPr>
        <p:blipFill>
          <a:blip r:embed="rId3"/>
          <a:stretch>
            <a:fillRect/>
          </a:stretch>
        </p:blipFill>
        <p:spPr>
          <a:xfrm>
            <a:off x="849715" y="3010075"/>
            <a:ext cx="3858405" cy="2125123"/>
          </a:xfrm>
          <a:prstGeom prst="rect">
            <a:avLst/>
          </a:prstGeom>
        </p:spPr>
      </p:pic>
      <p:sp>
        <p:nvSpPr>
          <p:cNvPr id="12" name="Title 1">
            <a:extLst>
              <a:ext uri="{FF2B5EF4-FFF2-40B4-BE49-F238E27FC236}">
                <a16:creationId xmlns:a16="http://schemas.microsoft.com/office/drawing/2014/main" id="{2A7D3356-9C6F-6777-F885-A58BD426C8DD}"/>
              </a:ext>
            </a:extLst>
          </p:cNvPr>
          <p:cNvSpPr>
            <a:spLocks noGrp="1"/>
          </p:cNvSpPr>
          <p:nvPr>
            <p:ph type="title"/>
          </p:nvPr>
        </p:nvSpPr>
        <p:spPr>
          <a:xfrm>
            <a:off x="828674" y="131086"/>
            <a:ext cx="9813911" cy="1505883"/>
          </a:xfrm>
        </p:spPr>
        <p:txBody>
          <a:bodyPr vert="horz" lIns="91440" tIns="45720" rIns="91440" bIns="45720" rtlCol="0" anchor="ctr">
            <a:normAutofit/>
          </a:bodyPr>
          <a:lstStyle/>
          <a:p>
            <a:r>
              <a:rPr lang="en-US" sz="4000" dirty="0">
                <a:latin typeface="Californian FB" panose="0207040306080B030204" pitchFamily="18" charset="77"/>
              </a:rPr>
              <a:t>Transpose is exchanging inputs and outputs</a:t>
            </a:r>
            <a:endParaRPr lang="en-US" sz="4000" kern="1200" dirty="0">
              <a:solidFill>
                <a:schemeClr val="tx1"/>
              </a:solidFill>
              <a:latin typeface="Californian FB" panose="0207040306080B030204" pitchFamily="18" charset="77"/>
            </a:endParaRPr>
          </a:p>
        </p:txBody>
      </p:sp>
      <p:pic>
        <p:nvPicPr>
          <p:cNvPr id="15" name="Picture 14">
            <a:extLst>
              <a:ext uri="{FF2B5EF4-FFF2-40B4-BE49-F238E27FC236}">
                <a16:creationId xmlns:a16="http://schemas.microsoft.com/office/drawing/2014/main" id="{C0871E86-7B7C-092D-047B-B81FC72AEDB9}"/>
              </a:ext>
            </a:extLst>
          </p:cNvPr>
          <p:cNvPicPr>
            <a:picLocks noChangeAspect="1"/>
          </p:cNvPicPr>
          <p:nvPr/>
        </p:nvPicPr>
        <p:blipFill>
          <a:blip r:embed="rId4"/>
          <a:stretch>
            <a:fillRect/>
          </a:stretch>
        </p:blipFill>
        <p:spPr>
          <a:xfrm>
            <a:off x="5735629" y="1951294"/>
            <a:ext cx="6205537" cy="4068442"/>
          </a:xfrm>
          <a:prstGeom prst="rect">
            <a:avLst/>
          </a:prstGeom>
        </p:spPr>
      </p:pic>
    </p:spTree>
    <p:extLst>
      <p:ext uri="{BB962C8B-B14F-4D97-AF65-F5344CB8AC3E}">
        <p14:creationId xmlns:p14="http://schemas.microsoft.com/office/powerpoint/2010/main" val="2724665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F8DAB5-FD2A-230E-EB54-DD57689E04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8A05BA-708C-0ADB-BC16-D0377E901D5F}"/>
              </a:ext>
            </a:extLst>
          </p:cNvPr>
          <p:cNvPicPr>
            <a:picLocks noChangeAspect="1"/>
          </p:cNvPicPr>
          <p:nvPr/>
        </p:nvPicPr>
        <p:blipFill>
          <a:blip r:embed="rId3"/>
          <a:stretch>
            <a:fillRect/>
          </a:stretch>
        </p:blipFill>
        <p:spPr>
          <a:xfrm>
            <a:off x="1752599" y="5445232"/>
            <a:ext cx="7772400" cy="1030822"/>
          </a:xfrm>
          <a:prstGeom prst="rect">
            <a:avLst/>
          </a:prstGeom>
        </p:spPr>
      </p:pic>
      <p:pic>
        <p:nvPicPr>
          <p:cNvPr id="9" name="Picture 8">
            <a:extLst>
              <a:ext uri="{FF2B5EF4-FFF2-40B4-BE49-F238E27FC236}">
                <a16:creationId xmlns:a16="http://schemas.microsoft.com/office/drawing/2014/main" id="{6DCB9FE9-4DBA-13BA-72AA-8413063A39B1}"/>
              </a:ext>
            </a:extLst>
          </p:cNvPr>
          <p:cNvPicPr>
            <a:picLocks noChangeAspect="1"/>
          </p:cNvPicPr>
          <p:nvPr/>
        </p:nvPicPr>
        <p:blipFill>
          <a:blip r:embed="rId4">
            <a:alphaModFix/>
          </a:blip>
          <a:stretch>
            <a:fillRect/>
          </a:stretch>
        </p:blipFill>
        <p:spPr>
          <a:xfrm>
            <a:off x="1604209" y="1200097"/>
            <a:ext cx="7904747" cy="3179397"/>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BF76BC-9DBA-0295-E9D9-F180D9CB7D28}"/>
                  </a:ext>
                </a:extLst>
              </p:cNvPr>
              <p:cNvSpPr txBox="1"/>
              <p:nvPr/>
            </p:nvSpPr>
            <p:spPr>
              <a:xfrm rot="5400000">
                <a:off x="5309381" y="4496864"/>
                <a:ext cx="658835"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5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D60ACAE4-B0B6-F7B1-D780-A6897102F10D}"/>
                  </a:ext>
                </a:extLst>
              </p:cNvPr>
              <p:cNvSpPr txBox="1">
                <a:spLocks noRot="1" noChangeAspect="1" noMove="1" noResize="1" noEditPoints="1" noAdjustHandles="1" noChangeArrowheads="1" noChangeShapeType="1" noTextEdit="1"/>
              </p:cNvSpPr>
              <p:nvPr/>
            </p:nvSpPr>
            <p:spPr>
              <a:xfrm rot="5400000">
                <a:off x="5309381" y="4496864"/>
                <a:ext cx="658835" cy="830997"/>
              </a:xfrm>
              <a:prstGeom prst="rect">
                <a:avLst/>
              </a:prstGeom>
              <a:blipFill>
                <a:blip r:embed="rId5"/>
                <a:stretch>
                  <a:fillRect t="-11321" b="-11321"/>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BFF7BB03-BA49-F070-BB91-2CDFD679F34D}"/>
              </a:ext>
            </a:extLst>
          </p:cNvPr>
          <p:cNvSpPr txBox="1">
            <a:spLocks/>
          </p:cNvSpPr>
          <p:nvPr/>
        </p:nvSpPr>
        <p:spPr>
          <a:xfrm>
            <a:off x="856124" y="443857"/>
            <a:ext cx="7180971"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fornian FB" panose="0207040306080B030204" pitchFamily="18" charset="0"/>
                <a:ea typeface="+mj-ea"/>
                <a:cs typeface="+mj-cs"/>
              </a:rPr>
              <a:t>Quantum teleportation</a:t>
            </a:r>
          </a:p>
        </p:txBody>
      </p:sp>
    </p:spTree>
    <p:extLst>
      <p:ext uri="{BB962C8B-B14F-4D97-AF65-F5344CB8AC3E}">
        <p14:creationId xmlns:p14="http://schemas.microsoft.com/office/powerpoint/2010/main" val="275524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3BD5-057B-4B33-2F25-2A2E17B16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66AA1-DA15-08FD-B3FB-15C20408D417}"/>
              </a:ext>
            </a:extLst>
          </p:cNvPr>
          <p:cNvSpPr>
            <a:spLocks noGrp="1"/>
          </p:cNvSpPr>
          <p:nvPr>
            <p:ph type="title"/>
          </p:nvPr>
        </p:nvSpPr>
        <p:spPr/>
        <p:txBody>
          <a:bodyPr>
            <a:normAutofit/>
          </a:bodyPr>
          <a:lstStyle/>
          <a:p>
            <a:r>
              <a:rPr lang="en-US" sz="5500" dirty="0"/>
              <a:t>Roadmap of this tutorial</a:t>
            </a:r>
          </a:p>
        </p:txBody>
      </p:sp>
      <p:sp>
        <p:nvSpPr>
          <p:cNvPr id="3" name="Content Placeholder 2">
            <a:extLst>
              <a:ext uri="{FF2B5EF4-FFF2-40B4-BE49-F238E27FC236}">
                <a16:creationId xmlns:a16="http://schemas.microsoft.com/office/drawing/2014/main" id="{A475E263-B35A-FCD5-ECA2-310CA0F28CA6}"/>
              </a:ext>
            </a:extLst>
          </p:cNvPr>
          <p:cNvSpPr>
            <a:spLocks noGrp="1"/>
          </p:cNvSpPr>
          <p:nvPr>
            <p:ph idx="1"/>
          </p:nvPr>
        </p:nvSpPr>
        <p:spPr>
          <a:xfrm>
            <a:off x="901099" y="2360647"/>
            <a:ext cx="10811826" cy="4301409"/>
          </a:xfrm>
        </p:spPr>
        <p:txBody>
          <a:bodyPr>
            <a:noAutofit/>
          </a:bodyPr>
          <a:lstStyle/>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Introduction to pictorial reasoning</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b="1" dirty="0">
                <a:latin typeface="Aptos" panose="020B0004020202020204" pitchFamily="34" charset="0"/>
                <a:cs typeface="Sabon Next LT" panose="02000500000000000000" pitchFamily="2" charset="0"/>
              </a:rPr>
              <a:t> Tutorial on the ZX-calculus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Study teaching high school students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Activity on quantum teleportation and communication</a:t>
            </a:r>
            <a:endParaRPr lang="en-US" sz="2800" dirty="0">
              <a:latin typeface="Aptos" panose="020B0004020202020204" pitchFamily="34" charset="0"/>
            </a:endParaRPr>
          </a:p>
        </p:txBody>
      </p:sp>
    </p:spTree>
    <p:extLst>
      <p:ext uri="{BB962C8B-B14F-4D97-AF65-F5344CB8AC3E}">
        <p14:creationId xmlns:p14="http://schemas.microsoft.com/office/powerpoint/2010/main" val="178548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C0403-02B9-341D-2FD6-699FBA470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66BA5-206D-CB4D-4B28-BE2D7E6D05CE}"/>
              </a:ext>
            </a:extLst>
          </p:cNvPr>
          <p:cNvSpPr>
            <a:spLocks noGrp="1"/>
          </p:cNvSpPr>
          <p:nvPr>
            <p:ph type="title"/>
          </p:nvPr>
        </p:nvSpPr>
        <p:spPr>
          <a:xfrm>
            <a:off x="1069400" y="1672383"/>
            <a:ext cx="1551135" cy="977516"/>
          </a:xfrm>
        </p:spPr>
        <p:txBody>
          <a:bodyPr>
            <a:noAutofit/>
          </a:bodyPr>
          <a:lstStyle/>
          <a:p>
            <a:r>
              <a:rPr lang="en-US" sz="5500" dirty="0">
                <a:latin typeface="The Hand" panose="03070502030502020204" pitchFamily="66" charset="0"/>
              </a:rPr>
              <a:t>This is Z</a:t>
            </a:r>
          </a:p>
        </p:txBody>
      </p:sp>
      <p:pic>
        <p:nvPicPr>
          <p:cNvPr id="19" name="Picture 18">
            <a:extLst>
              <a:ext uri="{FF2B5EF4-FFF2-40B4-BE49-F238E27FC236}">
                <a16:creationId xmlns:a16="http://schemas.microsoft.com/office/drawing/2014/main" id="{D230CE55-C7B2-573D-5E40-F18BA9DC67CA}"/>
              </a:ext>
            </a:extLst>
          </p:cNvPr>
          <p:cNvPicPr>
            <a:picLocks noChangeAspect="1"/>
          </p:cNvPicPr>
          <p:nvPr/>
        </p:nvPicPr>
        <p:blipFill>
          <a:blip r:embed="rId3"/>
          <a:stretch>
            <a:fillRect/>
          </a:stretch>
        </p:blipFill>
        <p:spPr>
          <a:xfrm>
            <a:off x="3906896" y="2683637"/>
            <a:ext cx="1649812" cy="1381329"/>
          </a:xfrm>
          <a:prstGeom prst="rect">
            <a:avLst/>
          </a:prstGeom>
        </p:spPr>
      </p:pic>
      <p:pic>
        <p:nvPicPr>
          <p:cNvPr id="21" name="Picture 20">
            <a:extLst>
              <a:ext uri="{FF2B5EF4-FFF2-40B4-BE49-F238E27FC236}">
                <a16:creationId xmlns:a16="http://schemas.microsoft.com/office/drawing/2014/main" id="{E222E292-F64F-F109-B2A7-9CD2DB5D9DF5}"/>
              </a:ext>
            </a:extLst>
          </p:cNvPr>
          <p:cNvPicPr>
            <a:picLocks noChangeAspect="1"/>
          </p:cNvPicPr>
          <p:nvPr/>
        </p:nvPicPr>
        <p:blipFill>
          <a:blip r:embed="rId4"/>
          <a:stretch>
            <a:fillRect/>
          </a:stretch>
        </p:blipFill>
        <p:spPr>
          <a:xfrm>
            <a:off x="1051296" y="2683637"/>
            <a:ext cx="1649812" cy="1371554"/>
          </a:xfrm>
          <a:prstGeom prst="rect">
            <a:avLst/>
          </a:prstGeom>
        </p:spPr>
      </p:pic>
      <p:sp>
        <p:nvSpPr>
          <p:cNvPr id="5" name="Rectangle 4">
            <a:extLst>
              <a:ext uri="{FF2B5EF4-FFF2-40B4-BE49-F238E27FC236}">
                <a16:creationId xmlns:a16="http://schemas.microsoft.com/office/drawing/2014/main" id="{2421CDA4-8F39-F356-C28C-CA181B31BC7B}"/>
              </a:ext>
            </a:extLst>
          </p:cNvPr>
          <p:cNvSpPr/>
          <p:nvPr/>
        </p:nvSpPr>
        <p:spPr>
          <a:xfrm>
            <a:off x="6494543" y="1161288"/>
            <a:ext cx="5283274" cy="4645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 name="Content Placeholder 2">
            <a:extLst>
              <a:ext uri="{FF2B5EF4-FFF2-40B4-BE49-F238E27FC236}">
                <a16:creationId xmlns:a16="http://schemas.microsoft.com/office/drawing/2014/main" id="{8D2C9649-3D6E-D05A-A2FC-2242C631AC48}"/>
              </a:ext>
            </a:extLst>
          </p:cNvPr>
          <p:cNvSpPr txBox="1">
            <a:spLocks/>
          </p:cNvSpPr>
          <p:nvPr/>
        </p:nvSpPr>
        <p:spPr>
          <a:xfrm>
            <a:off x="6769552" y="2741413"/>
            <a:ext cx="4781510" cy="148490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A </a:t>
            </a:r>
            <a:r>
              <a:rPr kumimoji="0" lang="en-US" sz="5400" b="1" i="0" u="sng"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diagram</a:t>
            </a:r>
            <a: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 in the ZX calculus is an </a:t>
            </a:r>
            <a:r>
              <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undirected</a:t>
            </a:r>
            <a: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 graph where each vertex is Z or X.</a:t>
            </a:r>
            <a:endPar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mn-cs"/>
            </a:endParaRPr>
          </a:p>
        </p:txBody>
      </p:sp>
      <p:sp>
        <p:nvSpPr>
          <p:cNvPr id="8" name="Title 1">
            <a:extLst>
              <a:ext uri="{FF2B5EF4-FFF2-40B4-BE49-F238E27FC236}">
                <a16:creationId xmlns:a16="http://schemas.microsoft.com/office/drawing/2014/main" id="{842DFB44-BB88-3400-ED6A-FC9462495EF5}"/>
              </a:ext>
            </a:extLst>
          </p:cNvPr>
          <p:cNvSpPr txBox="1">
            <a:spLocks/>
          </p:cNvSpPr>
          <p:nvPr/>
        </p:nvSpPr>
        <p:spPr>
          <a:xfrm>
            <a:off x="3927516" y="1672383"/>
            <a:ext cx="1551135" cy="97751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000000"/>
                </a:solidFill>
                <a:effectLst/>
                <a:uLnTx/>
                <a:uFillTx/>
                <a:latin typeface="The Hand" panose="03070502030502020204" pitchFamily="66" charset="0"/>
                <a:ea typeface="+mj-ea"/>
                <a:cs typeface="+mj-cs"/>
              </a:rPr>
              <a:t>This is X</a:t>
            </a:r>
          </a:p>
        </p:txBody>
      </p:sp>
      <p:sp>
        <p:nvSpPr>
          <p:cNvPr id="4" name="TextBox 3">
            <a:extLst>
              <a:ext uri="{FF2B5EF4-FFF2-40B4-BE49-F238E27FC236}">
                <a16:creationId xmlns:a16="http://schemas.microsoft.com/office/drawing/2014/main" id="{BF096E48-14BB-E787-1145-713E2766598E}"/>
              </a:ext>
            </a:extLst>
          </p:cNvPr>
          <p:cNvSpPr txBox="1"/>
          <p:nvPr/>
        </p:nvSpPr>
        <p:spPr>
          <a:xfrm>
            <a:off x="475862" y="127908"/>
            <a:ext cx="50206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 Creation of the ZX-calculus</a:t>
            </a:r>
            <a:endParaRPr kumimoji="0" lang="en-US" sz="2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6" name="TextBox 5">
            <a:extLst>
              <a:ext uri="{FF2B5EF4-FFF2-40B4-BE49-F238E27FC236}">
                <a16:creationId xmlns:a16="http://schemas.microsoft.com/office/drawing/2014/main" id="{5CE0321D-6492-AAD5-CF34-E84299A5BCF5}"/>
              </a:ext>
            </a:extLst>
          </p:cNvPr>
          <p:cNvSpPr txBox="1"/>
          <p:nvPr/>
        </p:nvSpPr>
        <p:spPr>
          <a:xfrm>
            <a:off x="757989" y="6587877"/>
            <a:ext cx="11444537"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Neue Haas Grotesk Text Pro"/>
                <a:ea typeface="+mn-ea"/>
                <a:cs typeface="+mn-cs"/>
              </a:rPr>
              <a:t>Interacting </a:t>
            </a:r>
            <a:r>
              <a:rPr lang="en-US" sz="1200" dirty="0">
                <a:solidFill>
                  <a:srgbClr val="000000">
                    <a:lumMod val="50000"/>
                    <a:lumOff val="50000"/>
                  </a:srgbClr>
                </a:solidFill>
                <a:latin typeface="Neue Haas Grotesk Text Pro"/>
              </a:rPr>
              <a:t>q</a:t>
            </a:r>
            <a:r>
              <a:rPr kumimoji="0" lang="en-US" sz="1200" b="0" i="0" u="none" strike="noStrike" kern="1200" cap="none" spc="0" normalizeH="0" baseline="0" noProof="0" dirty="0" err="1">
                <a:ln>
                  <a:noFill/>
                </a:ln>
                <a:solidFill>
                  <a:srgbClr val="000000">
                    <a:lumMod val="50000"/>
                    <a:lumOff val="50000"/>
                  </a:srgbClr>
                </a:solidFill>
                <a:effectLst/>
                <a:uLnTx/>
                <a:uFillTx/>
                <a:latin typeface="Neue Haas Grotesk Text Pro"/>
                <a:ea typeface="+mn-ea"/>
                <a:cs typeface="+mn-cs"/>
              </a:rPr>
              <a:t>uantum</a:t>
            </a:r>
            <a:r>
              <a:rPr kumimoji="0" lang="en-US" sz="1200" b="0" i="0" u="none" strike="noStrike" kern="1200" cap="none" spc="0" normalizeH="0" baseline="0" noProof="0" dirty="0">
                <a:ln>
                  <a:noFill/>
                </a:ln>
                <a:solidFill>
                  <a:srgbClr val="000000">
                    <a:lumMod val="50000"/>
                    <a:lumOff val="50000"/>
                  </a:srgbClr>
                </a:solidFill>
                <a:effectLst/>
                <a:uLnTx/>
                <a:uFillTx/>
                <a:latin typeface="Neue Haas Grotesk Text Pro"/>
                <a:ea typeface="+mn-ea"/>
                <a:cs typeface="+mn-cs"/>
              </a:rPr>
              <a:t> observables. ICALP (2007). Bob </a:t>
            </a:r>
            <a:r>
              <a:rPr kumimoji="0" lang="en-US" sz="1200" b="0" i="0" u="none" strike="noStrike" kern="1200" cap="none" spc="0" normalizeH="0" baseline="0" noProof="0" dirty="0" err="1">
                <a:ln>
                  <a:noFill/>
                </a:ln>
                <a:solidFill>
                  <a:srgbClr val="000000">
                    <a:lumMod val="50000"/>
                    <a:lumOff val="50000"/>
                  </a:srgbClr>
                </a:solidFill>
                <a:effectLst/>
                <a:uLnTx/>
                <a:uFillTx/>
                <a:latin typeface="Neue Haas Grotesk Text Pro"/>
                <a:ea typeface="+mn-ea"/>
                <a:cs typeface="+mn-cs"/>
              </a:rPr>
              <a:t>Coecke</a:t>
            </a:r>
            <a:r>
              <a:rPr kumimoji="0" lang="en-US" sz="1200" b="0" i="0" u="none" strike="noStrike" kern="1200" cap="none" spc="0" normalizeH="0" baseline="0" noProof="0" dirty="0">
                <a:ln>
                  <a:noFill/>
                </a:ln>
                <a:solidFill>
                  <a:srgbClr val="000000">
                    <a:lumMod val="50000"/>
                    <a:lumOff val="50000"/>
                  </a:srgbClr>
                </a:solidFill>
                <a:effectLst/>
                <a:uLnTx/>
                <a:uFillTx/>
                <a:latin typeface="Neue Haas Grotesk Text Pro"/>
                <a:ea typeface="+mn-ea"/>
                <a:cs typeface="+mn-cs"/>
              </a:rPr>
              <a:t> and Ross Duncan.</a:t>
            </a:r>
          </a:p>
        </p:txBody>
      </p:sp>
      <p:grpSp>
        <p:nvGrpSpPr>
          <p:cNvPr id="18" name="Group 17">
            <a:extLst>
              <a:ext uri="{FF2B5EF4-FFF2-40B4-BE49-F238E27FC236}">
                <a16:creationId xmlns:a16="http://schemas.microsoft.com/office/drawing/2014/main" id="{13122BF2-F5DF-2E8D-DC9F-61F0AAF6D61A}"/>
              </a:ext>
            </a:extLst>
          </p:cNvPr>
          <p:cNvGrpSpPr/>
          <p:nvPr/>
        </p:nvGrpSpPr>
        <p:grpSpPr>
          <a:xfrm>
            <a:off x="781291" y="4493035"/>
            <a:ext cx="5151741" cy="1137335"/>
            <a:chOff x="781291" y="4493035"/>
            <a:chExt cx="5151741" cy="1137335"/>
          </a:xfrm>
        </p:grpSpPr>
        <p:pic>
          <p:nvPicPr>
            <p:cNvPr id="27" name="Picture 26">
              <a:extLst>
                <a:ext uri="{FF2B5EF4-FFF2-40B4-BE49-F238E27FC236}">
                  <a16:creationId xmlns:a16="http://schemas.microsoft.com/office/drawing/2014/main" id="{40103486-C56E-44B8-ED1D-C8642B314FFA}"/>
                </a:ext>
              </a:extLst>
            </p:cNvPr>
            <p:cNvPicPr>
              <a:picLocks noChangeAspect="1"/>
            </p:cNvPicPr>
            <p:nvPr/>
          </p:nvPicPr>
          <p:blipFill>
            <a:blip r:embed="rId5"/>
            <a:srcRect l="30283"/>
            <a:stretch/>
          </p:blipFill>
          <p:spPr>
            <a:xfrm>
              <a:off x="2042988" y="4515510"/>
              <a:ext cx="3791244" cy="413841"/>
            </a:xfrm>
            <a:prstGeom prst="rect">
              <a:avLst/>
            </a:prstGeom>
          </p:spPr>
        </p:pic>
        <p:pic>
          <p:nvPicPr>
            <p:cNvPr id="28" name="Picture 27">
              <a:extLst>
                <a:ext uri="{FF2B5EF4-FFF2-40B4-BE49-F238E27FC236}">
                  <a16:creationId xmlns:a16="http://schemas.microsoft.com/office/drawing/2014/main" id="{78E540E3-B35B-1874-3EFF-F63CAD5D1197}"/>
                </a:ext>
              </a:extLst>
            </p:cNvPr>
            <p:cNvPicPr>
              <a:picLocks noChangeAspect="1"/>
            </p:cNvPicPr>
            <p:nvPr/>
          </p:nvPicPr>
          <p:blipFill>
            <a:blip r:embed="rId6"/>
            <a:srcRect l="28533"/>
            <a:stretch/>
          </p:blipFill>
          <p:spPr>
            <a:xfrm>
              <a:off x="2046612" y="5201184"/>
              <a:ext cx="3886420" cy="376735"/>
            </a:xfrm>
            <a:prstGeom prst="rect">
              <a:avLst/>
            </a:prstGeom>
          </p:spPr>
        </p:pic>
        <p:pic>
          <p:nvPicPr>
            <p:cNvPr id="7" name="Picture 6">
              <a:extLst>
                <a:ext uri="{FF2B5EF4-FFF2-40B4-BE49-F238E27FC236}">
                  <a16:creationId xmlns:a16="http://schemas.microsoft.com/office/drawing/2014/main" id="{B98298D9-3AB8-BCDA-CC8A-800A1C3D48CE}"/>
                </a:ext>
              </a:extLst>
            </p:cNvPr>
            <p:cNvPicPr>
              <a:picLocks noChangeAspect="1"/>
            </p:cNvPicPr>
            <p:nvPr/>
          </p:nvPicPr>
          <p:blipFill>
            <a:blip r:embed="rId7"/>
            <a:srcRect r="96999" b="61941"/>
            <a:stretch/>
          </p:blipFill>
          <p:spPr>
            <a:xfrm>
              <a:off x="781291" y="4493035"/>
              <a:ext cx="90904" cy="476180"/>
            </a:xfrm>
            <a:prstGeom prst="rect">
              <a:avLst/>
            </a:prstGeom>
          </p:spPr>
        </p:pic>
        <p:pic>
          <p:nvPicPr>
            <p:cNvPr id="9" name="Picture 8">
              <a:extLst>
                <a:ext uri="{FF2B5EF4-FFF2-40B4-BE49-F238E27FC236}">
                  <a16:creationId xmlns:a16="http://schemas.microsoft.com/office/drawing/2014/main" id="{BC4FBDDC-2F27-2D21-08B0-1961961ECA85}"/>
                </a:ext>
              </a:extLst>
            </p:cNvPr>
            <p:cNvPicPr>
              <a:picLocks noChangeAspect="1"/>
            </p:cNvPicPr>
            <p:nvPr/>
          </p:nvPicPr>
          <p:blipFill>
            <a:blip r:embed="rId7"/>
            <a:srcRect r="96999" b="61941"/>
            <a:stretch/>
          </p:blipFill>
          <p:spPr>
            <a:xfrm flipH="1">
              <a:off x="1801469" y="4493035"/>
              <a:ext cx="90904" cy="476180"/>
            </a:xfrm>
            <a:prstGeom prst="rect">
              <a:avLst/>
            </a:prstGeom>
          </p:spPr>
        </p:pic>
        <p:pic>
          <p:nvPicPr>
            <p:cNvPr id="12" name="Picture 11">
              <a:extLst>
                <a:ext uri="{FF2B5EF4-FFF2-40B4-BE49-F238E27FC236}">
                  <a16:creationId xmlns:a16="http://schemas.microsoft.com/office/drawing/2014/main" id="{F79F8434-E4BF-738D-0A0B-6DF5F751983F}"/>
                </a:ext>
              </a:extLst>
            </p:cNvPr>
            <p:cNvPicPr>
              <a:picLocks noChangeAspect="1"/>
            </p:cNvPicPr>
            <p:nvPr/>
          </p:nvPicPr>
          <p:blipFill>
            <a:blip r:embed="rId5"/>
            <a:srcRect l="6503" r="79343"/>
            <a:stretch/>
          </p:blipFill>
          <p:spPr>
            <a:xfrm>
              <a:off x="960997" y="4513851"/>
              <a:ext cx="769672" cy="413841"/>
            </a:xfrm>
            <a:prstGeom prst="rect">
              <a:avLst/>
            </a:prstGeom>
          </p:spPr>
        </p:pic>
        <p:pic>
          <p:nvPicPr>
            <p:cNvPr id="10" name="Picture 9">
              <a:extLst>
                <a:ext uri="{FF2B5EF4-FFF2-40B4-BE49-F238E27FC236}">
                  <a16:creationId xmlns:a16="http://schemas.microsoft.com/office/drawing/2014/main" id="{AB547DCC-BDBF-47CD-49E2-D5E0B38A9F31}"/>
                </a:ext>
              </a:extLst>
            </p:cNvPr>
            <p:cNvPicPr>
              <a:picLocks noChangeAspect="1"/>
            </p:cNvPicPr>
            <p:nvPr/>
          </p:nvPicPr>
          <p:blipFill>
            <a:blip r:embed="rId5"/>
            <a:srcRect l="207" t="39899" r="97036" b="33420"/>
            <a:stretch/>
          </p:blipFill>
          <p:spPr>
            <a:xfrm>
              <a:off x="880827" y="4678968"/>
              <a:ext cx="149893" cy="110418"/>
            </a:xfrm>
            <a:prstGeom prst="rect">
              <a:avLst/>
            </a:prstGeom>
          </p:spPr>
        </p:pic>
        <p:pic>
          <p:nvPicPr>
            <p:cNvPr id="11" name="Picture 10">
              <a:extLst>
                <a:ext uri="{FF2B5EF4-FFF2-40B4-BE49-F238E27FC236}">
                  <a16:creationId xmlns:a16="http://schemas.microsoft.com/office/drawing/2014/main" id="{C3C50B3D-8D4A-6572-5C1D-AF6CAC50E430}"/>
                </a:ext>
              </a:extLst>
            </p:cNvPr>
            <p:cNvPicPr>
              <a:picLocks noChangeAspect="1"/>
            </p:cNvPicPr>
            <p:nvPr/>
          </p:nvPicPr>
          <p:blipFill>
            <a:blip r:embed="rId5"/>
            <a:srcRect l="24778" t="39899" r="73550" b="33420"/>
            <a:stretch/>
          </p:blipFill>
          <p:spPr>
            <a:xfrm>
              <a:off x="1699406" y="4678968"/>
              <a:ext cx="90904" cy="110418"/>
            </a:xfrm>
            <a:prstGeom prst="rect">
              <a:avLst/>
            </a:prstGeom>
          </p:spPr>
        </p:pic>
        <p:pic>
          <p:nvPicPr>
            <p:cNvPr id="13" name="Picture 12">
              <a:extLst>
                <a:ext uri="{FF2B5EF4-FFF2-40B4-BE49-F238E27FC236}">
                  <a16:creationId xmlns:a16="http://schemas.microsoft.com/office/drawing/2014/main" id="{A48055A1-DA5E-DE99-E3D0-966F6A6981F1}"/>
                </a:ext>
              </a:extLst>
            </p:cNvPr>
            <p:cNvPicPr>
              <a:picLocks noChangeAspect="1"/>
            </p:cNvPicPr>
            <p:nvPr/>
          </p:nvPicPr>
          <p:blipFill>
            <a:blip r:embed="rId6"/>
            <a:srcRect l="5641" r="80206"/>
            <a:stretch/>
          </p:blipFill>
          <p:spPr>
            <a:xfrm>
              <a:off x="960996" y="5192189"/>
              <a:ext cx="769673" cy="376735"/>
            </a:xfrm>
            <a:prstGeom prst="rect">
              <a:avLst/>
            </a:prstGeom>
          </p:spPr>
        </p:pic>
        <p:pic>
          <p:nvPicPr>
            <p:cNvPr id="14" name="Picture 13">
              <a:extLst>
                <a:ext uri="{FF2B5EF4-FFF2-40B4-BE49-F238E27FC236}">
                  <a16:creationId xmlns:a16="http://schemas.microsoft.com/office/drawing/2014/main" id="{86A558D7-93DC-094B-9B24-4A4904503C14}"/>
                </a:ext>
              </a:extLst>
            </p:cNvPr>
            <p:cNvPicPr>
              <a:picLocks noChangeAspect="1"/>
            </p:cNvPicPr>
            <p:nvPr/>
          </p:nvPicPr>
          <p:blipFill>
            <a:blip r:embed="rId7"/>
            <a:srcRect r="96999" b="61941"/>
            <a:stretch/>
          </p:blipFill>
          <p:spPr>
            <a:xfrm>
              <a:off x="781291" y="5154190"/>
              <a:ext cx="90904" cy="476180"/>
            </a:xfrm>
            <a:prstGeom prst="rect">
              <a:avLst/>
            </a:prstGeom>
          </p:spPr>
        </p:pic>
        <p:pic>
          <p:nvPicPr>
            <p:cNvPr id="15" name="Picture 14">
              <a:extLst>
                <a:ext uri="{FF2B5EF4-FFF2-40B4-BE49-F238E27FC236}">
                  <a16:creationId xmlns:a16="http://schemas.microsoft.com/office/drawing/2014/main" id="{FB55A7FA-9ACA-4DFD-8E70-FD9B0F9F77EE}"/>
                </a:ext>
              </a:extLst>
            </p:cNvPr>
            <p:cNvPicPr>
              <a:picLocks noChangeAspect="1"/>
            </p:cNvPicPr>
            <p:nvPr/>
          </p:nvPicPr>
          <p:blipFill>
            <a:blip r:embed="rId7"/>
            <a:srcRect r="96999" b="61941"/>
            <a:stretch/>
          </p:blipFill>
          <p:spPr>
            <a:xfrm flipH="1">
              <a:off x="1801469" y="5154190"/>
              <a:ext cx="90904" cy="476180"/>
            </a:xfrm>
            <a:prstGeom prst="rect">
              <a:avLst/>
            </a:prstGeom>
          </p:spPr>
        </p:pic>
        <p:pic>
          <p:nvPicPr>
            <p:cNvPr id="16" name="Picture 15">
              <a:extLst>
                <a:ext uri="{FF2B5EF4-FFF2-40B4-BE49-F238E27FC236}">
                  <a16:creationId xmlns:a16="http://schemas.microsoft.com/office/drawing/2014/main" id="{F7025025-0623-C0E0-7233-40CD3D68E58C}"/>
                </a:ext>
              </a:extLst>
            </p:cNvPr>
            <p:cNvPicPr>
              <a:picLocks noChangeAspect="1"/>
            </p:cNvPicPr>
            <p:nvPr/>
          </p:nvPicPr>
          <p:blipFill>
            <a:blip r:embed="rId5"/>
            <a:srcRect l="207" t="39899" r="97036" b="33420"/>
            <a:stretch/>
          </p:blipFill>
          <p:spPr>
            <a:xfrm>
              <a:off x="880827" y="5340123"/>
              <a:ext cx="149893" cy="110418"/>
            </a:xfrm>
            <a:prstGeom prst="rect">
              <a:avLst/>
            </a:prstGeom>
          </p:spPr>
        </p:pic>
        <p:pic>
          <p:nvPicPr>
            <p:cNvPr id="17" name="Picture 16">
              <a:extLst>
                <a:ext uri="{FF2B5EF4-FFF2-40B4-BE49-F238E27FC236}">
                  <a16:creationId xmlns:a16="http://schemas.microsoft.com/office/drawing/2014/main" id="{A6E32D10-86B9-20DF-F5E9-737C561625C7}"/>
                </a:ext>
              </a:extLst>
            </p:cNvPr>
            <p:cNvPicPr>
              <a:picLocks noChangeAspect="1"/>
            </p:cNvPicPr>
            <p:nvPr/>
          </p:nvPicPr>
          <p:blipFill>
            <a:blip r:embed="rId5"/>
            <a:srcRect l="24778" t="39899" r="73550" b="33420"/>
            <a:stretch/>
          </p:blipFill>
          <p:spPr>
            <a:xfrm>
              <a:off x="1699406" y="5340123"/>
              <a:ext cx="90904" cy="110418"/>
            </a:xfrm>
            <a:prstGeom prst="rect">
              <a:avLst/>
            </a:prstGeom>
          </p:spPr>
        </p:pic>
      </p:grpSp>
    </p:spTree>
    <p:extLst>
      <p:ext uri="{BB962C8B-B14F-4D97-AF65-F5344CB8AC3E}">
        <p14:creationId xmlns:p14="http://schemas.microsoft.com/office/powerpoint/2010/main" val="8584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E4186-4CBC-9576-8FF0-91FCCB32F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FBC553-3CAB-F2F6-1936-E6A1A866960E}"/>
              </a:ext>
            </a:extLst>
          </p:cNvPr>
          <p:cNvSpPr>
            <a:spLocks noGrp="1"/>
          </p:cNvSpPr>
          <p:nvPr>
            <p:ph type="title"/>
          </p:nvPr>
        </p:nvSpPr>
        <p:spPr>
          <a:xfrm>
            <a:off x="1069400" y="1672383"/>
            <a:ext cx="1551135" cy="977516"/>
          </a:xfrm>
        </p:spPr>
        <p:txBody>
          <a:bodyPr>
            <a:noAutofit/>
          </a:bodyPr>
          <a:lstStyle/>
          <a:p>
            <a:r>
              <a:rPr lang="en-US" sz="5500" dirty="0">
                <a:latin typeface="The Hand" panose="03070502030502020204" pitchFamily="66" charset="0"/>
              </a:rPr>
              <a:t>This is Z</a:t>
            </a:r>
          </a:p>
        </p:txBody>
      </p:sp>
      <p:pic>
        <p:nvPicPr>
          <p:cNvPr id="19" name="Picture 18">
            <a:extLst>
              <a:ext uri="{FF2B5EF4-FFF2-40B4-BE49-F238E27FC236}">
                <a16:creationId xmlns:a16="http://schemas.microsoft.com/office/drawing/2014/main" id="{9AA10EDA-92DA-355B-5607-8B83CF6F73FE}"/>
              </a:ext>
            </a:extLst>
          </p:cNvPr>
          <p:cNvPicPr>
            <a:picLocks noChangeAspect="1"/>
          </p:cNvPicPr>
          <p:nvPr/>
        </p:nvPicPr>
        <p:blipFill>
          <a:blip r:embed="rId3"/>
          <a:stretch>
            <a:fillRect/>
          </a:stretch>
        </p:blipFill>
        <p:spPr>
          <a:xfrm>
            <a:off x="3906896" y="2683637"/>
            <a:ext cx="1649812" cy="1381329"/>
          </a:xfrm>
          <a:prstGeom prst="rect">
            <a:avLst/>
          </a:prstGeom>
        </p:spPr>
      </p:pic>
      <p:pic>
        <p:nvPicPr>
          <p:cNvPr id="21" name="Picture 20">
            <a:extLst>
              <a:ext uri="{FF2B5EF4-FFF2-40B4-BE49-F238E27FC236}">
                <a16:creationId xmlns:a16="http://schemas.microsoft.com/office/drawing/2014/main" id="{02880D68-DB51-3E42-DC95-79E055C65E41}"/>
              </a:ext>
            </a:extLst>
          </p:cNvPr>
          <p:cNvPicPr>
            <a:picLocks noChangeAspect="1"/>
          </p:cNvPicPr>
          <p:nvPr/>
        </p:nvPicPr>
        <p:blipFill>
          <a:blip r:embed="rId4"/>
          <a:stretch>
            <a:fillRect/>
          </a:stretch>
        </p:blipFill>
        <p:spPr>
          <a:xfrm>
            <a:off x="1051296" y="2683637"/>
            <a:ext cx="1649812" cy="1371554"/>
          </a:xfrm>
          <a:prstGeom prst="rect">
            <a:avLst/>
          </a:prstGeom>
        </p:spPr>
      </p:pic>
      <p:sp>
        <p:nvSpPr>
          <p:cNvPr id="5" name="Rectangle 4">
            <a:extLst>
              <a:ext uri="{FF2B5EF4-FFF2-40B4-BE49-F238E27FC236}">
                <a16:creationId xmlns:a16="http://schemas.microsoft.com/office/drawing/2014/main" id="{C2FFE996-28FF-9DEA-96FD-EBE077283DF5}"/>
              </a:ext>
            </a:extLst>
          </p:cNvPr>
          <p:cNvSpPr/>
          <p:nvPr/>
        </p:nvSpPr>
        <p:spPr>
          <a:xfrm>
            <a:off x="6494543" y="1161288"/>
            <a:ext cx="5283274" cy="4645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 name="Content Placeholder 2">
            <a:extLst>
              <a:ext uri="{FF2B5EF4-FFF2-40B4-BE49-F238E27FC236}">
                <a16:creationId xmlns:a16="http://schemas.microsoft.com/office/drawing/2014/main" id="{4BBEB5D9-8594-C39E-42F2-4728BE7CBB0B}"/>
              </a:ext>
            </a:extLst>
          </p:cNvPr>
          <p:cNvSpPr txBox="1">
            <a:spLocks/>
          </p:cNvSpPr>
          <p:nvPr/>
        </p:nvSpPr>
        <p:spPr>
          <a:xfrm>
            <a:off x="6745425" y="1948374"/>
            <a:ext cx="4781510" cy="425533"/>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Only Connectivity Matters</a:t>
            </a:r>
            <a:endPar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mn-cs"/>
            </a:endParaRPr>
          </a:p>
        </p:txBody>
      </p:sp>
      <p:sp>
        <p:nvSpPr>
          <p:cNvPr id="8" name="Title 1">
            <a:extLst>
              <a:ext uri="{FF2B5EF4-FFF2-40B4-BE49-F238E27FC236}">
                <a16:creationId xmlns:a16="http://schemas.microsoft.com/office/drawing/2014/main" id="{96FC3217-032E-00B1-93E5-355C081B3CB6}"/>
              </a:ext>
            </a:extLst>
          </p:cNvPr>
          <p:cNvSpPr txBox="1">
            <a:spLocks/>
          </p:cNvSpPr>
          <p:nvPr/>
        </p:nvSpPr>
        <p:spPr>
          <a:xfrm>
            <a:off x="3927516" y="1672383"/>
            <a:ext cx="1551135" cy="97751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000000"/>
                </a:solidFill>
                <a:effectLst/>
                <a:uLnTx/>
                <a:uFillTx/>
                <a:latin typeface="The Hand" panose="03070502030502020204" pitchFamily="66" charset="0"/>
                <a:ea typeface="+mj-ea"/>
                <a:cs typeface="+mj-cs"/>
              </a:rPr>
              <a:t>This is X</a:t>
            </a:r>
          </a:p>
        </p:txBody>
      </p:sp>
      <p:grpSp>
        <p:nvGrpSpPr>
          <p:cNvPr id="6" name="Group 5" descr=" 14">
            <a:extLst>
              <a:ext uri="{FF2B5EF4-FFF2-40B4-BE49-F238E27FC236}">
                <a16:creationId xmlns:a16="http://schemas.microsoft.com/office/drawing/2014/main" id="{4341A24D-1F1C-2C04-A022-E793CB18911B}"/>
              </a:ext>
            </a:extLst>
          </p:cNvPr>
          <p:cNvGrpSpPr/>
          <p:nvPr/>
        </p:nvGrpSpPr>
        <p:grpSpPr>
          <a:xfrm>
            <a:off x="6785632" y="2716805"/>
            <a:ext cx="4830037" cy="2258083"/>
            <a:chOff x="4306418" y="4119918"/>
            <a:chExt cx="5170730" cy="2417360"/>
          </a:xfrm>
        </p:grpSpPr>
        <p:pic>
          <p:nvPicPr>
            <p:cNvPr id="7" name="Graphic 6">
              <a:extLst>
                <a:ext uri="{FF2B5EF4-FFF2-40B4-BE49-F238E27FC236}">
                  <a16:creationId xmlns:a16="http://schemas.microsoft.com/office/drawing/2014/main" id="{3664266E-DB23-CDD5-D015-6C5B1A92BC5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6837"/>
            <a:stretch/>
          </p:blipFill>
          <p:spPr>
            <a:xfrm>
              <a:off x="4306418" y="4119918"/>
              <a:ext cx="2585365" cy="2417360"/>
            </a:xfrm>
            <a:prstGeom prst="rect">
              <a:avLst/>
            </a:prstGeom>
          </p:spPr>
        </p:pic>
        <p:pic>
          <p:nvPicPr>
            <p:cNvPr id="9" name="Graphic 8">
              <a:extLst>
                <a:ext uri="{FF2B5EF4-FFF2-40B4-BE49-F238E27FC236}">
                  <a16:creationId xmlns:a16="http://schemas.microsoft.com/office/drawing/2014/main" id="{FBB0F2DC-A7C1-4BA4-D369-9B959B15370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6837"/>
            <a:stretch/>
          </p:blipFill>
          <p:spPr>
            <a:xfrm>
              <a:off x="6891783" y="4119918"/>
              <a:ext cx="2585365" cy="2417360"/>
            </a:xfrm>
            <a:prstGeom prst="rect">
              <a:avLst/>
            </a:prstGeom>
          </p:spPr>
        </p:pic>
      </p:grpSp>
      <p:pic>
        <p:nvPicPr>
          <p:cNvPr id="4" name="Picture 3" descr=" 8">
            <a:extLst>
              <a:ext uri="{FF2B5EF4-FFF2-40B4-BE49-F238E27FC236}">
                <a16:creationId xmlns:a16="http://schemas.microsoft.com/office/drawing/2014/main" id="{ADB7FF72-3423-24EF-EC2C-1C672773574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1" b="89893" l="2083" r="91146">
                        <a14:foregroundMark x1="5903" y1="44873" x2="8160" y2="55566"/>
                        <a14:foregroundMark x1="3906" y1="53613" x2="4167" y2="54932"/>
                        <a14:foregroundMark x1="2170" y1="36377" x2="3038" y2="41455"/>
                        <a14:foregroundMark x1="50087" y1="44043" x2="49392" y2="51221"/>
                        <a14:foregroundMark x1="49392" y1="51221" x2="41753" y2="57324"/>
                        <a14:foregroundMark x1="41753" y1="57324" x2="40885" y2="57031"/>
                        <a14:foregroundMark x1="44358" y1="46973" x2="37240" y2="53516"/>
                        <a14:foregroundMark x1="37240" y1="53516" x2="48264" y2="47412"/>
                        <a14:foregroundMark x1="48264" y1="47412" x2="55556" y2="38721"/>
                        <a14:foregroundMark x1="55556" y1="38721" x2="40538" y2="41406"/>
                        <a14:foregroundMark x1="40538" y1="41406" x2="32726" y2="47266"/>
                        <a14:foregroundMark x1="32726" y1="47266" x2="18403" y2="50049"/>
                        <a14:foregroundMark x1="18403" y1="50049" x2="37760" y2="46240"/>
                        <a14:foregroundMark x1="37760" y1="46240" x2="51042" y2="46143"/>
                        <a14:foregroundMark x1="51042" y1="46143" x2="34983" y2="38916"/>
                        <a14:foregroundMark x1="34983" y1="38916" x2="28819" y2="46826"/>
                        <a14:foregroundMark x1="28819" y1="46826" x2="55642" y2="40479"/>
                        <a14:foregroundMark x1="55642" y1="40479" x2="60503" y2="43896"/>
                        <a14:foregroundMark x1="9375" y1="35400" x2="6163" y2="42236"/>
                        <a14:foregroundMark x1="85417" y1="73145" x2="80469" y2="70850"/>
                        <a14:foregroundMark x1="73264" y1="73633" x2="66840" y2="73486"/>
                        <a14:foregroundMark x1="74653" y1="74609" x2="65712" y2="70850"/>
                        <a14:foregroundMark x1="91146" y1="74609" x2="84549" y2="74268"/>
                        <a14:foregroundMark x1="90625" y1="48926" x2="89410" y2="51025"/>
                        <a14:foregroundMark x1="90885" y1="49219" x2="89149" y2="51855"/>
                        <a14:foregroundMark x1="81597" y1="34277" x2="78993" y2="33447"/>
                        <a14:foregroundMark x1="66059" y1="64209" x2="66059" y2="64209"/>
                        <a14:backgroundMark x1="57899" y1="28760" x2="61111" y2="29102"/>
                        <a14:backgroundMark x1="71788" y1="37695" x2="60243" y2="35400"/>
                        <a14:backgroundMark x1="85417" y1="34619" x2="77865" y2="30566"/>
                        <a14:backgroundMark x1="83941" y1="36865" x2="87153" y2="39502"/>
                        <a14:backgroundMark x1="87413" y1="38672" x2="89149" y2="41260"/>
                        <a14:backgroundMark x1="63976" y1="37695" x2="65712" y2="38525"/>
                        <a14:backgroundMark x1="12847" y1="55566" x2="16319" y2="57031"/>
                        <a14:backgroundMark x1="70920" y1="45020" x2="77604" y2="43701"/>
                        <a14:backgroundMark x1="70660" y1="50684" x2="65191" y2="51172"/>
                        <a14:backgroundMark x1="58247" y1="52148" x2="70833" y2="52002"/>
                        <a14:backgroundMark x1="70833" y1="52002" x2="71181" y2="52002"/>
                        <a14:backgroundMark x1="78733" y1="61279" x2="67708" y2="61914"/>
                        <a14:backgroundMark x1="61111" y1="62109" x2="66580" y2="62891"/>
                        <a14:backgroundMark x1="85938" y1="63379" x2="88281" y2="64355"/>
                      </a14:backgroundRemoval>
                    </a14:imgEffect>
                    <a14:imgEffect>
                      <a14:artisticPhotocopy/>
                    </a14:imgEffect>
                  </a14:imgLayer>
                </a14:imgProps>
              </a:ext>
              <a:ext uri="{28A0092B-C50C-407E-A947-70E740481C1C}">
                <a14:useLocalDpi xmlns:a14="http://schemas.microsoft.com/office/drawing/2010/main" val="0"/>
              </a:ext>
            </a:extLst>
          </a:blip>
          <a:srcRect t="22883" b="20838"/>
          <a:stretch/>
        </p:blipFill>
        <p:spPr>
          <a:xfrm flipH="1">
            <a:off x="10385024" y="4704240"/>
            <a:ext cx="1791214" cy="1792143"/>
          </a:xfrm>
          <a:prstGeom prst="rect">
            <a:avLst/>
          </a:prstGeom>
        </p:spPr>
      </p:pic>
      <p:grpSp>
        <p:nvGrpSpPr>
          <p:cNvPr id="10" name="Group 9">
            <a:extLst>
              <a:ext uri="{FF2B5EF4-FFF2-40B4-BE49-F238E27FC236}">
                <a16:creationId xmlns:a16="http://schemas.microsoft.com/office/drawing/2014/main" id="{DF063F7D-0E78-A4BC-916E-B5821FA75C0C}"/>
              </a:ext>
            </a:extLst>
          </p:cNvPr>
          <p:cNvGrpSpPr/>
          <p:nvPr/>
        </p:nvGrpSpPr>
        <p:grpSpPr>
          <a:xfrm>
            <a:off x="781291" y="4493035"/>
            <a:ext cx="5151741" cy="1137335"/>
            <a:chOff x="781291" y="4493035"/>
            <a:chExt cx="5151741" cy="1137335"/>
          </a:xfrm>
        </p:grpSpPr>
        <p:pic>
          <p:nvPicPr>
            <p:cNvPr id="11" name="Picture 10">
              <a:extLst>
                <a:ext uri="{FF2B5EF4-FFF2-40B4-BE49-F238E27FC236}">
                  <a16:creationId xmlns:a16="http://schemas.microsoft.com/office/drawing/2014/main" id="{4F622501-3BB5-069D-8517-BAF50D515CCE}"/>
                </a:ext>
              </a:extLst>
            </p:cNvPr>
            <p:cNvPicPr>
              <a:picLocks noChangeAspect="1"/>
            </p:cNvPicPr>
            <p:nvPr/>
          </p:nvPicPr>
          <p:blipFill>
            <a:blip r:embed="rId9"/>
            <a:srcRect l="30283"/>
            <a:stretch/>
          </p:blipFill>
          <p:spPr>
            <a:xfrm>
              <a:off x="2042988" y="4515510"/>
              <a:ext cx="3791244" cy="413841"/>
            </a:xfrm>
            <a:prstGeom prst="rect">
              <a:avLst/>
            </a:prstGeom>
          </p:spPr>
        </p:pic>
        <p:pic>
          <p:nvPicPr>
            <p:cNvPr id="12" name="Picture 11">
              <a:extLst>
                <a:ext uri="{FF2B5EF4-FFF2-40B4-BE49-F238E27FC236}">
                  <a16:creationId xmlns:a16="http://schemas.microsoft.com/office/drawing/2014/main" id="{D23D1F0B-90C0-0155-3FEA-231F2E3D9E7F}"/>
                </a:ext>
              </a:extLst>
            </p:cNvPr>
            <p:cNvPicPr>
              <a:picLocks noChangeAspect="1"/>
            </p:cNvPicPr>
            <p:nvPr/>
          </p:nvPicPr>
          <p:blipFill>
            <a:blip r:embed="rId10"/>
            <a:srcRect l="28533"/>
            <a:stretch/>
          </p:blipFill>
          <p:spPr>
            <a:xfrm>
              <a:off x="2046612" y="5201184"/>
              <a:ext cx="3886420" cy="376735"/>
            </a:xfrm>
            <a:prstGeom prst="rect">
              <a:avLst/>
            </a:prstGeom>
          </p:spPr>
        </p:pic>
        <p:pic>
          <p:nvPicPr>
            <p:cNvPr id="13" name="Picture 12">
              <a:extLst>
                <a:ext uri="{FF2B5EF4-FFF2-40B4-BE49-F238E27FC236}">
                  <a16:creationId xmlns:a16="http://schemas.microsoft.com/office/drawing/2014/main" id="{06F62681-9FA4-B67E-40AC-20877A3F6E85}"/>
                </a:ext>
              </a:extLst>
            </p:cNvPr>
            <p:cNvPicPr>
              <a:picLocks noChangeAspect="1"/>
            </p:cNvPicPr>
            <p:nvPr/>
          </p:nvPicPr>
          <p:blipFill>
            <a:blip r:embed="rId11"/>
            <a:srcRect r="96999" b="61941"/>
            <a:stretch/>
          </p:blipFill>
          <p:spPr>
            <a:xfrm>
              <a:off x="781291" y="4493035"/>
              <a:ext cx="90904" cy="476180"/>
            </a:xfrm>
            <a:prstGeom prst="rect">
              <a:avLst/>
            </a:prstGeom>
          </p:spPr>
        </p:pic>
        <p:pic>
          <p:nvPicPr>
            <p:cNvPr id="14" name="Picture 13">
              <a:extLst>
                <a:ext uri="{FF2B5EF4-FFF2-40B4-BE49-F238E27FC236}">
                  <a16:creationId xmlns:a16="http://schemas.microsoft.com/office/drawing/2014/main" id="{31809596-45C1-686B-79C1-11A989FFBDD4}"/>
                </a:ext>
              </a:extLst>
            </p:cNvPr>
            <p:cNvPicPr>
              <a:picLocks noChangeAspect="1"/>
            </p:cNvPicPr>
            <p:nvPr/>
          </p:nvPicPr>
          <p:blipFill>
            <a:blip r:embed="rId11"/>
            <a:srcRect r="96999" b="61941"/>
            <a:stretch/>
          </p:blipFill>
          <p:spPr>
            <a:xfrm flipH="1">
              <a:off x="1801469" y="4493035"/>
              <a:ext cx="90904" cy="476180"/>
            </a:xfrm>
            <a:prstGeom prst="rect">
              <a:avLst/>
            </a:prstGeom>
          </p:spPr>
        </p:pic>
        <p:pic>
          <p:nvPicPr>
            <p:cNvPr id="15" name="Picture 14">
              <a:extLst>
                <a:ext uri="{FF2B5EF4-FFF2-40B4-BE49-F238E27FC236}">
                  <a16:creationId xmlns:a16="http://schemas.microsoft.com/office/drawing/2014/main" id="{D75A2BAC-6596-2D9F-674E-ED6925E6B3F6}"/>
                </a:ext>
              </a:extLst>
            </p:cNvPr>
            <p:cNvPicPr>
              <a:picLocks noChangeAspect="1"/>
            </p:cNvPicPr>
            <p:nvPr/>
          </p:nvPicPr>
          <p:blipFill>
            <a:blip r:embed="rId9"/>
            <a:srcRect l="6503" r="79343"/>
            <a:stretch/>
          </p:blipFill>
          <p:spPr>
            <a:xfrm>
              <a:off x="960997" y="4513851"/>
              <a:ext cx="769672" cy="413841"/>
            </a:xfrm>
            <a:prstGeom prst="rect">
              <a:avLst/>
            </a:prstGeom>
          </p:spPr>
        </p:pic>
        <p:pic>
          <p:nvPicPr>
            <p:cNvPr id="16" name="Picture 15">
              <a:extLst>
                <a:ext uri="{FF2B5EF4-FFF2-40B4-BE49-F238E27FC236}">
                  <a16:creationId xmlns:a16="http://schemas.microsoft.com/office/drawing/2014/main" id="{69986435-0357-23CD-8029-DB1823F4A80E}"/>
                </a:ext>
              </a:extLst>
            </p:cNvPr>
            <p:cNvPicPr>
              <a:picLocks noChangeAspect="1"/>
            </p:cNvPicPr>
            <p:nvPr/>
          </p:nvPicPr>
          <p:blipFill>
            <a:blip r:embed="rId9"/>
            <a:srcRect l="207" t="39899" r="97036" b="33420"/>
            <a:stretch/>
          </p:blipFill>
          <p:spPr>
            <a:xfrm>
              <a:off x="880827" y="4678968"/>
              <a:ext cx="149893" cy="110418"/>
            </a:xfrm>
            <a:prstGeom prst="rect">
              <a:avLst/>
            </a:prstGeom>
          </p:spPr>
        </p:pic>
        <p:pic>
          <p:nvPicPr>
            <p:cNvPr id="17" name="Picture 16">
              <a:extLst>
                <a:ext uri="{FF2B5EF4-FFF2-40B4-BE49-F238E27FC236}">
                  <a16:creationId xmlns:a16="http://schemas.microsoft.com/office/drawing/2014/main" id="{BDC6D77A-752D-8940-E88A-669AAE862CA7}"/>
                </a:ext>
              </a:extLst>
            </p:cNvPr>
            <p:cNvPicPr>
              <a:picLocks noChangeAspect="1"/>
            </p:cNvPicPr>
            <p:nvPr/>
          </p:nvPicPr>
          <p:blipFill>
            <a:blip r:embed="rId9"/>
            <a:srcRect l="24778" t="39899" r="73550" b="33420"/>
            <a:stretch/>
          </p:blipFill>
          <p:spPr>
            <a:xfrm>
              <a:off x="1699406" y="4678968"/>
              <a:ext cx="90904" cy="110418"/>
            </a:xfrm>
            <a:prstGeom prst="rect">
              <a:avLst/>
            </a:prstGeom>
          </p:spPr>
        </p:pic>
        <p:pic>
          <p:nvPicPr>
            <p:cNvPr id="18" name="Picture 17">
              <a:extLst>
                <a:ext uri="{FF2B5EF4-FFF2-40B4-BE49-F238E27FC236}">
                  <a16:creationId xmlns:a16="http://schemas.microsoft.com/office/drawing/2014/main" id="{8A015F53-CD5E-FE8A-DF9A-C8AFA5E86017}"/>
                </a:ext>
              </a:extLst>
            </p:cNvPr>
            <p:cNvPicPr>
              <a:picLocks noChangeAspect="1"/>
            </p:cNvPicPr>
            <p:nvPr/>
          </p:nvPicPr>
          <p:blipFill>
            <a:blip r:embed="rId10"/>
            <a:srcRect l="5641" r="80206"/>
            <a:stretch/>
          </p:blipFill>
          <p:spPr>
            <a:xfrm>
              <a:off x="960996" y="5192189"/>
              <a:ext cx="769673" cy="376735"/>
            </a:xfrm>
            <a:prstGeom prst="rect">
              <a:avLst/>
            </a:prstGeom>
          </p:spPr>
        </p:pic>
        <p:pic>
          <p:nvPicPr>
            <p:cNvPr id="20" name="Picture 19">
              <a:extLst>
                <a:ext uri="{FF2B5EF4-FFF2-40B4-BE49-F238E27FC236}">
                  <a16:creationId xmlns:a16="http://schemas.microsoft.com/office/drawing/2014/main" id="{A85656C1-C94C-4FD5-FF72-936CEA27AC47}"/>
                </a:ext>
              </a:extLst>
            </p:cNvPr>
            <p:cNvPicPr>
              <a:picLocks noChangeAspect="1"/>
            </p:cNvPicPr>
            <p:nvPr/>
          </p:nvPicPr>
          <p:blipFill>
            <a:blip r:embed="rId11"/>
            <a:srcRect r="96999" b="61941"/>
            <a:stretch/>
          </p:blipFill>
          <p:spPr>
            <a:xfrm>
              <a:off x="781291" y="5154190"/>
              <a:ext cx="90904" cy="476180"/>
            </a:xfrm>
            <a:prstGeom prst="rect">
              <a:avLst/>
            </a:prstGeom>
          </p:spPr>
        </p:pic>
        <p:pic>
          <p:nvPicPr>
            <p:cNvPr id="22" name="Picture 21">
              <a:extLst>
                <a:ext uri="{FF2B5EF4-FFF2-40B4-BE49-F238E27FC236}">
                  <a16:creationId xmlns:a16="http://schemas.microsoft.com/office/drawing/2014/main" id="{4664EE4A-6546-182A-AD6C-08D306DF506F}"/>
                </a:ext>
              </a:extLst>
            </p:cNvPr>
            <p:cNvPicPr>
              <a:picLocks noChangeAspect="1"/>
            </p:cNvPicPr>
            <p:nvPr/>
          </p:nvPicPr>
          <p:blipFill>
            <a:blip r:embed="rId11"/>
            <a:srcRect r="96999" b="61941"/>
            <a:stretch/>
          </p:blipFill>
          <p:spPr>
            <a:xfrm flipH="1">
              <a:off x="1801469" y="5154190"/>
              <a:ext cx="90904" cy="476180"/>
            </a:xfrm>
            <a:prstGeom prst="rect">
              <a:avLst/>
            </a:prstGeom>
          </p:spPr>
        </p:pic>
        <p:pic>
          <p:nvPicPr>
            <p:cNvPr id="23" name="Picture 22">
              <a:extLst>
                <a:ext uri="{FF2B5EF4-FFF2-40B4-BE49-F238E27FC236}">
                  <a16:creationId xmlns:a16="http://schemas.microsoft.com/office/drawing/2014/main" id="{3C943AF0-CABF-9957-2ADF-0E20012F5BFC}"/>
                </a:ext>
              </a:extLst>
            </p:cNvPr>
            <p:cNvPicPr>
              <a:picLocks noChangeAspect="1"/>
            </p:cNvPicPr>
            <p:nvPr/>
          </p:nvPicPr>
          <p:blipFill>
            <a:blip r:embed="rId9"/>
            <a:srcRect l="207" t="39899" r="97036" b="33420"/>
            <a:stretch/>
          </p:blipFill>
          <p:spPr>
            <a:xfrm>
              <a:off x="880827" y="5340123"/>
              <a:ext cx="149893" cy="110418"/>
            </a:xfrm>
            <a:prstGeom prst="rect">
              <a:avLst/>
            </a:prstGeom>
          </p:spPr>
        </p:pic>
        <p:pic>
          <p:nvPicPr>
            <p:cNvPr id="24" name="Picture 23">
              <a:extLst>
                <a:ext uri="{FF2B5EF4-FFF2-40B4-BE49-F238E27FC236}">
                  <a16:creationId xmlns:a16="http://schemas.microsoft.com/office/drawing/2014/main" id="{B8879EB6-6D79-45A8-1144-5E0E84F4345F}"/>
                </a:ext>
              </a:extLst>
            </p:cNvPr>
            <p:cNvPicPr>
              <a:picLocks noChangeAspect="1"/>
            </p:cNvPicPr>
            <p:nvPr/>
          </p:nvPicPr>
          <p:blipFill>
            <a:blip r:embed="rId9"/>
            <a:srcRect l="24778" t="39899" r="73550" b="33420"/>
            <a:stretch/>
          </p:blipFill>
          <p:spPr>
            <a:xfrm>
              <a:off x="1699406" y="5340123"/>
              <a:ext cx="90904" cy="110418"/>
            </a:xfrm>
            <a:prstGeom prst="rect">
              <a:avLst/>
            </a:prstGeom>
          </p:spPr>
        </p:pic>
      </p:grpSp>
    </p:spTree>
    <p:extLst>
      <p:ext uri="{BB962C8B-B14F-4D97-AF65-F5344CB8AC3E}">
        <p14:creationId xmlns:p14="http://schemas.microsoft.com/office/powerpoint/2010/main" val="30060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79F6E-71C5-9B11-914A-3D5C4863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56107-8146-F6A0-A556-9D27629C4FC9}"/>
              </a:ext>
            </a:extLst>
          </p:cNvPr>
          <p:cNvSpPr>
            <a:spLocks noGrp="1"/>
          </p:cNvSpPr>
          <p:nvPr>
            <p:ph type="title"/>
          </p:nvPr>
        </p:nvSpPr>
        <p:spPr>
          <a:xfrm>
            <a:off x="1069400" y="1672383"/>
            <a:ext cx="1551135" cy="977516"/>
          </a:xfrm>
        </p:spPr>
        <p:txBody>
          <a:bodyPr>
            <a:noAutofit/>
          </a:bodyPr>
          <a:lstStyle/>
          <a:p>
            <a:r>
              <a:rPr lang="en-US" sz="5500" dirty="0">
                <a:latin typeface="The Hand" panose="03070502030502020204" pitchFamily="66" charset="0"/>
              </a:rPr>
              <a:t>This is Z</a:t>
            </a:r>
          </a:p>
        </p:txBody>
      </p:sp>
      <p:pic>
        <p:nvPicPr>
          <p:cNvPr id="19" name="Picture 18">
            <a:extLst>
              <a:ext uri="{FF2B5EF4-FFF2-40B4-BE49-F238E27FC236}">
                <a16:creationId xmlns:a16="http://schemas.microsoft.com/office/drawing/2014/main" id="{22887588-5AA7-D6CC-2222-052E4CE7430A}"/>
              </a:ext>
            </a:extLst>
          </p:cNvPr>
          <p:cNvPicPr>
            <a:picLocks noChangeAspect="1"/>
          </p:cNvPicPr>
          <p:nvPr/>
        </p:nvPicPr>
        <p:blipFill>
          <a:blip r:embed="rId3"/>
          <a:stretch>
            <a:fillRect/>
          </a:stretch>
        </p:blipFill>
        <p:spPr>
          <a:xfrm>
            <a:off x="3906896" y="2683637"/>
            <a:ext cx="1649812" cy="1381329"/>
          </a:xfrm>
          <a:prstGeom prst="rect">
            <a:avLst/>
          </a:prstGeom>
        </p:spPr>
      </p:pic>
      <p:pic>
        <p:nvPicPr>
          <p:cNvPr id="21" name="Picture 20">
            <a:extLst>
              <a:ext uri="{FF2B5EF4-FFF2-40B4-BE49-F238E27FC236}">
                <a16:creationId xmlns:a16="http://schemas.microsoft.com/office/drawing/2014/main" id="{D4A48968-2D0B-33A8-4495-8CAC8F3B6138}"/>
              </a:ext>
            </a:extLst>
          </p:cNvPr>
          <p:cNvPicPr>
            <a:picLocks noChangeAspect="1"/>
          </p:cNvPicPr>
          <p:nvPr/>
        </p:nvPicPr>
        <p:blipFill>
          <a:blip r:embed="rId4"/>
          <a:stretch>
            <a:fillRect/>
          </a:stretch>
        </p:blipFill>
        <p:spPr>
          <a:xfrm>
            <a:off x="1051296" y="2683637"/>
            <a:ext cx="1649812" cy="1371554"/>
          </a:xfrm>
          <a:prstGeom prst="rect">
            <a:avLst/>
          </a:prstGeom>
        </p:spPr>
      </p:pic>
      <p:sp>
        <p:nvSpPr>
          <p:cNvPr id="5" name="Rectangle 4">
            <a:extLst>
              <a:ext uri="{FF2B5EF4-FFF2-40B4-BE49-F238E27FC236}">
                <a16:creationId xmlns:a16="http://schemas.microsoft.com/office/drawing/2014/main" id="{5096A9DE-9931-2074-4395-8BA2F823BA5A}"/>
              </a:ext>
            </a:extLst>
          </p:cNvPr>
          <p:cNvSpPr/>
          <p:nvPr/>
        </p:nvSpPr>
        <p:spPr>
          <a:xfrm>
            <a:off x="6494543" y="1161288"/>
            <a:ext cx="5283274" cy="4645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8" name="Title 1">
            <a:extLst>
              <a:ext uri="{FF2B5EF4-FFF2-40B4-BE49-F238E27FC236}">
                <a16:creationId xmlns:a16="http://schemas.microsoft.com/office/drawing/2014/main" id="{70070AE2-695E-6594-9F73-0ED53670C9EB}"/>
              </a:ext>
            </a:extLst>
          </p:cNvPr>
          <p:cNvSpPr txBox="1">
            <a:spLocks/>
          </p:cNvSpPr>
          <p:nvPr/>
        </p:nvSpPr>
        <p:spPr>
          <a:xfrm>
            <a:off x="3927516" y="1672383"/>
            <a:ext cx="1551135" cy="97751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000000"/>
                </a:solidFill>
                <a:effectLst/>
                <a:uLnTx/>
                <a:uFillTx/>
                <a:latin typeface="The Hand" panose="03070502030502020204" pitchFamily="66" charset="0"/>
                <a:ea typeface="+mj-ea"/>
                <a:cs typeface="+mj-cs"/>
              </a:rPr>
              <a:t>This is X</a:t>
            </a:r>
          </a:p>
        </p:txBody>
      </p:sp>
      <p:sp>
        <p:nvSpPr>
          <p:cNvPr id="4" name="Content Placeholder 2">
            <a:extLst>
              <a:ext uri="{FF2B5EF4-FFF2-40B4-BE49-F238E27FC236}">
                <a16:creationId xmlns:a16="http://schemas.microsoft.com/office/drawing/2014/main" id="{6EA7DDEE-B38C-BB97-6805-5B7BA31C0107}"/>
              </a:ext>
            </a:extLst>
          </p:cNvPr>
          <p:cNvSpPr txBox="1">
            <a:spLocks/>
          </p:cNvSpPr>
          <p:nvPr/>
        </p:nvSpPr>
        <p:spPr>
          <a:xfrm>
            <a:off x="6997293" y="2812138"/>
            <a:ext cx="4348660" cy="1343449"/>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400" b="1" i="0" u="sng"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Universality</a:t>
            </a:r>
            <a:r>
              <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These suffice to represent any linear map</a:t>
            </a:r>
            <a:b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br>
            <a: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on any number of qubits.</a:t>
            </a:r>
            <a:endPar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mn-cs"/>
            </a:endParaRPr>
          </a:p>
        </p:txBody>
      </p:sp>
      <p:grpSp>
        <p:nvGrpSpPr>
          <p:cNvPr id="3" name="Group 2">
            <a:extLst>
              <a:ext uri="{FF2B5EF4-FFF2-40B4-BE49-F238E27FC236}">
                <a16:creationId xmlns:a16="http://schemas.microsoft.com/office/drawing/2014/main" id="{4C4B7450-3319-AD7F-2FA4-B74266EAFD2B}"/>
              </a:ext>
            </a:extLst>
          </p:cNvPr>
          <p:cNvGrpSpPr/>
          <p:nvPr/>
        </p:nvGrpSpPr>
        <p:grpSpPr>
          <a:xfrm>
            <a:off x="781291" y="4493035"/>
            <a:ext cx="5151741" cy="1137335"/>
            <a:chOff x="781291" y="4493035"/>
            <a:chExt cx="5151741" cy="1137335"/>
          </a:xfrm>
        </p:grpSpPr>
        <p:pic>
          <p:nvPicPr>
            <p:cNvPr id="6" name="Picture 5">
              <a:extLst>
                <a:ext uri="{FF2B5EF4-FFF2-40B4-BE49-F238E27FC236}">
                  <a16:creationId xmlns:a16="http://schemas.microsoft.com/office/drawing/2014/main" id="{0B27B94C-5FDA-6607-DC87-9590047D45F0}"/>
                </a:ext>
              </a:extLst>
            </p:cNvPr>
            <p:cNvPicPr>
              <a:picLocks noChangeAspect="1"/>
            </p:cNvPicPr>
            <p:nvPr/>
          </p:nvPicPr>
          <p:blipFill>
            <a:blip r:embed="rId5"/>
            <a:srcRect l="30283"/>
            <a:stretch/>
          </p:blipFill>
          <p:spPr>
            <a:xfrm>
              <a:off x="2042988" y="4515510"/>
              <a:ext cx="3791244" cy="413841"/>
            </a:xfrm>
            <a:prstGeom prst="rect">
              <a:avLst/>
            </a:prstGeom>
          </p:spPr>
        </p:pic>
        <p:pic>
          <p:nvPicPr>
            <p:cNvPr id="7" name="Picture 6">
              <a:extLst>
                <a:ext uri="{FF2B5EF4-FFF2-40B4-BE49-F238E27FC236}">
                  <a16:creationId xmlns:a16="http://schemas.microsoft.com/office/drawing/2014/main" id="{4F43DE51-A603-526A-13A2-EA8E719B7764}"/>
                </a:ext>
              </a:extLst>
            </p:cNvPr>
            <p:cNvPicPr>
              <a:picLocks noChangeAspect="1"/>
            </p:cNvPicPr>
            <p:nvPr/>
          </p:nvPicPr>
          <p:blipFill>
            <a:blip r:embed="rId6"/>
            <a:srcRect l="28533"/>
            <a:stretch/>
          </p:blipFill>
          <p:spPr>
            <a:xfrm>
              <a:off x="2046612" y="5201184"/>
              <a:ext cx="3886420" cy="376735"/>
            </a:xfrm>
            <a:prstGeom prst="rect">
              <a:avLst/>
            </a:prstGeom>
          </p:spPr>
        </p:pic>
        <p:pic>
          <p:nvPicPr>
            <p:cNvPr id="9" name="Picture 8">
              <a:extLst>
                <a:ext uri="{FF2B5EF4-FFF2-40B4-BE49-F238E27FC236}">
                  <a16:creationId xmlns:a16="http://schemas.microsoft.com/office/drawing/2014/main" id="{58A53021-1A62-287C-3069-16F1AA33BECC}"/>
                </a:ext>
              </a:extLst>
            </p:cNvPr>
            <p:cNvPicPr>
              <a:picLocks noChangeAspect="1"/>
            </p:cNvPicPr>
            <p:nvPr/>
          </p:nvPicPr>
          <p:blipFill>
            <a:blip r:embed="rId7"/>
            <a:srcRect r="96999" b="61941"/>
            <a:stretch/>
          </p:blipFill>
          <p:spPr>
            <a:xfrm>
              <a:off x="781291" y="4493035"/>
              <a:ext cx="90904" cy="476180"/>
            </a:xfrm>
            <a:prstGeom prst="rect">
              <a:avLst/>
            </a:prstGeom>
          </p:spPr>
        </p:pic>
        <p:pic>
          <p:nvPicPr>
            <p:cNvPr id="10" name="Picture 9">
              <a:extLst>
                <a:ext uri="{FF2B5EF4-FFF2-40B4-BE49-F238E27FC236}">
                  <a16:creationId xmlns:a16="http://schemas.microsoft.com/office/drawing/2014/main" id="{10951523-35B6-B229-340E-1E163F0F6171}"/>
                </a:ext>
              </a:extLst>
            </p:cNvPr>
            <p:cNvPicPr>
              <a:picLocks noChangeAspect="1"/>
            </p:cNvPicPr>
            <p:nvPr/>
          </p:nvPicPr>
          <p:blipFill>
            <a:blip r:embed="rId7"/>
            <a:srcRect r="96999" b="61941"/>
            <a:stretch/>
          </p:blipFill>
          <p:spPr>
            <a:xfrm flipH="1">
              <a:off x="1801469" y="4493035"/>
              <a:ext cx="90904" cy="476180"/>
            </a:xfrm>
            <a:prstGeom prst="rect">
              <a:avLst/>
            </a:prstGeom>
          </p:spPr>
        </p:pic>
        <p:pic>
          <p:nvPicPr>
            <p:cNvPr id="11" name="Picture 10">
              <a:extLst>
                <a:ext uri="{FF2B5EF4-FFF2-40B4-BE49-F238E27FC236}">
                  <a16:creationId xmlns:a16="http://schemas.microsoft.com/office/drawing/2014/main" id="{AD7718D8-B4B6-2E6F-DBAC-F1E30C8F35C0}"/>
                </a:ext>
              </a:extLst>
            </p:cNvPr>
            <p:cNvPicPr>
              <a:picLocks noChangeAspect="1"/>
            </p:cNvPicPr>
            <p:nvPr/>
          </p:nvPicPr>
          <p:blipFill>
            <a:blip r:embed="rId5"/>
            <a:srcRect l="6503" r="79343"/>
            <a:stretch/>
          </p:blipFill>
          <p:spPr>
            <a:xfrm>
              <a:off x="960997" y="4513851"/>
              <a:ext cx="769672" cy="413841"/>
            </a:xfrm>
            <a:prstGeom prst="rect">
              <a:avLst/>
            </a:prstGeom>
          </p:spPr>
        </p:pic>
        <p:pic>
          <p:nvPicPr>
            <p:cNvPr id="12" name="Picture 11">
              <a:extLst>
                <a:ext uri="{FF2B5EF4-FFF2-40B4-BE49-F238E27FC236}">
                  <a16:creationId xmlns:a16="http://schemas.microsoft.com/office/drawing/2014/main" id="{87F8F754-AB54-1452-2EFC-9CF42F147C6C}"/>
                </a:ext>
              </a:extLst>
            </p:cNvPr>
            <p:cNvPicPr>
              <a:picLocks noChangeAspect="1"/>
            </p:cNvPicPr>
            <p:nvPr/>
          </p:nvPicPr>
          <p:blipFill>
            <a:blip r:embed="rId5"/>
            <a:srcRect l="207" t="39899" r="97036" b="33420"/>
            <a:stretch/>
          </p:blipFill>
          <p:spPr>
            <a:xfrm>
              <a:off x="880827" y="4678968"/>
              <a:ext cx="149893" cy="110418"/>
            </a:xfrm>
            <a:prstGeom prst="rect">
              <a:avLst/>
            </a:prstGeom>
          </p:spPr>
        </p:pic>
        <p:pic>
          <p:nvPicPr>
            <p:cNvPr id="13" name="Picture 12">
              <a:extLst>
                <a:ext uri="{FF2B5EF4-FFF2-40B4-BE49-F238E27FC236}">
                  <a16:creationId xmlns:a16="http://schemas.microsoft.com/office/drawing/2014/main" id="{0269EE90-1B59-C9D0-B90A-785711E96699}"/>
                </a:ext>
              </a:extLst>
            </p:cNvPr>
            <p:cNvPicPr>
              <a:picLocks noChangeAspect="1"/>
            </p:cNvPicPr>
            <p:nvPr/>
          </p:nvPicPr>
          <p:blipFill>
            <a:blip r:embed="rId5"/>
            <a:srcRect l="24778" t="39899" r="73550" b="33420"/>
            <a:stretch/>
          </p:blipFill>
          <p:spPr>
            <a:xfrm>
              <a:off x="1699406" y="4678968"/>
              <a:ext cx="90904" cy="110418"/>
            </a:xfrm>
            <a:prstGeom prst="rect">
              <a:avLst/>
            </a:prstGeom>
          </p:spPr>
        </p:pic>
        <p:pic>
          <p:nvPicPr>
            <p:cNvPr id="14" name="Picture 13">
              <a:extLst>
                <a:ext uri="{FF2B5EF4-FFF2-40B4-BE49-F238E27FC236}">
                  <a16:creationId xmlns:a16="http://schemas.microsoft.com/office/drawing/2014/main" id="{F793F621-3BEC-10E8-B697-B14374AEECC6}"/>
                </a:ext>
              </a:extLst>
            </p:cNvPr>
            <p:cNvPicPr>
              <a:picLocks noChangeAspect="1"/>
            </p:cNvPicPr>
            <p:nvPr/>
          </p:nvPicPr>
          <p:blipFill>
            <a:blip r:embed="rId6"/>
            <a:srcRect l="5641" r="80206"/>
            <a:stretch/>
          </p:blipFill>
          <p:spPr>
            <a:xfrm>
              <a:off x="960996" y="5192189"/>
              <a:ext cx="769673" cy="376735"/>
            </a:xfrm>
            <a:prstGeom prst="rect">
              <a:avLst/>
            </a:prstGeom>
          </p:spPr>
        </p:pic>
        <p:pic>
          <p:nvPicPr>
            <p:cNvPr id="15" name="Picture 14">
              <a:extLst>
                <a:ext uri="{FF2B5EF4-FFF2-40B4-BE49-F238E27FC236}">
                  <a16:creationId xmlns:a16="http://schemas.microsoft.com/office/drawing/2014/main" id="{F7807699-1B7F-CE0D-B818-6E3802785E4F}"/>
                </a:ext>
              </a:extLst>
            </p:cNvPr>
            <p:cNvPicPr>
              <a:picLocks noChangeAspect="1"/>
            </p:cNvPicPr>
            <p:nvPr/>
          </p:nvPicPr>
          <p:blipFill>
            <a:blip r:embed="rId7"/>
            <a:srcRect r="96999" b="61941"/>
            <a:stretch/>
          </p:blipFill>
          <p:spPr>
            <a:xfrm>
              <a:off x="781291" y="5154190"/>
              <a:ext cx="90904" cy="476180"/>
            </a:xfrm>
            <a:prstGeom prst="rect">
              <a:avLst/>
            </a:prstGeom>
          </p:spPr>
        </p:pic>
        <p:pic>
          <p:nvPicPr>
            <p:cNvPr id="16" name="Picture 15">
              <a:extLst>
                <a:ext uri="{FF2B5EF4-FFF2-40B4-BE49-F238E27FC236}">
                  <a16:creationId xmlns:a16="http://schemas.microsoft.com/office/drawing/2014/main" id="{D060A567-074F-0829-AA42-41F64928C691}"/>
                </a:ext>
              </a:extLst>
            </p:cNvPr>
            <p:cNvPicPr>
              <a:picLocks noChangeAspect="1"/>
            </p:cNvPicPr>
            <p:nvPr/>
          </p:nvPicPr>
          <p:blipFill>
            <a:blip r:embed="rId7"/>
            <a:srcRect r="96999" b="61941"/>
            <a:stretch/>
          </p:blipFill>
          <p:spPr>
            <a:xfrm flipH="1">
              <a:off x="1801469" y="5154190"/>
              <a:ext cx="90904" cy="476180"/>
            </a:xfrm>
            <a:prstGeom prst="rect">
              <a:avLst/>
            </a:prstGeom>
          </p:spPr>
        </p:pic>
        <p:pic>
          <p:nvPicPr>
            <p:cNvPr id="17" name="Picture 16">
              <a:extLst>
                <a:ext uri="{FF2B5EF4-FFF2-40B4-BE49-F238E27FC236}">
                  <a16:creationId xmlns:a16="http://schemas.microsoft.com/office/drawing/2014/main" id="{F0218D62-60B1-3C1C-2A87-CF125BFFCE48}"/>
                </a:ext>
              </a:extLst>
            </p:cNvPr>
            <p:cNvPicPr>
              <a:picLocks noChangeAspect="1"/>
            </p:cNvPicPr>
            <p:nvPr/>
          </p:nvPicPr>
          <p:blipFill>
            <a:blip r:embed="rId5"/>
            <a:srcRect l="207" t="39899" r="97036" b="33420"/>
            <a:stretch/>
          </p:blipFill>
          <p:spPr>
            <a:xfrm>
              <a:off x="880827" y="5340123"/>
              <a:ext cx="149893" cy="110418"/>
            </a:xfrm>
            <a:prstGeom prst="rect">
              <a:avLst/>
            </a:prstGeom>
          </p:spPr>
        </p:pic>
        <p:pic>
          <p:nvPicPr>
            <p:cNvPr id="18" name="Picture 17">
              <a:extLst>
                <a:ext uri="{FF2B5EF4-FFF2-40B4-BE49-F238E27FC236}">
                  <a16:creationId xmlns:a16="http://schemas.microsoft.com/office/drawing/2014/main" id="{FD916F84-58FA-5E50-99C7-9AD1F3B90C5D}"/>
                </a:ext>
              </a:extLst>
            </p:cNvPr>
            <p:cNvPicPr>
              <a:picLocks noChangeAspect="1"/>
            </p:cNvPicPr>
            <p:nvPr/>
          </p:nvPicPr>
          <p:blipFill>
            <a:blip r:embed="rId5"/>
            <a:srcRect l="24778" t="39899" r="73550" b="33420"/>
            <a:stretch/>
          </p:blipFill>
          <p:spPr>
            <a:xfrm>
              <a:off x="1699406" y="5340123"/>
              <a:ext cx="90904" cy="110418"/>
            </a:xfrm>
            <a:prstGeom prst="rect">
              <a:avLst/>
            </a:prstGeom>
          </p:spPr>
        </p:pic>
      </p:grpSp>
    </p:spTree>
    <p:extLst>
      <p:ext uri="{BB962C8B-B14F-4D97-AF65-F5344CB8AC3E}">
        <p14:creationId xmlns:p14="http://schemas.microsoft.com/office/powerpoint/2010/main" val="883585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251" descr="Diagram, bubble chart&#10;&#10;Description automatically generated">
            <a:extLst>
              <a:ext uri="{FF2B5EF4-FFF2-40B4-BE49-F238E27FC236}">
                <a16:creationId xmlns:a16="http://schemas.microsoft.com/office/drawing/2014/main" id="{0781AB4E-AFD2-B347-878D-A0D475F6B7FC}"/>
              </a:ext>
            </a:extLst>
          </p:cNvPr>
          <p:cNvPicPr>
            <a:picLocks noChangeAspect="1"/>
          </p:cNvPicPr>
          <p:nvPr/>
        </p:nvPicPr>
        <p:blipFill rotWithShape="1">
          <a:blip r:embed="rId2">
            <a:extLst>
              <a:ext uri="{28A0092B-C50C-407E-A947-70E740481C1C}">
                <a14:useLocalDpi xmlns:a14="http://schemas.microsoft.com/office/drawing/2010/main" val="0"/>
              </a:ext>
            </a:extLst>
          </a:blip>
          <a:srcRect r="49729"/>
          <a:stretch/>
        </p:blipFill>
        <p:spPr>
          <a:xfrm>
            <a:off x="276533" y="863175"/>
            <a:ext cx="4779255" cy="4895682"/>
          </a:xfrm>
          <a:prstGeom prst="rect">
            <a:avLst/>
          </a:prstGeom>
        </p:spPr>
      </p:pic>
      <p:sp>
        <p:nvSpPr>
          <p:cNvPr id="2" name="Title 1">
            <a:extLst>
              <a:ext uri="{FF2B5EF4-FFF2-40B4-BE49-F238E27FC236}">
                <a16:creationId xmlns:a16="http://schemas.microsoft.com/office/drawing/2014/main" id="{5D7F69DE-D441-4ADD-27D2-5DE598865DE0}"/>
              </a:ext>
            </a:extLst>
          </p:cNvPr>
          <p:cNvSpPr txBox="1">
            <a:spLocks/>
          </p:cNvSpPr>
          <p:nvPr/>
        </p:nvSpPr>
        <p:spPr>
          <a:xfrm>
            <a:off x="276533" y="145214"/>
            <a:ext cx="10318382"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fornian FB" panose="0207040306080B030204" pitchFamily="18" charset="0"/>
              </a:rPr>
              <a:t>The ZX calculus, on one qubit</a:t>
            </a:r>
          </a:p>
        </p:txBody>
      </p:sp>
    </p:spTree>
    <p:extLst>
      <p:ext uri="{BB962C8B-B14F-4D97-AF65-F5344CB8AC3E}">
        <p14:creationId xmlns:p14="http://schemas.microsoft.com/office/powerpoint/2010/main" val="172422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258" descr="Diagram, bubble chart&#10;&#10;Description automatically generated">
            <a:extLst>
              <a:ext uri="{FF2B5EF4-FFF2-40B4-BE49-F238E27FC236}">
                <a16:creationId xmlns:a16="http://schemas.microsoft.com/office/drawing/2014/main" id="{F36356B9-BCA9-9FB0-2E35-44089B9878B1}"/>
              </a:ext>
            </a:extLst>
          </p:cNvPr>
          <p:cNvPicPr>
            <a:picLocks noChangeAspect="1"/>
          </p:cNvPicPr>
          <p:nvPr/>
        </p:nvPicPr>
        <p:blipFill rotWithShape="1">
          <a:blip r:embed="rId2">
            <a:extLst>
              <a:ext uri="{28A0092B-C50C-407E-A947-70E740481C1C}">
                <a14:useLocalDpi xmlns:a14="http://schemas.microsoft.com/office/drawing/2010/main" val="0"/>
              </a:ext>
            </a:extLst>
          </a:blip>
          <a:srcRect l="50244" r="-129"/>
          <a:stretch/>
        </p:blipFill>
        <p:spPr>
          <a:xfrm>
            <a:off x="5144276" y="873724"/>
            <a:ext cx="4742514" cy="4895682"/>
          </a:xfrm>
          <a:prstGeom prst="rect">
            <a:avLst/>
          </a:prstGeom>
        </p:spPr>
      </p:pic>
      <p:pic>
        <p:nvPicPr>
          <p:cNvPr id="251" name="Picture 250">
            <a:extLst>
              <a:ext uri="{FF2B5EF4-FFF2-40B4-BE49-F238E27FC236}">
                <a16:creationId xmlns:a16="http://schemas.microsoft.com/office/drawing/2014/main" id="{457CA22D-B735-C13C-1F20-83E70336098C}"/>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9851161" y="3436984"/>
            <a:ext cx="2083971" cy="2316306"/>
          </a:xfrm>
          <a:prstGeom prst="rect">
            <a:avLst/>
          </a:prstGeom>
          <a:ln>
            <a:solidFill>
              <a:schemeClr val="tx1"/>
            </a:solidFill>
          </a:ln>
        </p:spPr>
      </p:pic>
      <p:pic>
        <p:nvPicPr>
          <p:cNvPr id="252" name="Picture 251" descr="Diagram, bubble chart&#10;&#10;Description automatically generated">
            <a:extLst>
              <a:ext uri="{FF2B5EF4-FFF2-40B4-BE49-F238E27FC236}">
                <a16:creationId xmlns:a16="http://schemas.microsoft.com/office/drawing/2014/main" id="{0781AB4E-AFD2-B347-878D-A0D475F6B7FC}"/>
              </a:ext>
            </a:extLst>
          </p:cNvPr>
          <p:cNvPicPr>
            <a:picLocks noChangeAspect="1"/>
          </p:cNvPicPr>
          <p:nvPr/>
        </p:nvPicPr>
        <p:blipFill rotWithShape="1">
          <a:blip r:embed="rId2">
            <a:extLst>
              <a:ext uri="{28A0092B-C50C-407E-A947-70E740481C1C}">
                <a14:useLocalDpi xmlns:a14="http://schemas.microsoft.com/office/drawing/2010/main" val="0"/>
              </a:ext>
            </a:extLst>
          </a:blip>
          <a:srcRect r="49729"/>
          <a:stretch/>
        </p:blipFill>
        <p:spPr>
          <a:xfrm>
            <a:off x="276533" y="863175"/>
            <a:ext cx="4779255" cy="4895682"/>
          </a:xfrm>
          <a:prstGeom prst="rect">
            <a:avLst/>
          </a:prstGeom>
        </p:spPr>
      </p:pic>
      <p:pic>
        <p:nvPicPr>
          <p:cNvPr id="253" name="Picture 252">
            <a:extLst>
              <a:ext uri="{FF2B5EF4-FFF2-40B4-BE49-F238E27FC236}">
                <a16:creationId xmlns:a16="http://schemas.microsoft.com/office/drawing/2014/main" id="{D4BFFAA6-E5AC-6A89-8B3A-28479EEF5009}"/>
              </a:ext>
            </a:extLst>
          </p:cNvPr>
          <p:cNvPicPr>
            <a:picLocks noChangeAspect="1"/>
          </p:cNvPicPr>
          <p:nvPr/>
        </p:nvPicPr>
        <p:blipFill>
          <a:blip r:embed="rId5">
            <a:extLst>
              <a:ext uri="{BEBA8EAE-BF5A-486C-A8C5-ECC9F3942E4B}">
                <a14:imgProps xmlns:a14="http://schemas.microsoft.com/office/drawing/2010/main">
                  <a14:imgLayer r:embed="rId6">
                    <a14:imgEffect>
                      <a14:artisticPaintStrokes/>
                    </a14:imgEffect>
                  </a14:imgLayer>
                </a14:imgProps>
              </a:ext>
            </a:extLst>
          </a:blip>
          <a:stretch>
            <a:fillRect/>
          </a:stretch>
        </p:blipFill>
        <p:spPr>
          <a:xfrm>
            <a:off x="9851161" y="873724"/>
            <a:ext cx="2083971" cy="2518259"/>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7">
            <p14:nvContentPartPr>
              <p14:cNvPr id="254" name="Ink 253">
                <a:extLst>
                  <a:ext uri="{FF2B5EF4-FFF2-40B4-BE49-F238E27FC236}">
                    <a16:creationId xmlns:a16="http://schemas.microsoft.com/office/drawing/2014/main" id="{3FCE8176-A47B-A831-A33F-39DD786716E6}"/>
                  </a:ext>
                </a:extLst>
              </p14:cNvPr>
              <p14:cNvContentPartPr/>
              <p14:nvPr/>
            </p14:nvContentPartPr>
            <p14:xfrm>
              <a:off x="9485813" y="3220763"/>
              <a:ext cx="95407" cy="107870"/>
            </p14:xfrm>
          </p:contentPart>
        </mc:Choice>
        <mc:Fallback xmlns="">
          <p:pic>
            <p:nvPicPr>
              <p:cNvPr id="254" name="Ink 253">
                <a:extLst>
                  <a:ext uri="{FF2B5EF4-FFF2-40B4-BE49-F238E27FC236}">
                    <a16:creationId xmlns:a16="http://schemas.microsoft.com/office/drawing/2014/main" id="{3FCE8176-A47B-A831-A33F-39DD786716E6}"/>
                  </a:ext>
                </a:extLst>
              </p:cNvPr>
              <p:cNvPicPr/>
              <p:nvPr/>
            </p:nvPicPr>
            <p:blipFill>
              <a:blip r:embed="rId8"/>
              <a:stretch>
                <a:fillRect/>
              </a:stretch>
            </p:blipFill>
            <p:spPr>
              <a:xfrm>
                <a:off x="9481493" y="3216434"/>
                <a:ext cx="104048" cy="11652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5" name="Ink 254">
                <a:extLst>
                  <a:ext uri="{FF2B5EF4-FFF2-40B4-BE49-F238E27FC236}">
                    <a16:creationId xmlns:a16="http://schemas.microsoft.com/office/drawing/2014/main" id="{A2789289-F7F4-3958-28BD-C459BC896F03}"/>
                  </a:ext>
                </a:extLst>
              </p14:cNvPr>
              <p14:cNvContentPartPr/>
              <p14:nvPr/>
            </p14:nvContentPartPr>
            <p14:xfrm>
              <a:off x="9493979" y="3217325"/>
              <a:ext cx="315015" cy="405695"/>
            </p14:xfrm>
          </p:contentPart>
        </mc:Choice>
        <mc:Fallback xmlns="">
          <p:pic>
            <p:nvPicPr>
              <p:cNvPr id="255" name="Ink 254">
                <a:extLst>
                  <a:ext uri="{FF2B5EF4-FFF2-40B4-BE49-F238E27FC236}">
                    <a16:creationId xmlns:a16="http://schemas.microsoft.com/office/drawing/2014/main" id="{A2789289-F7F4-3958-28BD-C459BC896F03}"/>
                  </a:ext>
                </a:extLst>
              </p:cNvPr>
              <p:cNvPicPr/>
              <p:nvPr/>
            </p:nvPicPr>
            <p:blipFill>
              <a:blip r:embed="rId10"/>
              <a:stretch>
                <a:fillRect/>
              </a:stretch>
            </p:blipFill>
            <p:spPr>
              <a:xfrm>
                <a:off x="9489654" y="3213005"/>
                <a:ext cx="323665" cy="41433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6" name="Ink 255">
                <a:extLst>
                  <a:ext uri="{FF2B5EF4-FFF2-40B4-BE49-F238E27FC236}">
                    <a16:creationId xmlns:a16="http://schemas.microsoft.com/office/drawing/2014/main" id="{C0988CE3-4F1D-B13D-BEBA-5E2CDA2DD9F0}"/>
                  </a:ext>
                </a:extLst>
              </p14:cNvPr>
              <p14:cNvContentPartPr/>
              <p14:nvPr/>
            </p14:nvContentPartPr>
            <p14:xfrm>
              <a:off x="9534429" y="1982428"/>
              <a:ext cx="74349" cy="107011"/>
            </p14:xfrm>
          </p:contentPart>
        </mc:Choice>
        <mc:Fallback xmlns="">
          <p:pic>
            <p:nvPicPr>
              <p:cNvPr id="256" name="Ink 255">
                <a:extLst>
                  <a:ext uri="{FF2B5EF4-FFF2-40B4-BE49-F238E27FC236}">
                    <a16:creationId xmlns:a16="http://schemas.microsoft.com/office/drawing/2014/main" id="{C0988CE3-4F1D-B13D-BEBA-5E2CDA2DD9F0}"/>
                  </a:ext>
                </a:extLst>
              </p:cNvPr>
              <p:cNvPicPr/>
              <p:nvPr/>
            </p:nvPicPr>
            <p:blipFill>
              <a:blip r:embed="rId12"/>
              <a:stretch>
                <a:fillRect/>
              </a:stretch>
            </p:blipFill>
            <p:spPr>
              <a:xfrm>
                <a:off x="9530098" y="1978119"/>
                <a:ext cx="83011" cy="11562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7" name="Ink 256">
                <a:extLst>
                  <a:ext uri="{FF2B5EF4-FFF2-40B4-BE49-F238E27FC236}">
                    <a16:creationId xmlns:a16="http://schemas.microsoft.com/office/drawing/2014/main" id="{043D19FE-A9B4-EBED-6D38-11356136B32D}"/>
                  </a:ext>
                </a:extLst>
              </p14:cNvPr>
              <p14:cNvContentPartPr/>
              <p14:nvPr/>
            </p14:nvContentPartPr>
            <p14:xfrm>
              <a:off x="9537867" y="2019817"/>
              <a:ext cx="260435" cy="111308"/>
            </p14:xfrm>
          </p:contentPart>
        </mc:Choice>
        <mc:Fallback xmlns="">
          <p:pic>
            <p:nvPicPr>
              <p:cNvPr id="257" name="Ink 256">
                <a:extLst>
                  <a:ext uri="{FF2B5EF4-FFF2-40B4-BE49-F238E27FC236}">
                    <a16:creationId xmlns:a16="http://schemas.microsoft.com/office/drawing/2014/main" id="{043D19FE-A9B4-EBED-6D38-11356136B32D}"/>
                  </a:ext>
                </a:extLst>
              </p:cNvPr>
              <p:cNvPicPr/>
              <p:nvPr/>
            </p:nvPicPr>
            <p:blipFill>
              <a:blip r:embed="rId14"/>
              <a:stretch>
                <a:fillRect/>
              </a:stretch>
            </p:blipFill>
            <p:spPr>
              <a:xfrm>
                <a:off x="9533544" y="2015494"/>
                <a:ext cx="269080" cy="11995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8" name="Ink 257">
                <a:extLst>
                  <a:ext uri="{FF2B5EF4-FFF2-40B4-BE49-F238E27FC236}">
                    <a16:creationId xmlns:a16="http://schemas.microsoft.com/office/drawing/2014/main" id="{468EEE93-1D07-7339-C0D3-243EDBE15B9A}"/>
                  </a:ext>
                </a:extLst>
              </p14:cNvPr>
              <p14:cNvContentPartPr/>
              <p14:nvPr/>
            </p14:nvContentPartPr>
            <p14:xfrm>
              <a:off x="9717507" y="2057636"/>
              <a:ext cx="88961" cy="97126"/>
            </p14:xfrm>
          </p:contentPart>
        </mc:Choice>
        <mc:Fallback xmlns="">
          <p:pic>
            <p:nvPicPr>
              <p:cNvPr id="258" name="Ink 257">
                <a:extLst>
                  <a:ext uri="{FF2B5EF4-FFF2-40B4-BE49-F238E27FC236}">
                    <a16:creationId xmlns:a16="http://schemas.microsoft.com/office/drawing/2014/main" id="{468EEE93-1D07-7339-C0D3-243EDBE15B9A}"/>
                  </a:ext>
                </a:extLst>
              </p:cNvPr>
              <p:cNvPicPr/>
              <p:nvPr/>
            </p:nvPicPr>
            <p:blipFill>
              <a:blip r:embed="rId16"/>
              <a:stretch>
                <a:fillRect/>
              </a:stretch>
            </p:blipFill>
            <p:spPr>
              <a:xfrm>
                <a:off x="9713167" y="2053303"/>
                <a:ext cx="97640" cy="105792"/>
              </a:xfrm>
              <a:prstGeom prst="rect">
                <a:avLst/>
              </a:prstGeom>
            </p:spPr>
          </p:pic>
        </mc:Fallback>
      </mc:AlternateContent>
      <p:grpSp>
        <p:nvGrpSpPr>
          <p:cNvPr id="210" name="Group 209">
            <a:extLst>
              <a:ext uri="{FF2B5EF4-FFF2-40B4-BE49-F238E27FC236}">
                <a16:creationId xmlns:a16="http://schemas.microsoft.com/office/drawing/2014/main" id="{9DF2AF2A-B266-BA05-A51E-6C667182BF03}"/>
              </a:ext>
            </a:extLst>
          </p:cNvPr>
          <p:cNvGrpSpPr/>
          <p:nvPr/>
        </p:nvGrpSpPr>
        <p:grpSpPr>
          <a:xfrm>
            <a:off x="5561745" y="3859124"/>
            <a:ext cx="526741" cy="170061"/>
            <a:chOff x="13416083" y="9937350"/>
            <a:chExt cx="549720" cy="177480"/>
          </a:xfrm>
        </p:grpSpPr>
        <mc:AlternateContent xmlns:mc="http://schemas.openxmlformats.org/markup-compatibility/2006" xmlns:p14="http://schemas.microsoft.com/office/powerpoint/2010/main">
          <mc:Choice Requires="p14">
            <p:contentPart p14:bwMode="auto" r:id="rId17">
              <p14:nvContentPartPr>
                <p14:cNvPr id="242" name="Ink 241">
                  <a:extLst>
                    <a:ext uri="{FF2B5EF4-FFF2-40B4-BE49-F238E27FC236}">
                      <a16:creationId xmlns:a16="http://schemas.microsoft.com/office/drawing/2014/main" id="{DC5DF408-5C51-95A4-6857-017CBE983242}"/>
                    </a:ext>
                  </a:extLst>
                </p14:cNvPr>
                <p14:cNvContentPartPr/>
                <p14:nvPr/>
              </p14:nvContentPartPr>
              <p14:xfrm>
                <a:off x="13420763" y="10020150"/>
                <a:ext cx="75600" cy="94680"/>
              </p14:xfrm>
            </p:contentPart>
          </mc:Choice>
          <mc:Fallback xmlns="">
            <p:pic>
              <p:nvPicPr>
                <p:cNvPr id="242" name="Ink 241">
                  <a:extLst>
                    <a:ext uri="{FF2B5EF4-FFF2-40B4-BE49-F238E27FC236}">
                      <a16:creationId xmlns:a16="http://schemas.microsoft.com/office/drawing/2014/main" id="{DC5DF408-5C51-95A4-6857-017CBE983242}"/>
                    </a:ext>
                  </a:extLst>
                </p:cNvPr>
                <p:cNvPicPr/>
                <p:nvPr/>
              </p:nvPicPr>
              <p:blipFill>
                <a:blip r:embed="rId18"/>
                <a:stretch>
                  <a:fillRect/>
                </a:stretch>
              </p:blipFill>
              <p:spPr>
                <a:xfrm>
                  <a:off x="13416250" y="10015641"/>
                  <a:ext cx="84627" cy="10369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3" name="Ink 242">
                  <a:extLst>
                    <a:ext uri="{FF2B5EF4-FFF2-40B4-BE49-F238E27FC236}">
                      <a16:creationId xmlns:a16="http://schemas.microsoft.com/office/drawing/2014/main" id="{193CDB50-9184-129F-67A1-6CA3595F3625}"/>
                    </a:ext>
                  </a:extLst>
                </p14:cNvPr>
                <p14:cNvContentPartPr/>
                <p14:nvPr/>
              </p14:nvContentPartPr>
              <p14:xfrm>
                <a:off x="13416083" y="10057230"/>
                <a:ext cx="107640" cy="13320"/>
              </p14:xfrm>
            </p:contentPart>
          </mc:Choice>
          <mc:Fallback xmlns="">
            <p:pic>
              <p:nvPicPr>
                <p:cNvPr id="243" name="Ink 242">
                  <a:extLst>
                    <a:ext uri="{FF2B5EF4-FFF2-40B4-BE49-F238E27FC236}">
                      <a16:creationId xmlns:a16="http://schemas.microsoft.com/office/drawing/2014/main" id="{193CDB50-9184-129F-67A1-6CA3595F3625}"/>
                    </a:ext>
                  </a:extLst>
                </p:cNvPr>
                <p:cNvPicPr/>
                <p:nvPr/>
              </p:nvPicPr>
              <p:blipFill>
                <a:blip r:embed="rId20"/>
                <a:stretch>
                  <a:fillRect/>
                </a:stretch>
              </p:blipFill>
              <p:spPr>
                <a:xfrm>
                  <a:off x="13411582" y="10052663"/>
                  <a:ext cx="116641" cy="2245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4" name="Ink 243">
                  <a:extLst>
                    <a:ext uri="{FF2B5EF4-FFF2-40B4-BE49-F238E27FC236}">
                      <a16:creationId xmlns:a16="http://schemas.microsoft.com/office/drawing/2014/main" id="{420D3EA1-304A-27B3-0DB5-669BA19DD6EA}"/>
                    </a:ext>
                  </a:extLst>
                </p14:cNvPr>
                <p14:cNvContentPartPr/>
                <p14:nvPr/>
              </p14:nvContentPartPr>
              <p14:xfrm>
                <a:off x="13554683" y="9937350"/>
                <a:ext cx="48240" cy="166320"/>
              </p14:xfrm>
            </p:contentPart>
          </mc:Choice>
          <mc:Fallback xmlns="">
            <p:pic>
              <p:nvPicPr>
                <p:cNvPr id="244" name="Ink 243">
                  <a:extLst>
                    <a:ext uri="{FF2B5EF4-FFF2-40B4-BE49-F238E27FC236}">
                      <a16:creationId xmlns:a16="http://schemas.microsoft.com/office/drawing/2014/main" id="{420D3EA1-304A-27B3-0DB5-669BA19DD6EA}"/>
                    </a:ext>
                  </a:extLst>
                </p:cNvPr>
                <p:cNvPicPr/>
                <p:nvPr/>
              </p:nvPicPr>
              <p:blipFill>
                <a:blip r:embed="rId22"/>
                <a:stretch>
                  <a:fillRect/>
                </a:stretch>
              </p:blipFill>
              <p:spPr>
                <a:xfrm>
                  <a:off x="13550160" y="9932845"/>
                  <a:ext cx="57285" cy="17533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5" name="Ink 244">
                  <a:extLst>
                    <a:ext uri="{FF2B5EF4-FFF2-40B4-BE49-F238E27FC236}">
                      <a16:creationId xmlns:a16="http://schemas.microsoft.com/office/drawing/2014/main" id="{053880B7-01AC-5C79-49DF-F531F6E13283}"/>
                    </a:ext>
                  </a:extLst>
                </p14:cNvPr>
                <p14:cNvContentPartPr/>
                <p14:nvPr/>
              </p14:nvContentPartPr>
              <p14:xfrm>
                <a:off x="13533443" y="10012950"/>
                <a:ext cx="68760" cy="7200"/>
              </p14:xfrm>
            </p:contentPart>
          </mc:Choice>
          <mc:Fallback xmlns="">
            <p:pic>
              <p:nvPicPr>
                <p:cNvPr id="245" name="Ink 244">
                  <a:extLst>
                    <a:ext uri="{FF2B5EF4-FFF2-40B4-BE49-F238E27FC236}">
                      <a16:creationId xmlns:a16="http://schemas.microsoft.com/office/drawing/2014/main" id="{053880B7-01AC-5C79-49DF-F531F6E13283}"/>
                    </a:ext>
                  </a:extLst>
                </p:cNvPr>
                <p:cNvPicPr/>
                <p:nvPr/>
              </p:nvPicPr>
              <p:blipFill>
                <a:blip r:embed="rId24"/>
                <a:stretch>
                  <a:fillRect/>
                </a:stretch>
              </p:blipFill>
              <p:spPr>
                <a:xfrm>
                  <a:off x="13528934" y="10008403"/>
                  <a:ext cx="77778" cy="1629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6" name="Ink 245">
                  <a:extLst>
                    <a:ext uri="{FF2B5EF4-FFF2-40B4-BE49-F238E27FC236}">
                      <a16:creationId xmlns:a16="http://schemas.microsoft.com/office/drawing/2014/main" id="{E120128A-4A6D-E487-F3B5-43C6F62917E0}"/>
                    </a:ext>
                  </a:extLst>
                </p14:cNvPr>
                <p14:cNvContentPartPr/>
                <p14:nvPr/>
              </p14:nvContentPartPr>
              <p14:xfrm>
                <a:off x="13610483" y="10005750"/>
                <a:ext cx="55800" cy="86760"/>
              </p14:xfrm>
            </p:contentPart>
          </mc:Choice>
          <mc:Fallback xmlns="">
            <p:pic>
              <p:nvPicPr>
                <p:cNvPr id="246" name="Ink 245">
                  <a:extLst>
                    <a:ext uri="{FF2B5EF4-FFF2-40B4-BE49-F238E27FC236}">
                      <a16:creationId xmlns:a16="http://schemas.microsoft.com/office/drawing/2014/main" id="{E120128A-4A6D-E487-F3B5-43C6F62917E0}"/>
                    </a:ext>
                  </a:extLst>
                </p:cNvPr>
                <p:cNvPicPr/>
                <p:nvPr/>
              </p:nvPicPr>
              <p:blipFill>
                <a:blip r:embed="rId26"/>
                <a:stretch>
                  <a:fillRect/>
                </a:stretch>
              </p:blipFill>
              <p:spPr>
                <a:xfrm>
                  <a:off x="13605989" y="10001243"/>
                  <a:ext cx="64788" cy="9577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7" name="Ink 246">
                  <a:extLst>
                    <a:ext uri="{FF2B5EF4-FFF2-40B4-BE49-F238E27FC236}">
                      <a16:creationId xmlns:a16="http://schemas.microsoft.com/office/drawing/2014/main" id="{F045CC53-4D9B-99D4-5C81-2B8DAFFC74E1}"/>
                    </a:ext>
                  </a:extLst>
                </p14:cNvPr>
                <p14:cNvContentPartPr/>
                <p14:nvPr/>
              </p14:nvContentPartPr>
              <p14:xfrm>
                <a:off x="13659803" y="9989910"/>
                <a:ext cx="77040" cy="104040"/>
              </p14:xfrm>
            </p:contentPart>
          </mc:Choice>
          <mc:Fallback xmlns="">
            <p:pic>
              <p:nvPicPr>
                <p:cNvPr id="247" name="Ink 246">
                  <a:extLst>
                    <a:ext uri="{FF2B5EF4-FFF2-40B4-BE49-F238E27FC236}">
                      <a16:creationId xmlns:a16="http://schemas.microsoft.com/office/drawing/2014/main" id="{F045CC53-4D9B-99D4-5C81-2B8DAFFC74E1}"/>
                    </a:ext>
                  </a:extLst>
                </p:cNvPr>
                <p:cNvPicPr/>
                <p:nvPr/>
              </p:nvPicPr>
              <p:blipFill>
                <a:blip r:embed="rId28"/>
                <a:stretch>
                  <a:fillRect/>
                </a:stretch>
              </p:blipFill>
              <p:spPr>
                <a:xfrm>
                  <a:off x="13655271" y="9985403"/>
                  <a:ext cx="86104" cy="11305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8" name="Ink 247">
                  <a:extLst>
                    <a:ext uri="{FF2B5EF4-FFF2-40B4-BE49-F238E27FC236}">
                      <a16:creationId xmlns:a16="http://schemas.microsoft.com/office/drawing/2014/main" id="{389DE4D0-EB83-C0C1-3803-41C6E99C988C}"/>
                    </a:ext>
                  </a:extLst>
                </p14:cNvPr>
                <p14:cNvContentPartPr/>
                <p14:nvPr/>
              </p14:nvContentPartPr>
              <p14:xfrm>
                <a:off x="13751243" y="9989550"/>
                <a:ext cx="47880" cy="102240"/>
              </p14:xfrm>
            </p:contentPart>
          </mc:Choice>
          <mc:Fallback xmlns="">
            <p:pic>
              <p:nvPicPr>
                <p:cNvPr id="248" name="Ink 247">
                  <a:extLst>
                    <a:ext uri="{FF2B5EF4-FFF2-40B4-BE49-F238E27FC236}">
                      <a16:creationId xmlns:a16="http://schemas.microsoft.com/office/drawing/2014/main" id="{389DE4D0-EB83-C0C1-3803-41C6E99C988C}"/>
                    </a:ext>
                  </a:extLst>
                </p:cNvPr>
                <p:cNvPicPr/>
                <p:nvPr/>
              </p:nvPicPr>
              <p:blipFill>
                <a:blip r:embed="rId30"/>
                <a:stretch>
                  <a:fillRect/>
                </a:stretch>
              </p:blipFill>
              <p:spPr>
                <a:xfrm>
                  <a:off x="13746719" y="9985023"/>
                  <a:ext cx="56928" cy="11129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49" name="Ink 248">
                  <a:extLst>
                    <a:ext uri="{FF2B5EF4-FFF2-40B4-BE49-F238E27FC236}">
                      <a16:creationId xmlns:a16="http://schemas.microsoft.com/office/drawing/2014/main" id="{6C3EC3B3-EB42-C0B9-C483-F5D0A43C5372}"/>
                    </a:ext>
                  </a:extLst>
                </p14:cNvPr>
                <p14:cNvContentPartPr/>
                <p14:nvPr/>
              </p14:nvContentPartPr>
              <p14:xfrm>
                <a:off x="13828283" y="10030950"/>
                <a:ext cx="116280" cy="2520"/>
              </p14:xfrm>
            </p:contentPart>
          </mc:Choice>
          <mc:Fallback xmlns="">
            <p:pic>
              <p:nvPicPr>
                <p:cNvPr id="249" name="Ink 248">
                  <a:extLst>
                    <a:ext uri="{FF2B5EF4-FFF2-40B4-BE49-F238E27FC236}">
                      <a16:creationId xmlns:a16="http://schemas.microsoft.com/office/drawing/2014/main" id="{6C3EC3B3-EB42-C0B9-C483-F5D0A43C5372}"/>
                    </a:ext>
                  </a:extLst>
                </p:cNvPr>
                <p:cNvPicPr/>
                <p:nvPr/>
              </p:nvPicPr>
              <p:blipFill>
                <a:blip r:embed="rId32"/>
                <a:stretch>
                  <a:fillRect/>
                </a:stretch>
              </p:blipFill>
              <p:spPr>
                <a:xfrm>
                  <a:off x="13823782" y="10026630"/>
                  <a:ext cx="125282" cy="11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50" name="Ink 249">
                  <a:extLst>
                    <a:ext uri="{FF2B5EF4-FFF2-40B4-BE49-F238E27FC236}">
                      <a16:creationId xmlns:a16="http://schemas.microsoft.com/office/drawing/2014/main" id="{35463A62-42C3-6C52-E78D-05B2E2AB2D5D}"/>
                    </a:ext>
                  </a:extLst>
                </p14:cNvPr>
                <p14:cNvContentPartPr/>
                <p14:nvPr/>
              </p14:nvContentPartPr>
              <p14:xfrm>
                <a:off x="13911083" y="9997110"/>
                <a:ext cx="54720" cy="65880"/>
              </p14:xfrm>
            </p:contentPart>
          </mc:Choice>
          <mc:Fallback xmlns="">
            <p:pic>
              <p:nvPicPr>
                <p:cNvPr id="250" name="Ink 249">
                  <a:extLst>
                    <a:ext uri="{FF2B5EF4-FFF2-40B4-BE49-F238E27FC236}">
                      <a16:creationId xmlns:a16="http://schemas.microsoft.com/office/drawing/2014/main" id="{35463A62-42C3-6C52-E78D-05B2E2AB2D5D}"/>
                    </a:ext>
                  </a:extLst>
                </p:cNvPr>
                <p:cNvPicPr/>
                <p:nvPr/>
              </p:nvPicPr>
              <p:blipFill>
                <a:blip r:embed="rId34"/>
                <a:stretch>
                  <a:fillRect/>
                </a:stretch>
              </p:blipFill>
              <p:spPr>
                <a:xfrm>
                  <a:off x="13906585" y="9992567"/>
                  <a:ext cx="63715" cy="74967"/>
                </a:xfrm>
                <a:prstGeom prst="rect">
                  <a:avLst/>
                </a:prstGeom>
              </p:spPr>
            </p:pic>
          </mc:Fallback>
        </mc:AlternateContent>
      </p:grpSp>
      <p:grpSp>
        <p:nvGrpSpPr>
          <p:cNvPr id="211" name="Group 210">
            <a:extLst>
              <a:ext uri="{FF2B5EF4-FFF2-40B4-BE49-F238E27FC236}">
                <a16:creationId xmlns:a16="http://schemas.microsoft.com/office/drawing/2014/main" id="{30AEEA7F-FD6C-9CC8-3094-2792215FEABB}"/>
              </a:ext>
            </a:extLst>
          </p:cNvPr>
          <p:cNvGrpSpPr/>
          <p:nvPr/>
        </p:nvGrpSpPr>
        <p:grpSpPr>
          <a:xfrm>
            <a:off x="5561745" y="4990253"/>
            <a:ext cx="526741" cy="170061"/>
            <a:chOff x="13416083" y="9937350"/>
            <a:chExt cx="549720" cy="177480"/>
          </a:xfrm>
        </p:grpSpPr>
        <mc:AlternateContent xmlns:mc="http://schemas.openxmlformats.org/markup-compatibility/2006" xmlns:p14="http://schemas.microsoft.com/office/powerpoint/2010/main">
          <mc:Choice Requires="p14">
            <p:contentPart p14:bwMode="auto" r:id="rId35">
              <p14:nvContentPartPr>
                <p14:cNvPr id="233" name="Ink 232">
                  <a:extLst>
                    <a:ext uri="{FF2B5EF4-FFF2-40B4-BE49-F238E27FC236}">
                      <a16:creationId xmlns:a16="http://schemas.microsoft.com/office/drawing/2014/main" id="{12390ACD-6198-4340-EAF1-8EB272C1B188}"/>
                    </a:ext>
                  </a:extLst>
                </p14:cNvPr>
                <p14:cNvContentPartPr/>
                <p14:nvPr/>
              </p14:nvContentPartPr>
              <p14:xfrm>
                <a:off x="13420763" y="10020150"/>
                <a:ext cx="75600" cy="94680"/>
              </p14:xfrm>
            </p:contentPart>
          </mc:Choice>
          <mc:Fallback xmlns="">
            <p:pic>
              <p:nvPicPr>
                <p:cNvPr id="233" name="Ink 232">
                  <a:extLst>
                    <a:ext uri="{FF2B5EF4-FFF2-40B4-BE49-F238E27FC236}">
                      <a16:creationId xmlns:a16="http://schemas.microsoft.com/office/drawing/2014/main" id="{12390ACD-6198-4340-EAF1-8EB272C1B188}"/>
                    </a:ext>
                  </a:extLst>
                </p:cNvPr>
                <p:cNvPicPr/>
                <p:nvPr/>
              </p:nvPicPr>
              <p:blipFill>
                <a:blip r:embed="rId18"/>
                <a:stretch>
                  <a:fillRect/>
                </a:stretch>
              </p:blipFill>
              <p:spPr>
                <a:xfrm>
                  <a:off x="13416250" y="10015641"/>
                  <a:ext cx="84627" cy="10369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4" name="Ink 233">
                  <a:extLst>
                    <a:ext uri="{FF2B5EF4-FFF2-40B4-BE49-F238E27FC236}">
                      <a16:creationId xmlns:a16="http://schemas.microsoft.com/office/drawing/2014/main" id="{EAE530AB-B007-7B11-6B9F-B2C42B88E0DB}"/>
                    </a:ext>
                  </a:extLst>
                </p14:cNvPr>
                <p14:cNvContentPartPr/>
                <p14:nvPr/>
              </p14:nvContentPartPr>
              <p14:xfrm>
                <a:off x="13416083" y="10057230"/>
                <a:ext cx="107640" cy="13320"/>
              </p14:xfrm>
            </p:contentPart>
          </mc:Choice>
          <mc:Fallback xmlns="">
            <p:pic>
              <p:nvPicPr>
                <p:cNvPr id="234" name="Ink 233">
                  <a:extLst>
                    <a:ext uri="{FF2B5EF4-FFF2-40B4-BE49-F238E27FC236}">
                      <a16:creationId xmlns:a16="http://schemas.microsoft.com/office/drawing/2014/main" id="{EAE530AB-B007-7B11-6B9F-B2C42B88E0DB}"/>
                    </a:ext>
                  </a:extLst>
                </p:cNvPr>
                <p:cNvPicPr/>
                <p:nvPr/>
              </p:nvPicPr>
              <p:blipFill>
                <a:blip r:embed="rId20"/>
                <a:stretch>
                  <a:fillRect/>
                </a:stretch>
              </p:blipFill>
              <p:spPr>
                <a:xfrm>
                  <a:off x="13411582" y="10052663"/>
                  <a:ext cx="116641" cy="2245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35" name="Ink 234">
                  <a:extLst>
                    <a:ext uri="{FF2B5EF4-FFF2-40B4-BE49-F238E27FC236}">
                      <a16:creationId xmlns:a16="http://schemas.microsoft.com/office/drawing/2014/main" id="{06C530A1-5FC1-EDFD-5EF6-12FA81F8E269}"/>
                    </a:ext>
                  </a:extLst>
                </p14:cNvPr>
                <p14:cNvContentPartPr/>
                <p14:nvPr/>
              </p14:nvContentPartPr>
              <p14:xfrm>
                <a:off x="13554683" y="9937350"/>
                <a:ext cx="48240" cy="166320"/>
              </p14:xfrm>
            </p:contentPart>
          </mc:Choice>
          <mc:Fallback xmlns="">
            <p:pic>
              <p:nvPicPr>
                <p:cNvPr id="235" name="Ink 234">
                  <a:extLst>
                    <a:ext uri="{FF2B5EF4-FFF2-40B4-BE49-F238E27FC236}">
                      <a16:creationId xmlns:a16="http://schemas.microsoft.com/office/drawing/2014/main" id="{06C530A1-5FC1-EDFD-5EF6-12FA81F8E269}"/>
                    </a:ext>
                  </a:extLst>
                </p:cNvPr>
                <p:cNvPicPr/>
                <p:nvPr/>
              </p:nvPicPr>
              <p:blipFill>
                <a:blip r:embed="rId22"/>
                <a:stretch>
                  <a:fillRect/>
                </a:stretch>
              </p:blipFill>
              <p:spPr>
                <a:xfrm>
                  <a:off x="13550160" y="9932845"/>
                  <a:ext cx="57285" cy="17533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6" name="Ink 235">
                  <a:extLst>
                    <a:ext uri="{FF2B5EF4-FFF2-40B4-BE49-F238E27FC236}">
                      <a16:creationId xmlns:a16="http://schemas.microsoft.com/office/drawing/2014/main" id="{28D193CE-5836-30AB-5E95-A7750E77BB18}"/>
                    </a:ext>
                  </a:extLst>
                </p14:cNvPr>
                <p14:cNvContentPartPr/>
                <p14:nvPr/>
              </p14:nvContentPartPr>
              <p14:xfrm>
                <a:off x="13533443" y="10012950"/>
                <a:ext cx="68760" cy="7200"/>
              </p14:xfrm>
            </p:contentPart>
          </mc:Choice>
          <mc:Fallback xmlns="">
            <p:pic>
              <p:nvPicPr>
                <p:cNvPr id="236" name="Ink 235">
                  <a:extLst>
                    <a:ext uri="{FF2B5EF4-FFF2-40B4-BE49-F238E27FC236}">
                      <a16:creationId xmlns:a16="http://schemas.microsoft.com/office/drawing/2014/main" id="{28D193CE-5836-30AB-5E95-A7750E77BB18}"/>
                    </a:ext>
                  </a:extLst>
                </p:cNvPr>
                <p:cNvPicPr/>
                <p:nvPr/>
              </p:nvPicPr>
              <p:blipFill>
                <a:blip r:embed="rId24"/>
                <a:stretch>
                  <a:fillRect/>
                </a:stretch>
              </p:blipFill>
              <p:spPr>
                <a:xfrm>
                  <a:off x="13528934" y="10008403"/>
                  <a:ext cx="77778" cy="1629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37" name="Ink 236">
                  <a:extLst>
                    <a:ext uri="{FF2B5EF4-FFF2-40B4-BE49-F238E27FC236}">
                      <a16:creationId xmlns:a16="http://schemas.microsoft.com/office/drawing/2014/main" id="{717F444C-08FE-7862-19AB-270F807817F6}"/>
                    </a:ext>
                  </a:extLst>
                </p14:cNvPr>
                <p14:cNvContentPartPr/>
                <p14:nvPr/>
              </p14:nvContentPartPr>
              <p14:xfrm>
                <a:off x="13610483" y="10005750"/>
                <a:ext cx="55800" cy="86760"/>
              </p14:xfrm>
            </p:contentPart>
          </mc:Choice>
          <mc:Fallback xmlns="">
            <p:pic>
              <p:nvPicPr>
                <p:cNvPr id="237" name="Ink 236">
                  <a:extLst>
                    <a:ext uri="{FF2B5EF4-FFF2-40B4-BE49-F238E27FC236}">
                      <a16:creationId xmlns:a16="http://schemas.microsoft.com/office/drawing/2014/main" id="{717F444C-08FE-7862-19AB-270F807817F6}"/>
                    </a:ext>
                  </a:extLst>
                </p:cNvPr>
                <p:cNvPicPr/>
                <p:nvPr/>
              </p:nvPicPr>
              <p:blipFill>
                <a:blip r:embed="rId26"/>
                <a:stretch>
                  <a:fillRect/>
                </a:stretch>
              </p:blipFill>
              <p:spPr>
                <a:xfrm>
                  <a:off x="13605989" y="10001243"/>
                  <a:ext cx="64788" cy="95774"/>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38" name="Ink 237">
                  <a:extLst>
                    <a:ext uri="{FF2B5EF4-FFF2-40B4-BE49-F238E27FC236}">
                      <a16:creationId xmlns:a16="http://schemas.microsoft.com/office/drawing/2014/main" id="{CF1A0C0C-F439-AE5E-4402-48638664F7CA}"/>
                    </a:ext>
                  </a:extLst>
                </p14:cNvPr>
                <p14:cNvContentPartPr/>
                <p14:nvPr/>
              </p14:nvContentPartPr>
              <p14:xfrm>
                <a:off x="13659803" y="9989910"/>
                <a:ext cx="77040" cy="104040"/>
              </p14:xfrm>
            </p:contentPart>
          </mc:Choice>
          <mc:Fallback xmlns="">
            <p:pic>
              <p:nvPicPr>
                <p:cNvPr id="238" name="Ink 237">
                  <a:extLst>
                    <a:ext uri="{FF2B5EF4-FFF2-40B4-BE49-F238E27FC236}">
                      <a16:creationId xmlns:a16="http://schemas.microsoft.com/office/drawing/2014/main" id="{CF1A0C0C-F439-AE5E-4402-48638664F7CA}"/>
                    </a:ext>
                  </a:extLst>
                </p:cNvPr>
                <p:cNvPicPr/>
                <p:nvPr/>
              </p:nvPicPr>
              <p:blipFill>
                <a:blip r:embed="rId28"/>
                <a:stretch>
                  <a:fillRect/>
                </a:stretch>
              </p:blipFill>
              <p:spPr>
                <a:xfrm>
                  <a:off x="13655271" y="9985403"/>
                  <a:ext cx="86104" cy="11305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39" name="Ink 238">
                  <a:extLst>
                    <a:ext uri="{FF2B5EF4-FFF2-40B4-BE49-F238E27FC236}">
                      <a16:creationId xmlns:a16="http://schemas.microsoft.com/office/drawing/2014/main" id="{1CF4B875-EB94-0A29-F57D-BFD730F791F4}"/>
                    </a:ext>
                  </a:extLst>
                </p14:cNvPr>
                <p14:cNvContentPartPr/>
                <p14:nvPr/>
              </p14:nvContentPartPr>
              <p14:xfrm>
                <a:off x="13751243" y="9989550"/>
                <a:ext cx="47880" cy="102240"/>
              </p14:xfrm>
            </p:contentPart>
          </mc:Choice>
          <mc:Fallback xmlns="">
            <p:pic>
              <p:nvPicPr>
                <p:cNvPr id="239" name="Ink 238">
                  <a:extLst>
                    <a:ext uri="{FF2B5EF4-FFF2-40B4-BE49-F238E27FC236}">
                      <a16:creationId xmlns:a16="http://schemas.microsoft.com/office/drawing/2014/main" id="{1CF4B875-EB94-0A29-F57D-BFD730F791F4}"/>
                    </a:ext>
                  </a:extLst>
                </p:cNvPr>
                <p:cNvPicPr/>
                <p:nvPr/>
              </p:nvPicPr>
              <p:blipFill>
                <a:blip r:embed="rId30"/>
                <a:stretch>
                  <a:fillRect/>
                </a:stretch>
              </p:blipFill>
              <p:spPr>
                <a:xfrm>
                  <a:off x="13746719" y="9985023"/>
                  <a:ext cx="56928" cy="11129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0" name="Ink 239">
                  <a:extLst>
                    <a:ext uri="{FF2B5EF4-FFF2-40B4-BE49-F238E27FC236}">
                      <a16:creationId xmlns:a16="http://schemas.microsoft.com/office/drawing/2014/main" id="{67151693-90BB-0207-FC7C-3E490D8C21FA}"/>
                    </a:ext>
                  </a:extLst>
                </p14:cNvPr>
                <p14:cNvContentPartPr/>
                <p14:nvPr/>
              </p14:nvContentPartPr>
              <p14:xfrm>
                <a:off x="13828283" y="10030950"/>
                <a:ext cx="116280" cy="2520"/>
              </p14:xfrm>
            </p:contentPart>
          </mc:Choice>
          <mc:Fallback xmlns="">
            <p:pic>
              <p:nvPicPr>
                <p:cNvPr id="240" name="Ink 239">
                  <a:extLst>
                    <a:ext uri="{FF2B5EF4-FFF2-40B4-BE49-F238E27FC236}">
                      <a16:creationId xmlns:a16="http://schemas.microsoft.com/office/drawing/2014/main" id="{67151693-90BB-0207-FC7C-3E490D8C21FA}"/>
                    </a:ext>
                  </a:extLst>
                </p:cNvPr>
                <p:cNvPicPr/>
                <p:nvPr/>
              </p:nvPicPr>
              <p:blipFill>
                <a:blip r:embed="rId32"/>
                <a:stretch>
                  <a:fillRect/>
                </a:stretch>
              </p:blipFill>
              <p:spPr>
                <a:xfrm>
                  <a:off x="13823782" y="10026630"/>
                  <a:ext cx="125282" cy="11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41" name="Ink 240">
                  <a:extLst>
                    <a:ext uri="{FF2B5EF4-FFF2-40B4-BE49-F238E27FC236}">
                      <a16:creationId xmlns:a16="http://schemas.microsoft.com/office/drawing/2014/main" id="{0F49009F-9324-DCDF-9E68-D891F3663858}"/>
                    </a:ext>
                  </a:extLst>
                </p14:cNvPr>
                <p14:cNvContentPartPr/>
                <p14:nvPr/>
              </p14:nvContentPartPr>
              <p14:xfrm>
                <a:off x="13911083" y="9997110"/>
                <a:ext cx="54720" cy="65880"/>
              </p14:xfrm>
            </p:contentPart>
          </mc:Choice>
          <mc:Fallback xmlns="">
            <p:pic>
              <p:nvPicPr>
                <p:cNvPr id="241" name="Ink 240">
                  <a:extLst>
                    <a:ext uri="{FF2B5EF4-FFF2-40B4-BE49-F238E27FC236}">
                      <a16:creationId xmlns:a16="http://schemas.microsoft.com/office/drawing/2014/main" id="{0F49009F-9324-DCDF-9E68-D891F3663858}"/>
                    </a:ext>
                  </a:extLst>
                </p:cNvPr>
                <p:cNvPicPr/>
                <p:nvPr/>
              </p:nvPicPr>
              <p:blipFill>
                <a:blip r:embed="rId34"/>
                <a:stretch>
                  <a:fillRect/>
                </a:stretch>
              </p:blipFill>
              <p:spPr>
                <a:xfrm>
                  <a:off x="13906585" y="9992567"/>
                  <a:ext cx="63715" cy="74967"/>
                </a:xfrm>
                <a:prstGeom prst="rect">
                  <a:avLst/>
                </a:prstGeom>
              </p:spPr>
            </p:pic>
          </mc:Fallback>
        </mc:AlternateContent>
      </p:grpSp>
      <p:grpSp>
        <p:nvGrpSpPr>
          <p:cNvPr id="212" name="Group 211">
            <a:extLst>
              <a:ext uri="{FF2B5EF4-FFF2-40B4-BE49-F238E27FC236}">
                <a16:creationId xmlns:a16="http://schemas.microsoft.com/office/drawing/2014/main" id="{1102F1F3-9263-74E9-EA42-287AA668A5B3}"/>
              </a:ext>
            </a:extLst>
          </p:cNvPr>
          <p:cNvGrpSpPr/>
          <p:nvPr/>
        </p:nvGrpSpPr>
        <p:grpSpPr>
          <a:xfrm rot="725891">
            <a:off x="6449582" y="3672523"/>
            <a:ext cx="105900" cy="230428"/>
            <a:chOff x="14982600" y="9820080"/>
            <a:chExt cx="110520" cy="240480"/>
          </a:xfrm>
        </p:grpSpPr>
        <mc:AlternateContent xmlns:mc="http://schemas.openxmlformats.org/markup-compatibility/2006" xmlns:p14="http://schemas.microsoft.com/office/powerpoint/2010/main">
          <mc:Choice Requires="p14">
            <p:contentPart p14:bwMode="auto" r:id="rId44">
              <p14:nvContentPartPr>
                <p14:cNvPr id="231" name="Ink 230">
                  <a:extLst>
                    <a:ext uri="{FF2B5EF4-FFF2-40B4-BE49-F238E27FC236}">
                      <a16:creationId xmlns:a16="http://schemas.microsoft.com/office/drawing/2014/main" id="{C3BEA7E6-DC14-0000-B753-997752609756}"/>
                    </a:ext>
                  </a:extLst>
                </p14:cNvPr>
                <p14:cNvContentPartPr/>
                <p14:nvPr/>
              </p14:nvContentPartPr>
              <p14:xfrm>
                <a:off x="15000600" y="9820080"/>
                <a:ext cx="92520" cy="217800"/>
              </p14:xfrm>
            </p:contentPart>
          </mc:Choice>
          <mc:Fallback xmlns="">
            <p:pic>
              <p:nvPicPr>
                <p:cNvPr id="231" name="Ink 230">
                  <a:extLst>
                    <a:ext uri="{FF2B5EF4-FFF2-40B4-BE49-F238E27FC236}">
                      <a16:creationId xmlns:a16="http://schemas.microsoft.com/office/drawing/2014/main" id="{C3BEA7E6-DC14-0000-B753-997752609756}"/>
                    </a:ext>
                  </a:extLst>
                </p:cNvPr>
                <p:cNvPicPr/>
                <p:nvPr/>
              </p:nvPicPr>
              <p:blipFill>
                <a:blip r:embed="rId45"/>
                <a:stretch>
                  <a:fillRect/>
                </a:stretch>
              </p:blipFill>
              <p:spPr>
                <a:xfrm>
                  <a:off x="14996087" y="9815574"/>
                  <a:ext cx="101546" cy="22681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32" name="Ink 231">
                  <a:extLst>
                    <a:ext uri="{FF2B5EF4-FFF2-40B4-BE49-F238E27FC236}">
                      <a16:creationId xmlns:a16="http://schemas.microsoft.com/office/drawing/2014/main" id="{CDE9DE23-36A5-EA20-B72D-4269423D85B8}"/>
                    </a:ext>
                  </a:extLst>
                </p14:cNvPr>
                <p14:cNvContentPartPr/>
                <p14:nvPr/>
              </p14:nvContentPartPr>
              <p14:xfrm>
                <a:off x="14982600" y="9972000"/>
                <a:ext cx="87120" cy="88560"/>
              </p14:xfrm>
            </p:contentPart>
          </mc:Choice>
          <mc:Fallback xmlns="">
            <p:pic>
              <p:nvPicPr>
                <p:cNvPr id="232" name="Ink 231">
                  <a:extLst>
                    <a:ext uri="{FF2B5EF4-FFF2-40B4-BE49-F238E27FC236}">
                      <a16:creationId xmlns:a16="http://schemas.microsoft.com/office/drawing/2014/main" id="{CDE9DE23-36A5-EA20-B72D-4269423D85B8}"/>
                    </a:ext>
                  </a:extLst>
                </p:cNvPr>
                <p:cNvPicPr/>
                <p:nvPr/>
              </p:nvPicPr>
              <p:blipFill>
                <a:blip r:embed="rId47"/>
                <a:stretch>
                  <a:fillRect/>
                </a:stretch>
              </p:blipFill>
              <p:spPr>
                <a:xfrm>
                  <a:off x="14978074" y="9967497"/>
                  <a:ext cx="96171" cy="9756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213" name="Ink 212">
                <a:extLst>
                  <a:ext uri="{FF2B5EF4-FFF2-40B4-BE49-F238E27FC236}">
                    <a16:creationId xmlns:a16="http://schemas.microsoft.com/office/drawing/2014/main" id="{53B200C4-19E4-2C97-9942-83CCA7943DCE}"/>
                  </a:ext>
                </a:extLst>
              </p14:cNvPr>
              <p14:cNvContentPartPr/>
              <p14:nvPr/>
            </p14:nvContentPartPr>
            <p14:xfrm>
              <a:off x="6646624" y="3488382"/>
              <a:ext cx="79684" cy="158333"/>
            </p14:xfrm>
          </p:contentPart>
        </mc:Choice>
        <mc:Fallback xmlns="">
          <p:pic>
            <p:nvPicPr>
              <p:cNvPr id="213" name="Ink 212">
                <a:extLst>
                  <a:ext uri="{FF2B5EF4-FFF2-40B4-BE49-F238E27FC236}">
                    <a16:creationId xmlns:a16="http://schemas.microsoft.com/office/drawing/2014/main" id="{53B200C4-19E4-2C97-9942-83CCA7943DCE}"/>
                  </a:ext>
                </a:extLst>
              </p:cNvPr>
              <p:cNvPicPr/>
              <p:nvPr/>
            </p:nvPicPr>
            <p:blipFill>
              <a:blip r:embed="rId49"/>
              <a:stretch>
                <a:fillRect/>
              </a:stretch>
            </p:blipFill>
            <p:spPr>
              <a:xfrm>
                <a:off x="6642278" y="3484064"/>
                <a:ext cx="88377" cy="166969"/>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14" name="Ink 213">
                <a:extLst>
                  <a:ext uri="{FF2B5EF4-FFF2-40B4-BE49-F238E27FC236}">
                    <a16:creationId xmlns:a16="http://schemas.microsoft.com/office/drawing/2014/main" id="{D2B29AE5-8F37-42C9-6EB3-AEB2B2B28CF2}"/>
                  </a:ext>
                </a:extLst>
              </p14:cNvPr>
              <p14:cNvContentPartPr/>
              <p14:nvPr/>
            </p14:nvContentPartPr>
            <p14:xfrm>
              <a:off x="6638690" y="3478034"/>
              <a:ext cx="103485" cy="168336"/>
            </p14:xfrm>
          </p:contentPart>
        </mc:Choice>
        <mc:Fallback xmlns="">
          <p:pic>
            <p:nvPicPr>
              <p:cNvPr id="214" name="Ink 213">
                <a:extLst>
                  <a:ext uri="{FF2B5EF4-FFF2-40B4-BE49-F238E27FC236}">
                    <a16:creationId xmlns:a16="http://schemas.microsoft.com/office/drawing/2014/main" id="{D2B29AE5-8F37-42C9-6EB3-AEB2B2B28CF2}"/>
                  </a:ext>
                </a:extLst>
              </p:cNvPr>
              <p:cNvPicPr/>
              <p:nvPr/>
            </p:nvPicPr>
            <p:blipFill>
              <a:blip r:embed="rId51"/>
              <a:stretch>
                <a:fillRect/>
              </a:stretch>
            </p:blipFill>
            <p:spPr>
              <a:xfrm>
                <a:off x="6634378" y="3473727"/>
                <a:ext cx="112109" cy="176950"/>
              </a:xfrm>
              <a:prstGeom prst="rect">
                <a:avLst/>
              </a:prstGeom>
            </p:spPr>
          </p:pic>
        </mc:Fallback>
      </mc:AlternateContent>
      <p:grpSp>
        <p:nvGrpSpPr>
          <p:cNvPr id="215" name="Group 214">
            <a:extLst>
              <a:ext uri="{FF2B5EF4-FFF2-40B4-BE49-F238E27FC236}">
                <a16:creationId xmlns:a16="http://schemas.microsoft.com/office/drawing/2014/main" id="{F9E15D65-0DD7-4083-2306-7CF6B74BA14C}"/>
              </a:ext>
            </a:extLst>
          </p:cNvPr>
          <p:cNvGrpSpPr/>
          <p:nvPr/>
        </p:nvGrpSpPr>
        <p:grpSpPr>
          <a:xfrm>
            <a:off x="6826172" y="3449058"/>
            <a:ext cx="409803" cy="333223"/>
            <a:chOff x="15332160" y="9570960"/>
            <a:chExt cx="427680" cy="347760"/>
          </a:xfrm>
        </p:grpSpPr>
        <mc:AlternateContent xmlns:mc="http://schemas.openxmlformats.org/markup-compatibility/2006" xmlns:p14="http://schemas.microsoft.com/office/powerpoint/2010/main">
          <mc:Choice Requires="p14">
            <p:contentPart p14:bwMode="auto" r:id="rId52">
              <p14:nvContentPartPr>
                <p14:cNvPr id="226" name="Ink 225">
                  <a:extLst>
                    <a:ext uri="{FF2B5EF4-FFF2-40B4-BE49-F238E27FC236}">
                      <a16:creationId xmlns:a16="http://schemas.microsoft.com/office/drawing/2014/main" id="{C26FA2DD-EA50-FF48-B382-E840564E705F}"/>
                    </a:ext>
                  </a:extLst>
                </p14:cNvPr>
                <p14:cNvContentPartPr/>
                <p14:nvPr/>
              </p14:nvContentPartPr>
              <p14:xfrm>
                <a:off x="15332160" y="9690840"/>
                <a:ext cx="100800" cy="227880"/>
              </p14:xfrm>
            </p:contentPart>
          </mc:Choice>
          <mc:Fallback xmlns="">
            <p:pic>
              <p:nvPicPr>
                <p:cNvPr id="226" name="Ink 225">
                  <a:extLst>
                    <a:ext uri="{FF2B5EF4-FFF2-40B4-BE49-F238E27FC236}">
                      <a16:creationId xmlns:a16="http://schemas.microsoft.com/office/drawing/2014/main" id="{C26FA2DD-EA50-FF48-B382-E840564E705F}"/>
                    </a:ext>
                  </a:extLst>
                </p:cNvPr>
                <p:cNvPicPr/>
                <p:nvPr/>
              </p:nvPicPr>
              <p:blipFill>
                <a:blip r:embed="rId53"/>
                <a:stretch>
                  <a:fillRect/>
                </a:stretch>
              </p:blipFill>
              <p:spPr>
                <a:xfrm>
                  <a:off x="15327647" y="9686342"/>
                  <a:ext cx="109827" cy="236875"/>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27" name="Ink 226">
                  <a:extLst>
                    <a:ext uri="{FF2B5EF4-FFF2-40B4-BE49-F238E27FC236}">
                      <a16:creationId xmlns:a16="http://schemas.microsoft.com/office/drawing/2014/main" id="{7F77ED61-4A8A-9070-1A7D-A20C6C676C91}"/>
                    </a:ext>
                  </a:extLst>
                </p14:cNvPr>
                <p14:cNvContentPartPr/>
                <p14:nvPr/>
              </p14:nvContentPartPr>
              <p14:xfrm>
                <a:off x="15461040" y="9685080"/>
                <a:ext cx="97920" cy="87120"/>
              </p14:xfrm>
            </p:contentPart>
          </mc:Choice>
          <mc:Fallback xmlns="">
            <p:pic>
              <p:nvPicPr>
                <p:cNvPr id="227" name="Ink 226">
                  <a:extLst>
                    <a:ext uri="{FF2B5EF4-FFF2-40B4-BE49-F238E27FC236}">
                      <a16:creationId xmlns:a16="http://schemas.microsoft.com/office/drawing/2014/main" id="{7F77ED61-4A8A-9070-1A7D-A20C6C676C91}"/>
                    </a:ext>
                  </a:extLst>
                </p:cNvPr>
                <p:cNvPicPr/>
                <p:nvPr/>
              </p:nvPicPr>
              <p:blipFill>
                <a:blip r:embed="rId55"/>
                <a:stretch>
                  <a:fillRect/>
                </a:stretch>
              </p:blipFill>
              <p:spPr>
                <a:xfrm>
                  <a:off x="15456538" y="9680574"/>
                  <a:ext cx="106924" cy="96132"/>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28" name="Ink 227">
                  <a:extLst>
                    <a:ext uri="{FF2B5EF4-FFF2-40B4-BE49-F238E27FC236}">
                      <a16:creationId xmlns:a16="http://schemas.microsoft.com/office/drawing/2014/main" id="{60D5DDFF-65CF-C65C-7DCD-6BDA9D5F6983}"/>
                    </a:ext>
                  </a:extLst>
                </p14:cNvPr>
                <p14:cNvContentPartPr/>
                <p14:nvPr/>
              </p14:nvContentPartPr>
              <p14:xfrm>
                <a:off x="15555360" y="9659160"/>
                <a:ext cx="100800" cy="20160"/>
              </p14:xfrm>
            </p:contentPart>
          </mc:Choice>
          <mc:Fallback xmlns="">
            <p:pic>
              <p:nvPicPr>
                <p:cNvPr id="228" name="Ink 227">
                  <a:extLst>
                    <a:ext uri="{FF2B5EF4-FFF2-40B4-BE49-F238E27FC236}">
                      <a16:creationId xmlns:a16="http://schemas.microsoft.com/office/drawing/2014/main" id="{60D5DDFF-65CF-C65C-7DCD-6BDA9D5F6983}"/>
                    </a:ext>
                  </a:extLst>
                </p:cNvPr>
                <p:cNvPicPr/>
                <p:nvPr/>
              </p:nvPicPr>
              <p:blipFill>
                <a:blip r:embed="rId57"/>
                <a:stretch>
                  <a:fillRect/>
                </a:stretch>
              </p:blipFill>
              <p:spPr>
                <a:xfrm>
                  <a:off x="15550847" y="9654595"/>
                  <a:ext cx="109827" cy="2928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29" name="Ink 228">
                  <a:extLst>
                    <a:ext uri="{FF2B5EF4-FFF2-40B4-BE49-F238E27FC236}">
                      <a16:creationId xmlns:a16="http://schemas.microsoft.com/office/drawing/2014/main" id="{637D3365-F966-6B26-E55B-113FE2E6D56A}"/>
                    </a:ext>
                  </a:extLst>
                </p14:cNvPr>
                <p14:cNvContentPartPr/>
                <p14:nvPr/>
              </p14:nvContentPartPr>
              <p14:xfrm>
                <a:off x="15583440" y="9570960"/>
                <a:ext cx="54720" cy="185040"/>
              </p14:xfrm>
            </p:contentPart>
          </mc:Choice>
          <mc:Fallback xmlns="">
            <p:pic>
              <p:nvPicPr>
                <p:cNvPr id="229" name="Ink 228">
                  <a:extLst>
                    <a:ext uri="{FF2B5EF4-FFF2-40B4-BE49-F238E27FC236}">
                      <a16:creationId xmlns:a16="http://schemas.microsoft.com/office/drawing/2014/main" id="{637D3365-F966-6B26-E55B-113FE2E6D56A}"/>
                    </a:ext>
                  </a:extLst>
                </p:cNvPr>
                <p:cNvPicPr/>
                <p:nvPr/>
              </p:nvPicPr>
              <p:blipFill>
                <a:blip r:embed="rId59"/>
                <a:stretch>
                  <a:fillRect/>
                </a:stretch>
              </p:blipFill>
              <p:spPr>
                <a:xfrm>
                  <a:off x="15578942" y="9566456"/>
                  <a:ext cx="63715" cy="19404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30" name="Ink 229">
                  <a:extLst>
                    <a:ext uri="{FF2B5EF4-FFF2-40B4-BE49-F238E27FC236}">
                      <a16:creationId xmlns:a16="http://schemas.microsoft.com/office/drawing/2014/main" id="{BAB9ABFA-F3C9-D9FC-B2A7-9E1DAAC43363}"/>
                    </a:ext>
                  </a:extLst>
                </p14:cNvPr>
                <p14:cNvContentPartPr/>
                <p14:nvPr/>
              </p14:nvContentPartPr>
              <p14:xfrm>
                <a:off x="15688560" y="9647280"/>
                <a:ext cx="71280" cy="91800"/>
              </p14:xfrm>
            </p:contentPart>
          </mc:Choice>
          <mc:Fallback xmlns="">
            <p:pic>
              <p:nvPicPr>
                <p:cNvPr id="230" name="Ink 229">
                  <a:extLst>
                    <a:ext uri="{FF2B5EF4-FFF2-40B4-BE49-F238E27FC236}">
                      <a16:creationId xmlns:a16="http://schemas.microsoft.com/office/drawing/2014/main" id="{BAB9ABFA-F3C9-D9FC-B2A7-9E1DAAC43363}"/>
                    </a:ext>
                  </a:extLst>
                </p:cNvPr>
                <p:cNvPicPr/>
                <p:nvPr/>
              </p:nvPicPr>
              <p:blipFill>
                <a:blip r:embed="rId61"/>
                <a:stretch>
                  <a:fillRect/>
                </a:stretch>
              </p:blipFill>
              <p:spPr>
                <a:xfrm>
                  <a:off x="15684034" y="9642765"/>
                  <a:ext cx="80331" cy="100830"/>
                </a:xfrm>
                <a:prstGeom prst="rect">
                  <a:avLst/>
                </a:prstGeom>
              </p:spPr>
            </p:pic>
          </mc:Fallback>
        </mc:AlternateContent>
      </p:grpSp>
      <p:grpSp>
        <p:nvGrpSpPr>
          <p:cNvPr id="216" name="Group 215">
            <a:extLst>
              <a:ext uri="{FF2B5EF4-FFF2-40B4-BE49-F238E27FC236}">
                <a16:creationId xmlns:a16="http://schemas.microsoft.com/office/drawing/2014/main" id="{8E85D372-028B-5BDB-4E86-D86F1517EE4D}"/>
              </a:ext>
            </a:extLst>
          </p:cNvPr>
          <p:cNvGrpSpPr/>
          <p:nvPr/>
        </p:nvGrpSpPr>
        <p:grpSpPr>
          <a:xfrm rot="725891">
            <a:off x="6440441" y="4797441"/>
            <a:ext cx="105900" cy="230428"/>
            <a:chOff x="14982600" y="9820080"/>
            <a:chExt cx="110520" cy="240480"/>
          </a:xfrm>
        </p:grpSpPr>
        <mc:AlternateContent xmlns:mc="http://schemas.openxmlformats.org/markup-compatibility/2006" xmlns:p14="http://schemas.microsoft.com/office/powerpoint/2010/main">
          <mc:Choice Requires="p14">
            <p:contentPart p14:bwMode="auto" r:id="rId62">
              <p14:nvContentPartPr>
                <p14:cNvPr id="224" name="Ink 223">
                  <a:extLst>
                    <a:ext uri="{FF2B5EF4-FFF2-40B4-BE49-F238E27FC236}">
                      <a16:creationId xmlns:a16="http://schemas.microsoft.com/office/drawing/2014/main" id="{FAE779BD-DC5E-EF9B-07AF-9E5A5AF216D6}"/>
                    </a:ext>
                  </a:extLst>
                </p14:cNvPr>
                <p14:cNvContentPartPr/>
                <p14:nvPr/>
              </p14:nvContentPartPr>
              <p14:xfrm>
                <a:off x="15000600" y="9820080"/>
                <a:ext cx="92520" cy="217800"/>
              </p14:xfrm>
            </p:contentPart>
          </mc:Choice>
          <mc:Fallback xmlns="">
            <p:pic>
              <p:nvPicPr>
                <p:cNvPr id="224" name="Ink 223">
                  <a:extLst>
                    <a:ext uri="{FF2B5EF4-FFF2-40B4-BE49-F238E27FC236}">
                      <a16:creationId xmlns:a16="http://schemas.microsoft.com/office/drawing/2014/main" id="{FAE779BD-DC5E-EF9B-07AF-9E5A5AF216D6}"/>
                    </a:ext>
                  </a:extLst>
                </p:cNvPr>
                <p:cNvPicPr/>
                <p:nvPr/>
              </p:nvPicPr>
              <p:blipFill>
                <a:blip r:embed="rId45"/>
                <a:stretch>
                  <a:fillRect/>
                </a:stretch>
              </p:blipFill>
              <p:spPr>
                <a:xfrm>
                  <a:off x="14996087" y="9815574"/>
                  <a:ext cx="101546" cy="226812"/>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25" name="Ink 224">
                  <a:extLst>
                    <a:ext uri="{FF2B5EF4-FFF2-40B4-BE49-F238E27FC236}">
                      <a16:creationId xmlns:a16="http://schemas.microsoft.com/office/drawing/2014/main" id="{5CF87DBE-AB60-B1C7-B460-0FD9EE7EFEF7}"/>
                    </a:ext>
                  </a:extLst>
                </p14:cNvPr>
                <p14:cNvContentPartPr/>
                <p14:nvPr/>
              </p14:nvContentPartPr>
              <p14:xfrm>
                <a:off x="14982600" y="9972000"/>
                <a:ext cx="87120" cy="88560"/>
              </p14:xfrm>
            </p:contentPart>
          </mc:Choice>
          <mc:Fallback xmlns="">
            <p:pic>
              <p:nvPicPr>
                <p:cNvPr id="225" name="Ink 224">
                  <a:extLst>
                    <a:ext uri="{FF2B5EF4-FFF2-40B4-BE49-F238E27FC236}">
                      <a16:creationId xmlns:a16="http://schemas.microsoft.com/office/drawing/2014/main" id="{5CF87DBE-AB60-B1C7-B460-0FD9EE7EFEF7}"/>
                    </a:ext>
                  </a:extLst>
                </p:cNvPr>
                <p:cNvPicPr/>
                <p:nvPr/>
              </p:nvPicPr>
              <p:blipFill>
                <a:blip r:embed="rId47"/>
                <a:stretch>
                  <a:fillRect/>
                </a:stretch>
              </p:blipFill>
              <p:spPr>
                <a:xfrm>
                  <a:off x="14978074" y="9967497"/>
                  <a:ext cx="96171" cy="97566"/>
                </a:xfrm>
                <a:prstGeom prst="rect">
                  <a:avLst/>
                </a:prstGeom>
              </p:spPr>
            </p:pic>
          </mc:Fallback>
        </mc:AlternateContent>
      </p:grpSp>
      <p:grpSp>
        <p:nvGrpSpPr>
          <p:cNvPr id="217" name="Group 216">
            <a:extLst>
              <a:ext uri="{FF2B5EF4-FFF2-40B4-BE49-F238E27FC236}">
                <a16:creationId xmlns:a16="http://schemas.microsoft.com/office/drawing/2014/main" id="{7DAF8256-961F-C520-5749-D08663682D67}"/>
              </a:ext>
            </a:extLst>
          </p:cNvPr>
          <p:cNvGrpSpPr/>
          <p:nvPr/>
        </p:nvGrpSpPr>
        <p:grpSpPr>
          <a:xfrm>
            <a:off x="6836502" y="4573976"/>
            <a:ext cx="409803" cy="333223"/>
            <a:chOff x="15332160" y="9570960"/>
            <a:chExt cx="427680" cy="347760"/>
          </a:xfrm>
        </p:grpSpPr>
        <mc:AlternateContent xmlns:mc="http://schemas.openxmlformats.org/markup-compatibility/2006" xmlns:p14="http://schemas.microsoft.com/office/powerpoint/2010/main">
          <mc:Choice Requires="p14">
            <p:contentPart p14:bwMode="auto" r:id="rId64">
              <p14:nvContentPartPr>
                <p14:cNvPr id="219" name="Ink 218">
                  <a:extLst>
                    <a:ext uri="{FF2B5EF4-FFF2-40B4-BE49-F238E27FC236}">
                      <a16:creationId xmlns:a16="http://schemas.microsoft.com/office/drawing/2014/main" id="{F2D42C90-DEE8-2AC6-E806-008D3D5E61E0}"/>
                    </a:ext>
                  </a:extLst>
                </p14:cNvPr>
                <p14:cNvContentPartPr/>
                <p14:nvPr/>
              </p14:nvContentPartPr>
              <p14:xfrm>
                <a:off x="15332160" y="9690840"/>
                <a:ext cx="100800" cy="227880"/>
              </p14:xfrm>
            </p:contentPart>
          </mc:Choice>
          <mc:Fallback xmlns="">
            <p:pic>
              <p:nvPicPr>
                <p:cNvPr id="219" name="Ink 218">
                  <a:extLst>
                    <a:ext uri="{FF2B5EF4-FFF2-40B4-BE49-F238E27FC236}">
                      <a16:creationId xmlns:a16="http://schemas.microsoft.com/office/drawing/2014/main" id="{F2D42C90-DEE8-2AC6-E806-008D3D5E61E0}"/>
                    </a:ext>
                  </a:extLst>
                </p:cNvPr>
                <p:cNvPicPr/>
                <p:nvPr/>
              </p:nvPicPr>
              <p:blipFill>
                <a:blip r:embed="rId53"/>
                <a:stretch>
                  <a:fillRect/>
                </a:stretch>
              </p:blipFill>
              <p:spPr>
                <a:xfrm>
                  <a:off x="15327647" y="9686342"/>
                  <a:ext cx="109827" cy="23687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20" name="Ink 219">
                  <a:extLst>
                    <a:ext uri="{FF2B5EF4-FFF2-40B4-BE49-F238E27FC236}">
                      <a16:creationId xmlns:a16="http://schemas.microsoft.com/office/drawing/2014/main" id="{B8F22DB8-62AD-85EF-E33F-015B7086952A}"/>
                    </a:ext>
                  </a:extLst>
                </p14:cNvPr>
                <p14:cNvContentPartPr/>
                <p14:nvPr/>
              </p14:nvContentPartPr>
              <p14:xfrm>
                <a:off x="15461040" y="9685080"/>
                <a:ext cx="97920" cy="87120"/>
              </p14:xfrm>
            </p:contentPart>
          </mc:Choice>
          <mc:Fallback xmlns="">
            <p:pic>
              <p:nvPicPr>
                <p:cNvPr id="220" name="Ink 219">
                  <a:extLst>
                    <a:ext uri="{FF2B5EF4-FFF2-40B4-BE49-F238E27FC236}">
                      <a16:creationId xmlns:a16="http://schemas.microsoft.com/office/drawing/2014/main" id="{B8F22DB8-62AD-85EF-E33F-015B7086952A}"/>
                    </a:ext>
                  </a:extLst>
                </p:cNvPr>
                <p:cNvPicPr/>
                <p:nvPr/>
              </p:nvPicPr>
              <p:blipFill>
                <a:blip r:embed="rId55"/>
                <a:stretch>
                  <a:fillRect/>
                </a:stretch>
              </p:blipFill>
              <p:spPr>
                <a:xfrm>
                  <a:off x="15456538" y="9680574"/>
                  <a:ext cx="106924" cy="9613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21" name="Ink 220">
                  <a:extLst>
                    <a:ext uri="{FF2B5EF4-FFF2-40B4-BE49-F238E27FC236}">
                      <a16:creationId xmlns:a16="http://schemas.microsoft.com/office/drawing/2014/main" id="{166D1CE5-93AF-929D-F1C0-BB5F4FBF1EF0}"/>
                    </a:ext>
                  </a:extLst>
                </p14:cNvPr>
                <p14:cNvContentPartPr/>
                <p14:nvPr/>
              </p14:nvContentPartPr>
              <p14:xfrm>
                <a:off x="15555360" y="9659160"/>
                <a:ext cx="100800" cy="20160"/>
              </p14:xfrm>
            </p:contentPart>
          </mc:Choice>
          <mc:Fallback xmlns="">
            <p:pic>
              <p:nvPicPr>
                <p:cNvPr id="221" name="Ink 220">
                  <a:extLst>
                    <a:ext uri="{FF2B5EF4-FFF2-40B4-BE49-F238E27FC236}">
                      <a16:creationId xmlns:a16="http://schemas.microsoft.com/office/drawing/2014/main" id="{166D1CE5-93AF-929D-F1C0-BB5F4FBF1EF0}"/>
                    </a:ext>
                  </a:extLst>
                </p:cNvPr>
                <p:cNvPicPr/>
                <p:nvPr/>
              </p:nvPicPr>
              <p:blipFill>
                <a:blip r:embed="rId57"/>
                <a:stretch>
                  <a:fillRect/>
                </a:stretch>
              </p:blipFill>
              <p:spPr>
                <a:xfrm>
                  <a:off x="15550847" y="9654595"/>
                  <a:ext cx="109827" cy="2928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22" name="Ink 221">
                  <a:extLst>
                    <a:ext uri="{FF2B5EF4-FFF2-40B4-BE49-F238E27FC236}">
                      <a16:creationId xmlns:a16="http://schemas.microsoft.com/office/drawing/2014/main" id="{4D35797A-CCBA-32CD-BE8E-ED73D5A17886}"/>
                    </a:ext>
                  </a:extLst>
                </p14:cNvPr>
                <p14:cNvContentPartPr/>
                <p14:nvPr/>
              </p14:nvContentPartPr>
              <p14:xfrm>
                <a:off x="15583440" y="9570960"/>
                <a:ext cx="54720" cy="185040"/>
              </p14:xfrm>
            </p:contentPart>
          </mc:Choice>
          <mc:Fallback xmlns="">
            <p:pic>
              <p:nvPicPr>
                <p:cNvPr id="222" name="Ink 221">
                  <a:extLst>
                    <a:ext uri="{FF2B5EF4-FFF2-40B4-BE49-F238E27FC236}">
                      <a16:creationId xmlns:a16="http://schemas.microsoft.com/office/drawing/2014/main" id="{4D35797A-CCBA-32CD-BE8E-ED73D5A17886}"/>
                    </a:ext>
                  </a:extLst>
                </p:cNvPr>
                <p:cNvPicPr/>
                <p:nvPr/>
              </p:nvPicPr>
              <p:blipFill>
                <a:blip r:embed="rId59"/>
                <a:stretch>
                  <a:fillRect/>
                </a:stretch>
              </p:blipFill>
              <p:spPr>
                <a:xfrm>
                  <a:off x="15578942" y="9566456"/>
                  <a:ext cx="63715" cy="194048"/>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23" name="Ink 222">
                  <a:extLst>
                    <a:ext uri="{FF2B5EF4-FFF2-40B4-BE49-F238E27FC236}">
                      <a16:creationId xmlns:a16="http://schemas.microsoft.com/office/drawing/2014/main" id="{C8888576-C5F5-48A8-3320-A0419F523AF1}"/>
                    </a:ext>
                  </a:extLst>
                </p14:cNvPr>
                <p14:cNvContentPartPr/>
                <p14:nvPr/>
              </p14:nvContentPartPr>
              <p14:xfrm>
                <a:off x="15688560" y="9647280"/>
                <a:ext cx="71280" cy="91800"/>
              </p14:xfrm>
            </p:contentPart>
          </mc:Choice>
          <mc:Fallback xmlns="">
            <p:pic>
              <p:nvPicPr>
                <p:cNvPr id="223" name="Ink 222">
                  <a:extLst>
                    <a:ext uri="{FF2B5EF4-FFF2-40B4-BE49-F238E27FC236}">
                      <a16:creationId xmlns:a16="http://schemas.microsoft.com/office/drawing/2014/main" id="{C8888576-C5F5-48A8-3320-A0419F523AF1}"/>
                    </a:ext>
                  </a:extLst>
                </p:cNvPr>
                <p:cNvPicPr/>
                <p:nvPr/>
              </p:nvPicPr>
              <p:blipFill>
                <a:blip r:embed="rId61"/>
                <a:stretch>
                  <a:fillRect/>
                </a:stretch>
              </p:blipFill>
              <p:spPr>
                <a:xfrm>
                  <a:off x="15684034" y="9642765"/>
                  <a:ext cx="80331" cy="10083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9">
            <p14:nvContentPartPr>
              <p14:cNvPr id="218" name="Ink 217">
                <a:extLst>
                  <a:ext uri="{FF2B5EF4-FFF2-40B4-BE49-F238E27FC236}">
                    <a16:creationId xmlns:a16="http://schemas.microsoft.com/office/drawing/2014/main" id="{5A87FA4F-D81F-2441-7713-A8915623B9B1}"/>
                  </a:ext>
                </a:extLst>
              </p14:cNvPr>
              <p14:cNvContentPartPr/>
              <p14:nvPr/>
            </p14:nvContentPartPr>
            <p14:xfrm>
              <a:off x="6610156" y="4631095"/>
              <a:ext cx="164887" cy="182479"/>
            </p14:xfrm>
          </p:contentPart>
        </mc:Choice>
        <mc:Fallback xmlns="">
          <p:pic>
            <p:nvPicPr>
              <p:cNvPr id="218" name="Ink 217">
                <a:extLst>
                  <a:ext uri="{FF2B5EF4-FFF2-40B4-BE49-F238E27FC236}">
                    <a16:creationId xmlns:a16="http://schemas.microsoft.com/office/drawing/2014/main" id="{5A87FA4F-D81F-2441-7713-A8915623B9B1}"/>
                  </a:ext>
                </a:extLst>
              </p:cNvPr>
              <p:cNvPicPr/>
              <p:nvPr/>
            </p:nvPicPr>
            <p:blipFill>
              <a:blip r:embed="rId70"/>
              <a:stretch>
                <a:fillRect/>
              </a:stretch>
            </p:blipFill>
            <p:spPr>
              <a:xfrm>
                <a:off x="6605845" y="4626776"/>
                <a:ext cx="173509" cy="191117"/>
              </a:xfrm>
              <a:prstGeom prst="rect">
                <a:avLst/>
              </a:prstGeom>
            </p:spPr>
          </p:pic>
        </mc:Fallback>
      </mc:AlternateContent>
      <p:sp>
        <p:nvSpPr>
          <p:cNvPr id="3" name="Title 1">
            <a:extLst>
              <a:ext uri="{FF2B5EF4-FFF2-40B4-BE49-F238E27FC236}">
                <a16:creationId xmlns:a16="http://schemas.microsoft.com/office/drawing/2014/main" id="{BAB78FA1-5852-1063-384C-650253D1DA19}"/>
              </a:ext>
            </a:extLst>
          </p:cNvPr>
          <p:cNvSpPr txBox="1">
            <a:spLocks/>
          </p:cNvSpPr>
          <p:nvPr/>
        </p:nvSpPr>
        <p:spPr>
          <a:xfrm>
            <a:off x="276533" y="145214"/>
            <a:ext cx="10318382"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fornian FB" panose="0207040306080B030204" pitchFamily="18" charset="0"/>
              </a:rPr>
              <a:t>The ZX calculus, on one qubit</a:t>
            </a:r>
          </a:p>
        </p:txBody>
      </p:sp>
    </p:spTree>
    <p:extLst>
      <p:ext uri="{BB962C8B-B14F-4D97-AF65-F5344CB8AC3E}">
        <p14:creationId xmlns:p14="http://schemas.microsoft.com/office/powerpoint/2010/main" val="1981925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AB286-808F-9A8D-2FAB-05D76752CA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81421-2955-736C-F2FF-4093012B292C}"/>
              </a:ext>
            </a:extLst>
          </p:cNvPr>
          <p:cNvSpPr>
            <a:spLocks noGrp="1"/>
          </p:cNvSpPr>
          <p:nvPr>
            <p:ph type="title"/>
          </p:nvPr>
        </p:nvSpPr>
        <p:spPr/>
        <p:txBody>
          <a:bodyPr>
            <a:normAutofit/>
          </a:bodyPr>
          <a:lstStyle/>
          <a:p>
            <a:r>
              <a:rPr lang="en-US" sz="5500" dirty="0"/>
              <a:t>Roadmap of this tutorial</a:t>
            </a:r>
          </a:p>
        </p:txBody>
      </p:sp>
      <p:sp>
        <p:nvSpPr>
          <p:cNvPr id="3" name="Content Placeholder 2">
            <a:extLst>
              <a:ext uri="{FF2B5EF4-FFF2-40B4-BE49-F238E27FC236}">
                <a16:creationId xmlns:a16="http://schemas.microsoft.com/office/drawing/2014/main" id="{E16F4739-0142-916D-CD78-8BC96BE31CE6}"/>
              </a:ext>
            </a:extLst>
          </p:cNvPr>
          <p:cNvSpPr>
            <a:spLocks noGrp="1"/>
          </p:cNvSpPr>
          <p:nvPr>
            <p:ph idx="1"/>
          </p:nvPr>
        </p:nvSpPr>
        <p:spPr>
          <a:xfrm>
            <a:off x="901099" y="2360647"/>
            <a:ext cx="10811826" cy="4301409"/>
          </a:xfrm>
        </p:spPr>
        <p:txBody>
          <a:bodyPr>
            <a:noAutofit/>
          </a:bodyPr>
          <a:lstStyle/>
          <a:p>
            <a:pPr marL="400050" indent="-400050">
              <a:lnSpc>
                <a:spcPct val="100000"/>
              </a:lnSpc>
              <a:spcBef>
                <a:spcPts val="600"/>
              </a:spcBef>
              <a:buAutoNum type="romanUcPeriod"/>
            </a:pPr>
            <a:r>
              <a:rPr lang="en-US" sz="2800" b="1" dirty="0">
                <a:latin typeface="Aptos" panose="020B0004020202020204" pitchFamily="34" charset="0"/>
                <a:cs typeface="Sabon Next LT" panose="02000500000000000000" pitchFamily="2" charset="0"/>
              </a:rPr>
              <a:t> Introduction to pictorial reasoning</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Tutorial on the ZX-calculus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Study teaching high school students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Activity on quantum teleportation and communication</a:t>
            </a:r>
            <a:endParaRPr lang="en-US" sz="2800" dirty="0">
              <a:latin typeface="Aptos" panose="020B0004020202020204" pitchFamily="34" charset="0"/>
            </a:endParaRPr>
          </a:p>
        </p:txBody>
      </p:sp>
    </p:spTree>
    <p:extLst>
      <p:ext uri="{BB962C8B-B14F-4D97-AF65-F5344CB8AC3E}">
        <p14:creationId xmlns:p14="http://schemas.microsoft.com/office/powerpoint/2010/main" val="1650862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D67F48-7103-4DAF-A2C8-F9C7C09A5CF3}"/>
              </a:ext>
            </a:extLst>
          </p:cNvPr>
          <p:cNvSpPr>
            <a:spLocks noGrp="1"/>
          </p:cNvSpPr>
          <p:nvPr>
            <p:ph type="title"/>
          </p:nvPr>
        </p:nvSpPr>
        <p:spPr>
          <a:xfrm>
            <a:off x="856124" y="443857"/>
            <a:ext cx="4483483" cy="3510553"/>
          </a:xfrm>
        </p:spPr>
        <p:txBody>
          <a:bodyPr anchor="t">
            <a:normAutofit/>
          </a:bodyPr>
          <a:lstStyle/>
          <a:p>
            <a:r>
              <a:rPr lang="en-US" i="0" cap="none" dirty="0">
                <a:latin typeface="Californian FB" panose="0207040306080B030204" pitchFamily="18" charset="0"/>
              </a:rPr>
              <a:t>Copy &amp; match</a:t>
            </a:r>
          </a:p>
        </p:txBody>
      </p:sp>
      <p:grpSp>
        <p:nvGrpSpPr>
          <p:cNvPr id="5" name="Group 4">
            <a:extLst>
              <a:ext uri="{FF2B5EF4-FFF2-40B4-BE49-F238E27FC236}">
                <a16:creationId xmlns:a16="http://schemas.microsoft.com/office/drawing/2014/main" id="{12086CD8-75B0-4EAB-994F-70DF7A5682C1}"/>
              </a:ext>
            </a:extLst>
          </p:cNvPr>
          <p:cNvGrpSpPr/>
          <p:nvPr/>
        </p:nvGrpSpPr>
        <p:grpSpPr>
          <a:xfrm>
            <a:off x="2576594" y="1643800"/>
            <a:ext cx="7038813" cy="4657294"/>
            <a:chOff x="3153537" y="1432724"/>
            <a:chExt cx="7038813" cy="4657294"/>
          </a:xfrm>
        </p:grpSpPr>
        <p:grpSp>
          <p:nvGrpSpPr>
            <p:cNvPr id="13" name="Group 12">
              <a:extLst>
                <a:ext uri="{FF2B5EF4-FFF2-40B4-BE49-F238E27FC236}">
                  <a16:creationId xmlns:a16="http://schemas.microsoft.com/office/drawing/2014/main" id="{6AA0B2A6-99A8-4ABF-9245-538311B42806}"/>
                </a:ext>
              </a:extLst>
            </p:cNvPr>
            <p:cNvGrpSpPr/>
            <p:nvPr/>
          </p:nvGrpSpPr>
          <p:grpSpPr>
            <a:xfrm>
              <a:off x="3153537" y="4181906"/>
              <a:ext cx="7038813" cy="1908112"/>
              <a:chOff x="2821424" y="3823732"/>
              <a:chExt cx="7038813" cy="1908112"/>
            </a:xfrm>
          </p:grpSpPr>
          <p:pic>
            <p:nvPicPr>
              <p:cNvPr id="12" name="Graphic 11">
                <a:extLst>
                  <a:ext uri="{FF2B5EF4-FFF2-40B4-BE49-F238E27FC236}">
                    <a16:creationId xmlns:a16="http://schemas.microsoft.com/office/drawing/2014/main" id="{82EE950F-89A0-49D4-8B97-793BF2EEA4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1424" y="3823732"/>
                <a:ext cx="7038813" cy="1908112"/>
              </a:xfrm>
              <a:prstGeom prst="rect">
                <a:avLst/>
              </a:prstGeom>
            </p:spPr>
          </p:pic>
          <p:pic>
            <p:nvPicPr>
              <p:cNvPr id="10" name="Graphic 9">
                <a:extLst>
                  <a:ext uri="{FF2B5EF4-FFF2-40B4-BE49-F238E27FC236}">
                    <a16:creationId xmlns:a16="http://schemas.microsoft.com/office/drawing/2014/main" id="{43BB3992-188E-4A17-943A-E5A93E127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79200" y="4576966"/>
                <a:ext cx="1123546" cy="362434"/>
              </a:xfrm>
              <a:prstGeom prst="rect">
                <a:avLst/>
              </a:prstGeom>
            </p:spPr>
          </p:pic>
        </p:grpSp>
        <p:pic>
          <p:nvPicPr>
            <p:cNvPr id="3" name="Graphic 2">
              <a:extLst>
                <a:ext uri="{FF2B5EF4-FFF2-40B4-BE49-F238E27FC236}">
                  <a16:creationId xmlns:a16="http://schemas.microsoft.com/office/drawing/2014/main" id="{4CE7048F-5CBC-4DB8-80D7-1625DA5E34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34540" y="1432724"/>
              <a:ext cx="5253548" cy="2050165"/>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79A7196-F20B-2469-0FB3-6D24FB1C4EE8}"/>
                  </a:ext>
                </a:extLst>
              </p:cNvPr>
              <p:cNvSpPr txBox="1"/>
              <p:nvPr/>
            </p:nvSpPr>
            <p:spPr>
              <a:xfrm>
                <a:off x="5045944" y="557834"/>
                <a:ext cx="1917961"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𝑎</m:t>
                      </m:r>
                      <m:r>
                        <a:rPr lang="en-US" sz="3000" b="0" i="1" smtClean="0">
                          <a:latin typeface="Cambria Math" panose="02040503050406030204" pitchFamily="18" charset="0"/>
                        </a:rPr>
                        <m:t>,</m:t>
                      </m:r>
                      <m:r>
                        <a:rPr lang="en-US" sz="3000" b="0" i="1" smtClean="0">
                          <a:latin typeface="Cambria Math" panose="02040503050406030204" pitchFamily="18" charset="0"/>
                        </a:rPr>
                        <m:t>𝑏</m:t>
                      </m:r>
                      <m:r>
                        <a:rPr lang="en-US" sz="3000" b="0" i="1" smtClean="0">
                          <a:latin typeface="Cambria Math" panose="02040503050406030204" pitchFamily="18" charset="0"/>
                          <a:ea typeface="Cambria Math" panose="02040503050406030204" pitchFamily="18" charset="0"/>
                        </a:rPr>
                        <m:t>∈{0,1}</m:t>
                      </m:r>
                    </m:oMath>
                  </m:oMathPara>
                </a14:m>
                <a:endParaRPr lang="en-US" sz="3000" dirty="0"/>
              </a:p>
            </p:txBody>
          </p:sp>
        </mc:Choice>
        <mc:Fallback xmlns="">
          <p:sp>
            <p:nvSpPr>
              <p:cNvPr id="2" name="TextBox 1">
                <a:extLst>
                  <a:ext uri="{FF2B5EF4-FFF2-40B4-BE49-F238E27FC236}">
                    <a16:creationId xmlns:a16="http://schemas.microsoft.com/office/drawing/2014/main" id="{479A7196-F20B-2469-0FB3-6D24FB1C4EE8}"/>
                  </a:ext>
                </a:extLst>
              </p:cNvPr>
              <p:cNvSpPr txBox="1">
                <a:spLocks noRot="1" noChangeAspect="1" noMove="1" noResize="1" noEditPoints="1" noAdjustHandles="1" noChangeArrowheads="1" noChangeShapeType="1" noTextEdit="1"/>
              </p:cNvSpPr>
              <p:nvPr/>
            </p:nvSpPr>
            <p:spPr>
              <a:xfrm>
                <a:off x="5045944" y="557834"/>
                <a:ext cx="1917961" cy="461665"/>
              </a:xfrm>
              <a:prstGeom prst="rect">
                <a:avLst/>
              </a:prstGeom>
              <a:blipFill>
                <a:blip r:embed="rId9"/>
                <a:stretch>
                  <a:fillRect l="-1974" t="-2703" r="-6579" b="-35135"/>
                </a:stretch>
              </a:blipFill>
            </p:spPr>
            <p:txBody>
              <a:bodyPr/>
              <a:lstStyle/>
              <a:p>
                <a:r>
                  <a:rPr lang="en-US">
                    <a:noFill/>
                  </a:rPr>
                  <a:t> </a:t>
                </a:r>
              </a:p>
            </p:txBody>
          </p:sp>
        </mc:Fallback>
      </mc:AlternateContent>
    </p:spTree>
    <p:extLst>
      <p:ext uri="{BB962C8B-B14F-4D97-AF65-F5344CB8AC3E}">
        <p14:creationId xmlns:p14="http://schemas.microsoft.com/office/powerpoint/2010/main" val="2566604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CDCA3-2BFC-18B0-501B-520BF8CAA5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375238-AD80-47DC-6214-6EAE38D8CE24}"/>
              </a:ext>
            </a:extLst>
          </p:cNvPr>
          <p:cNvSpPr>
            <a:spLocks noGrp="1"/>
          </p:cNvSpPr>
          <p:nvPr>
            <p:ph type="title"/>
          </p:nvPr>
        </p:nvSpPr>
        <p:spPr>
          <a:xfrm>
            <a:off x="856124" y="443857"/>
            <a:ext cx="4483483" cy="3510553"/>
          </a:xfrm>
        </p:spPr>
        <p:txBody>
          <a:bodyPr anchor="t">
            <a:normAutofit/>
          </a:bodyPr>
          <a:lstStyle/>
          <a:p>
            <a:r>
              <a:rPr lang="en-US" i="0" cap="none" dirty="0">
                <a:latin typeface="Californian FB" panose="0207040306080B030204" pitchFamily="18" charset="0"/>
              </a:rPr>
              <a:t>CX gate</a:t>
            </a:r>
          </a:p>
        </p:txBody>
      </p:sp>
      <p:pic>
        <p:nvPicPr>
          <p:cNvPr id="5" name="Graphic 4">
            <a:extLst>
              <a:ext uri="{FF2B5EF4-FFF2-40B4-BE49-F238E27FC236}">
                <a16:creationId xmlns:a16="http://schemas.microsoft.com/office/drawing/2014/main" id="{55F9402B-D95A-0AFD-4866-9C6485815DF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4212"/>
          <a:stretch/>
        </p:blipFill>
        <p:spPr>
          <a:xfrm>
            <a:off x="528001" y="2010987"/>
            <a:ext cx="2569864" cy="977137"/>
          </a:xfrm>
          <a:prstGeom prst="rect">
            <a:avLst/>
          </a:prstGeom>
        </p:spPr>
      </p:pic>
      <p:pic>
        <p:nvPicPr>
          <p:cNvPr id="3" name="Graphic 2">
            <a:extLst>
              <a:ext uri="{FF2B5EF4-FFF2-40B4-BE49-F238E27FC236}">
                <a16:creationId xmlns:a16="http://schemas.microsoft.com/office/drawing/2014/main" id="{A19AC84B-9F8D-3699-96C8-AEE5FF47E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2303" y="1986411"/>
            <a:ext cx="5950535" cy="987425"/>
          </a:xfrm>
          <a:prstGeom prst="rect">
            <a:avLst/>
          </a:prstGeom>
        </p:spPr>
      </p:pic>
      <p:pic>
        <p:nvPicPr>
          <p:cNvPr id="11" name="Graphic 10">
            <a:extLst>
              <a:ext uri="{FF2B5EF4-FFF2-40B4-BE49-F238E27FC236}">
                <a16:creationId xmlns:a16="http://schemas.microsoft.com/office/drawing/2014/main" id="{30F21A6B-DF7D-CD3C-C6F0-4D5E2588C2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8577" y="1986410"/>
            <a:ext cx="1763259" cy="987425"/>
          </a:xfrm>
          <a:prstGeom prst="rect">
            <a:avLst/>
          </a:prstGeom>
        </p:spPr>
      </p:pic>
      <p:pic>
        <p:nvPicPr>
          <p:cNvPr id="12" name="Graphic 11">
            <a:extLst>
              <a:ext uri="{FF2B5EF4-FFF2-40B4-BE49-F238E27FC236}">
                <a16:creationId xmlns:a16="http://schemas.microsoft.com/office/drawing/2014/main" id="{5A7C5EF1-A42E-EB5E-AFB7-840AE1F04A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2302" y="3734252"/>
            <a:ext cx="5950535" cy="987425"/>
          </a:xfrm>
          <a:prstGeom prst="rect">
            <a:avLst/>
          </a:prstGeom>
        </p:spPr>
      </p:pic>
      <p:sp>
        <p:nvSpPr>
          <p:cNvPr id="29" name="Rectangle 28">
            <a:extLst>
              <a:ext uri="{FF2B5EF4-FFF2-40B4-BE49-F238E27FC236}">
                <a16:creationId xmlns:a16="http://schemas.microsoft.com/office/drawing/2014/main" id="{5D24F11C-5214-B616-8BBD-2BCA6E0622A6}"/>
              </a:ext>
            </a:extLst>
          </p:cNvPr>
          <p:cNvSpPr/>
          <p:nvPr/>
        </p:nvSpPr>
        <p:spPr>
          <a:xfrm>
            <a:off x="9288502" y="3422048"/>
            <a:ext cx="2375497" cy="2050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2B4CC23-C305-73AE-3ACE-4B96CFDEFACD}"/>
              </a:ext>
            </a:extLst>
          </p:cNvPr>
          <p:cNvSpPr/>
          <p:nvPr/>
        </p:nvSpPr>
        <p:spPr>
          <a:xfrm>
            <a:off x="6172899" y="3367542"/>
            <a:ext cx="2375497" cy="2050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047929E-DF30-B1E5-CF38-ABDE96CE72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61352" y="3495747"/>
            <a:ext cx="2202647" cy="1771200"/>
          </a:xfrm>
          <a:prstGeom prst="rect">
            <a:avLst/>
          </a:prstGeom>
        </p:spPr>
      </p:pic>
      <p:grpSp>
        <p:nvGrpSpPr>
          <p:cNvPr id="68" name="Group 67">
            <a:extLst>
              <a:ext uri="{FF2B5EF4-FFF2-40B4-BE49-F238E27FC236}">
                <a16:creationId xmlns:a16="http://schemas.microsoft.com/office/drawing/2014/main" id="{3947033C-9565-4274-18C7-776B30465895}"/>
              </a:ext>
            </a:extLst>
          </p:cNvPr>
          <p:cNvGrpSpPr/>
          <p:nvPr/>
        </p:nvGrpSpPr>
        <p:grpSpPr>
          <a:xfrm>
            <a:off x="6292240" y="3513720"/>
            <a:ext cx="2421340" cy="1790560"/>
            <a:chOff x="6292240" y="3805820"/>
            <a:chExt cx="2421340" cy="1790560"/>
          </a:xfrm>
        </p:grpSpPr>
        <p:grpSp>
          <p:nvGrpSpPr>
            <p:cNvPr id="42" name="Group 41">
              <a:extLst>
                <a:ext uri="{FF2B5EF4-FFF2-40B4-BE49-F238E27FC236}">
                  <a16:creationId xmlns:a16="http://schemas.microsoft.com/office/drawing/2014/main" id="{985A1EBF-7189-460D-B410-A9CFED6A73C7}"/>
                </a:ext>
              </a:extLst>
            </p:cNvPr>
            <p:cNvGrpSpPr/>
            <p:nvPr/>
          </p:nvGrpSpPr>
          <p:grpSpPr>
            <a:xfrm>
              <a:off x="6292240" y="3805820"/>
              <a:ext cx="628920" cy="425880"/>
              <a:chOff x="6152540" y="3704220"/>
              <a:chExt cx="628920" cy="425880"/>
            </a:xfrm>
          </p:grpSpPr>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8CD5D12C-00CB-953D-08AA-B5CE779DC088}"/>
                      </a:ext>
                    </a:extLst>
                  </p14:cNvPr>
                  <p14:cNvContentPartPr/>
                  <p14:nvPr/>
                </p14:nvContentPartPr>
                <p14:xfrm>
                  <a:off x="6152540" y="3856500"/>
                  <a:ext cx="140400" cy="207720"/>
                </p14:xfrm>
              </p:contentPart>
            </mc:Choice>
            <mc:Fallback xmlns="">
              <p:pic>
                <p:nvPicPr>
                  <p:cNvPr id="10" name="Ink 9">
                    <a:extLst>
                      <a:ext uri="{FF2B5EF4-FFF2-40B4-BE49-F238E27FC236}">
                        <a16:creationId xmlns:a16="http://schemas.microsoft.com/office/drawing/2014/main" id="{8CD5D12C-00CB-953D-08AA-B5CE779DC088}"/>
                      </a:ext>
                    </a:extLst>
                  </p:cNvPr>
                  <p:cNvPicPr/>
                  <p:nvPr/>
                </p:nvPicPr>
                <p:blipFill>
                  <a:blip r:embed="rId14"/>
                  <a:stretch>
                    <a:fillRect/>
                  </a:stretch>
                </p:blipFill>
                <p:spPr>
                  <a:xfrm>
                    <a:off x="6134900" y="3838860"/>
                    <a:ext cx="1760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89205971-B53A-5D54-E44A-EF4CF6FA6A37}"/>
                      </a:ext>
                    </a:extLst>
                  </p14:cNvPr>
                  <p14:cNvContentPartPr/>
                  <p14:nvPr/>
                </p14:nvContentPartPr>
                <p14:xfrm>
                  <a:off x="6310220" y="3847860"/>
                  <a:ext cx="84600" cy="282240"/>
                </p14:xfrm>
              </p:contentPart>
            </mc:Choice>
            <mc:Fallback xmlns="">
              <p:pic>
                <p:nvPicPr>
                  <p:cNvPr id="13" name="Ink 12">
                    <a:extLst>
                      <a:ext uri="{FF2B5EF4-FFF2-40B4-BE49-F238E27FC236}">
                        <a16:creationId xmlns:a16="http://schemas.microsoft.com/office/drawing/2014/main" id="{89205971-B53A-5D54-E44A-EF4CF6FA6A37}"/>
                      </a:ext>
                    </a:extLst>
                  </p:cNvPr>
                  <p:cNvPicPr/>
                  <p:nvPr/>
                </p:nvPicPr>
                <p:blipFill>
                  <a:blip r:embed="rId16"/>
                  <a:stretch>
                    <a:fillRect/>
                  </a:stretch>
                </p:blipFill>
                <p:spPr>
                  <a:xfrm>
                    <a:off x="6292580" y="3830220"/>
                    <a:ext cx="12024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2F412BEA-98EF-AEE3-D2F5-ACF9777161DC}"/>
                      </a:ext>
                    </a:extLst>
                  </p14:cNvPr>
                  <p14:cNvContentPartPr/>
                  <p14:nvPr/>
                </p14:nvContentPartPr>
                <p14:xfrm>
                  <a:off x="6314180" y="3871980"/>
                  <a:ext cx="142920" cy="137160"/>
                </p14:xfrm>
              </p:contentPart>
            </mc:Choice>
            <mc:Fallback xmlns="">
              <p:pic>
                <p:nvPicPr>
                  <p:cNvPr id="17" name="Ink 16">
                    <a:extLst>
                      <a:ext uri="{FF2B5EF4-FFF2-40B4-BE49-F238E27FC236}">
                        <a16:creationId xmlns:a16="http://schemas.microsoft.com/office/drawing/2014/main" id="{2F412BEA-98EF-AEE3-D2F5-ACF9777161DC}"/>
                      </a:ext>
                    </a:extLst>
                  </p:cNvPr>
                  <p:cNvPicPr/>
                  <p:nvPr/>
                </p:nvPicPr>
                <p:blipFill>
                  <a:blip r:embed="rId18"/>
                  <a:stretch>
                    <a:fillRect/>
                  </a:stretch>
                </p:blipFill>
                <p:spPr>
                  <a:xfrm>
                    <a:off x="6296180" y="3854340"/>
                    <a:ext cx="17856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EFF91269-4112-1ACF-EA4A-BFE1723EA530}"/>
                      </a:ext>
                    </a:extLst>
                  </p14:cNvPr>
                  <p14:cNvContentPartPr/>
                  <p14:nvPr/>
                </p14:nvContentPartPr>
                <p14:xfrm>
                  <a:off x="6474020" y="3763260"/>
                  <a:ext cx="70920" cy="147240"/>
                </p14:xfrm>
              </p:contentPart>
            </mc:Choice>
            <mc:Fallback xmlns="">
              <p:pic>
                <p:nvPicPr>
                  <p:cNvPr id="20" name="Ink 19">
                    <a:extLst>
                      <a:ext uri="{FF2B5EF4-FFF2-40B4-BE49-F238E27FC236}">
                        <a16:creationId xmlns:a16="http://schemas.microsoft.com/office/drawing/2014/main" id="{EFF91269-4112-1ACF-EA4A-BFE1723EA530}"/>
                      </a:ext>
                    </a:extLst>
                  </p:cNvPr>
                  <p:cNvPicPr/>
                  <p:nvPr/>
                </p:nvPicPr>
                <p:blipFill>
                  <a:blip r:embed="rId20"/>
                  <a:stretch>
                    <a:fillRect/>
                  </a:stretch>
                </p:blipFill>
                <p:spPr>
                  <a:xfrm>
                    <a:off x="6456020" y="3745620"/>
                    <a:ext cx="10656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9161A21D-ED07-03C1-2315-BB24C2EF2AED}"/>
                      </a:ext>
                    </a:extLst>
                  </p14:cNvPr>
                  <p14:cNvContentPartPr/>
                  <p14:nvPr/>
                </p14:nvContentPartPr>
                <p14:xfrm>
                  <a:off x="6601460" y="3846420"/>
                  <a:ext cx="49680" cy="86040"/>
                </p14:xfrm>
              </p:contentPart>
            </mc:Choice>
            <mc:Fallback xmlns="">
              <p:pic>
                <p:nvPicPr>
                  <p:cNvPr id="23" name="Ink 22">
                    <a:extLst>
                      <a:ext uri="{FF2B5EF4-FFF2-40B4-BE49-F238E27FC236}">
                        <a16:creationId xmlns:a16="http://schemas.microsoft.com/office/drawing/2014/main" id="{9161A21D-ED07-03C1-2315-BB24C2EF2AED}"/>
                      </a:ext>
                    </a:extLst>
                  </p:cNvPr>
                  <p:cNvPicPr/>
                  <p:nvPr/>
                </p:nvPicPr>
                <p:blipFill>
                  <a:blip r:embed="rId22"/>
                  <a:stretch>
                    <a:fillRect/>
                  </a:stretch>
                </p:blipFill>
                <p:spPr>
                  <a:xfrm>
                    <a:off x="6583460" y="3828420"/>
                    <a:ext cx="853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713C7ECA-0586-A41D-98AF-537B3258A2F2}"/>
                      </a:ext>
                    </a:extLst>
                  </p14:cNvPr>
                  <p14:cNvContentPartPr/>
                  <p14:nvPr/>
                </p14:nvContentPartPr>
                <p14:xfrm>
                  <a:off x="6572300" y="3760740"/>
                  <a:ext cx="360" cy="360"/>
                </p14:xfrm>
              </p:contentPart>
            </mc:Choice>
            <mc:Fallback xmlns="">
              <p:pic>
                <p:nvPicPr>
                  <p:cNvPr id="34" name="Ink 33">
                    <a:extLst>
                      <a:ext uri="{FF2B5EF4-FFF2-40B4-BE49-F238E27FC236}">
                        <a16:creationId xmlns:a16="http://schemas.microsoft.com/office/drawing/2014/main" id="{713C7ECA-0586-A41D-98AF-537B3258A2F2}"/>
                      </a:ext>
                    </a:extLst>
                  </p:cNvPr>
                  <p:cNvPicPr/>
                  <p:nvPr/>
                </p:nvPicPr>
                <p:blipFill>
                  <a:blip r:embed="rId24"/>
                  <a:stretch>
                    <a:fillRect/>
                  </a:stretch>
                </p:blipFill>
                <p:spPr>
                  <a:xfrm>
                    <a:off x="6554660" y="37427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CC05C3C9-E667-DF89-634C-1614E7DF9886}"/>
                      </a:ext>
                    </a:extLst>
                  </p14:cNvPr>
                  <p14:cNvContentPartPr/>
                  <p14:nvPr/>
                </p14:nvContentPartPr>
                <p14:xfrm>
                  <a:off x="6670220" y="3763260"/>
                  <a:ext cx="100440" cy="42840"/>
                </p14:xfrm>
              </p:contentPart>
            </mc:Choice>
            <mc:Fallback xmlns="">
              <p:pic>
                <p:nvPicPr>
                  <p:cNvPr id="37" name="Ink 36">
                    <a:extLst>
                      <a:ext uri="{FF2B5EF4-FFF2-40B4-BE49-F238E27FC236}">
                        <a16:creationId xmlns:a16="http://schemas.microsoft.com/office/drawing/2014/main" id="{CC05C3C9-E667-DF89-634C-1614E7DF9886}"/>
                      </a:ext>
                    </a:extLst>
                  </p:cNvPr>
                  <p:cNvPicPr/>
                  <p:nvPr/>
                </p:nvPicPr>
                <p:blipFill>
                  <a:blip r:embed="rId26"/>
                  <a:stretch>
                    <a:fillRect/>
                  </a:stretch>
                </p:blipFill>
                <p:spPr>
                  <a:xfrm>
                    <a:off x="6652580" y="3745620"/>
                    <a:ext cx="13608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0" name="Ink 39">
                    <a:extLst>
                      <a:ext uri="{FF2B5EF4-FFF2-40B4-BE49-F238E27FC236}">
                        <a16:creationId xmlns:a16="http://schemas.microsoft.com/office/drawing/2014/main" id="{583A5680-152B-DB30-DB36-211F7D43AE58}"/>
                      </a:ext>
                    </a:extLst>
                  </p14:cNvPr>
                  <p14:cNvContentPartPr/>
                  <p14:nvPr/>
                </p14:nvContentPartPr>
                <p14:xfrm>
                  <a:off x="6665540" y="3704220"/>
                  <a:ext cx="115920" cy="202680"/>
                </p14:xfrm>
              </p:contentPart>
            </mc:Choice>
            <mc:Fallback xmlns="">
              <p:pic>
                <p:nvPicPr>
                  <p:cNvPr id="40" name="Ink 39">
                    <a:extLst>
                      <a:ext uri="{FF2B5EF4-FFF2-40B4-BE49-F238E27FC236}">
                        <a16:creationId xmlns:a16="http://schemas.microsoft.com/office/drawing/2014/main" id="{583A5680-152B-DB30-DB36-211F7D43AE58}"/>
                      </a:ext>
                    </a:extLst>
                  </p:cNvPr>
                  <p:cNvPicPr/>
                  <p:nvPr/>
                </p:nvPicPr>
                <p:blipFill>
                  <a:blip r:embed="rId28"/>
                  <a:stretch>
                    <a:fillRect/>
                  </a:stretch>
                </p:blipFill>
                <p:spPr>
                  <a:xfrm>
                    <a:off x="6647900" y="3686220"/>
                    <a:ext cx="151560" cy="238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45" name="Ink 44">
                  <a:extLst>
                    <a:ext uri="{FF2B5EF4-FFF2-40B4-BE49-F238E27FC236}">
                      <a16:creationId xmlns:a16="http://schemas.microsoft.com/office/drawing/2014/main" id="{330377FA-9479-5A3E-F1F8-1B0E84B15A83}"/>
                    </a:ext>
                  </a:extLst>
                </p14:cNvPr>
                <p14:cNvContentPartPr/>
                <p14:nvPr/>
              </p14:nvContentPartPr>
              <p14:xfrm>
                <a:off x="7805300" y="5250420"/>
                <a:ext cx="200160" cy="170280"/>
              </p14:xfrm>
            </p:contentPart>
          </mc:Choice>
          <mc:Fallback xmlns="">
            <p:pic>
              <p:nvPicPr>
                <p:cNvPr id="45" name="Ink 44">
                  <a:extLst>
                    <a:ext uri="{FF2B5EF4-FFF2-40B4-BE49-F238E27FC236}">
                      <a16:creationId xmlns:a16="http://schemas.microsoft.com/office/drawing/2014/main" id="{330377FA-9479-5A3E-F1F8-1B0E84B15A83}"/>
                    </a:ext>
                  </a:extLst>
                </p:cNvPr>
                <p:cNvPicPr/>
                <p:nvPr/>
              </p:nvPicPr>
              <p:blipFill>
                <a:blip r:embed="rId30"/>
                <a:stretch>
                  <a:fillRect/>
                </a:stretch>
              </p:blipFill>
              <p:spPr>
                <a:xfrm>
                  <a:off x="7787300" y="5232780"/>
                  <a:ext cx="23580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8" name="Ink 47">
                  <a:extLst>
                    <a:ext uri="{FF2B5EF4-FFF2-40B4-BE49-F238E27FC236}">
                      <a16:creationId xmlns:a16="http://schemas.microsoft.com/office/drawing/2014/main" id="{B3272CFB-2EA4-E9DC-6E32-DD1C8E815AEF}"/>
                    </a:ext>
                  </a:extLst>
                </p14:cNvPr>
                <p14:cNvContentPartPr/>
                <p14:nvPr/>
              </p14:nvContentPartPr>
              <p14:xfrm>
                <a:off x="8075660" y="5217660"/>
                <a:ext cx="125280" cy="173880"/>
              </p14:xfrm>
            </p:contentPart>
          </mc:Choice>
          <mc:Fallback xmlns="">
            <p:pic>
              <p:nvPicPr>
                <p:cNvPr id="48" name="Ink 47">
                  <a:extLst>
                    <a:ext uri="{FF2B5EF4-FFF2-40B4-BE49-F238E27FC236}">
                      <a16:creationId xmlns:a16="http://schemas.microsoft.com/office/drawing/2014/main" id="{B3272CFB-2EA4-E9DC-6E32-DD1C8E815AEF}"/>
                    </a:ext>
                  </a:extLst>
                </p:cNvPr>
                <p:cNvPicPr/>
                <p:nvPr/>
              </p:nvPicPr>
              <p:blipFill>
                <a:blip r:embed="rId32"/>
                <a:stretch>
                  <a:fillRect/>
                </a:stretch>
              </p:blipFill>
              <p:spPr>
                <a:xfrm>
                  <a:off x="8058020" y="5199660"/>
                  <a:ext cx="16092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1" name="Ink 50">
                  <a:extLst>
                    <a:ext uri="{FF2B5EF4-FFF2-40B4-BE49-F238E27FC236}">
                      <a16:creationId xmlns:a16="http://schemas.microsoft.com/office/drawing/2014/main" id="{FB6E0234-A8F2-C821-0E7F-69A8EBD1C612}"/>
                    </a:ext>
                  </a:extLst>
                </p14:cNvPr>
                <p14:cNvContentPartPr/>
                <p14:nvPr/>
              </p14:nvContentPartPr>
              <p14:xfrm>
                <a:off x="8277980" y="5223780"/>
                <a:ext cx="93600" cy="180360"/>
              </p14:xfrm>
            </p:contentPart>
          </mc:Choice>
          <mc:Fallback xmlns="">
            <p:pic>
              <p:nvPicPr>
                <p:cNvPr id="51" name="Ink 50">
                  <a:extLst>
                    <a:ext uri="{FF2B5EF4-FFF2-40B4-BE49-F238E27FC236}">
                      <a16:creationId xmlns:a16="http://schemas.microsoft.com/office/drawing/2014/main" id="{FB6E0234-A8F2-C821-0E7F-69A8EBD1C612}"/>
                    </a:ext>
                  </a:extLst>
                </p:cNvPr>
                <p:cNvPicPr/>
                <p:nvPr/>
              </p:nvPicPr>
              <p:blipFill>
                <a:blip r:embed="rId34"/>
                <a:stretch>
                  <a:fillRect/>
                </a:stretch>
              </p:blipFill>
              <p:spPr>
                <a:xfrm>
                  <a:off x="8259980" y="5205780"/>
                  <a:ext cx="129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3" name="Ink 52">
                  <a:extLst>
                    <a:ext uri="{FF2B5EF4-FFF2-40B4-BE49-F238E27FC236}">
                      <a16:creationId xmlns:a16="http://schemas.microsoft.com/office/drawing/2014/main" id="{F50ED7D0-3F9A-CF9C-F7AA-AFCAE6DBF945}"/>
                    </a:ext>
                  </a:extLst>
                </p14:cNvPr>
                <p14:cNvContentPartPr/>
                <p14:nvPr/>
              </p14:nvContentPartPr>
              <p14:xfrm>
                <a:off x="8411900" y="5270580"/>
                <a:ext cx="143640" cy="325800"/>
              </p14:xfrm>
            </p:contentPart>
          </mc:Choice>
          <mc:Fallback xmlns="">
            <p:pic>
              <p:nvPicPr>
                <p:cNvPr id="53" name="Ink 52">
                  <a:extLst>
                    <a:ext uri="{FF2B5EF4-FFF2-40B4-BE49-F238E27FC236}">
                      <a16:creationId xmlns:a16="http://schemas.microsoft.com/office/drawing/2014/main" id="{F50ED7D0-3F9A-CF9C-F7AA-AFCAE6DBF945}"/>
                    </a:ext>
                  </a:extLst>
                </p:cNvPr>
                <p:cNvPicPr/>
                <p:nvPr/>
              </p:nvPicPr>
              <p:blipFill>
                <a:blip r:embed="rId36"/>
                <a:stretch>
                  <a:fillRect/>
                </a:stretch>
              </p:blipFill>
              <p:spPr>
                <a:xfrm>
                  <a:off x="8394260" y="5252580"/>
                  <a:ext cx="17928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4" name="Ink 63">
                  <a:extLst>
                    <a:ext uri="{FF2B5EF4-FFF2-40B4-BE49-F238E27FC236}">
                      <a16:creationId xmlns:a16="http://schemas.microsoft.com/office/drawing/2014/main" id="{30D4B874-2E7F-CE20-20C4-384F5D3EF8E1}"/>
                    </a:ext>
                  </a:extLst>
                </p14:cNvPr>
                <p14:cNvContentPartPr/>
                <p14:nvPr/>
              </p14:nvContentPartPr>
              <p14:xfrm>
                <a:off x="8591180" y="5205420"/>
                <a:ext cx="122400" cy="179640"/>
              </p14:xfrm>
            </p:contentPart>
          </mc:Choice>
          <mc:Fallback xmlns="">
            <p:pic>
              <p:nvPicPr>
                <p:cNvPr id="64" name="Ink 63">
                  <a:extLst>
                    <a:ext uri="{FF2B5EF4-FFF2-40B4-BE49-F238E27FC236}">
                      <a16:creationId xmlns:a16="http://schemas.microsoft.com/office/drawing/2014/main" id="{30D4B874-2E7F-CE20-20C4-384F5D3EF8E1}"/>
                    </a:ext>
                  </a:extLst>
                </p:cNvPr>
                <p:cNvPicPr/>
                <p:nvPr/>
              </p:nvPicPr>
              <p:blipFill>
                <a:blip r:embed="rId38"/>
                <a:stretch>
                  <a:fillRect/>
                </a:stretch>
              </p:blipFill>
              <p:spPr>
                <a:xfrm>
                  <a:off x="8573540" y="5187780"/>
                  <a:ext cx="158040" cy="215280"/>
                </a:xfrm>
                <a:prstGeom prst="rect">
                  <a:avLst/>
                </a:prstGeom>
              </p:spPr>
            </p:pic>
          </mc:Fallback>
        </mc:AlternateContent>
      </p:grpSp>
      <p:sp>
        <p:nvSpPr>
          <p:cNvPr id="67" name="Title 1">
            <a:extLst>
              <a:ext uri="{FF2B5EF4-FFF2-40B4-BE49-F238E27FC236}">
                <a16:creationId xmlns:a16="http://schemas.microsoft.com/office/drawing/2014/main" id="{EE9F4582-3F43-485F-6925-21C4A3FBD7E7}"/>
              </a:ext>
            </a:extLst>
          </p:cNvPr>
          <p:cNvSpPr txBox="1">
            <a:spLocks/>
          </p:cNvSpPr>
          <p:nvPr/>
        </p:nvSpPr>
        <p:spPr>
          <a:xfrm>
            <a:off x="6113714" y="5561083"/>
            <a:ext cx="4643186" cy="12533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1787D5"/>
                </a:solidFill>
                <a:latin typeface="Californian FB" panose="0207040306080B030204" pitchFamily="18" charset="0"/>
              </a:rPr>
              <a:t>This is how CX is implemented in the surface code on the logical level, by performing lattice surgery.</a:t>
            </a:r>
          </a:p>
        </p:txBody>
      </p:sp>
      <p:pic>
        <p:nvPicPr>
          <p:cNvPr id="6" name="Graphic 5">
            <a:extLst>
              <a:ext uri="{FF2B5EF4-FFF2-40B4-BE49-F238E27FC236}">
                <a16:creationId xmlns:a16="http://schemas.microsoft.com/office/drawing/2014/main" id="{E7873E09-DE3F-A69B-6980-0F446CD97AA0}"/>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223969" y="3446783"/>
            <a:ext cx="2324427" cy="1869127"/>
          </a:xfrm>
          <a:prstGeom prst="rect">
            <a:avLst/>
          </a:prstGeom>
        </p:spPr>
      </p:pic>
    </p:spTree>
    <p:extLst>
      <p:ext uri="{BB962C8B-B14F-4D97-AF65-F5344CB8AC3E}">
        <p14:creationId xmlns:p14="http://schemas.microsoft.com/office/powerpoint/2010/main" val="178752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4CADC7-859B-4BAC-9BCC-B25DC70321BA}"/>
              </a:ext>
            </a:extLst>
          </p:cNvPr>
          <p:cNvSpPr>
            <a:spLocks noGrp="1"/>
          </p:cNvSpPr>
          <p:nvPr>
            <p:ph type="title"/>
          </p:nvPr>
        </p:nvSpPr>
        <p:spPr/>
        <p:txBody>
          <a:bodyPr/>
          <a:lstStyle/>
          <a:p>
            <a:endParaRPr lang="en-US"/>
          </a:p>
        </p:txBody>
      </p:sp>
      <p:sp>
        <p:nvSpPr>
          <p:cNvPr id="53" name="Rectangle 52" descr=" 53">
            <a:extLst>
              <a:ext uri="{FF2B5EF4-FFF2-40B4-BE49-F238E27FC236}">
                <a16:creationId xmlns:a16="http://schemas.microsoft.com/office/drawing/2014/main" id="{31456DF5-E7DB-4788-9837-00B779821B45}"/>
              </a:ext>
            </a:extLst>
          </p:cNvPr>
          <p:cNvSpPr/>
          <p:nvPr/>
        </p:nvSpPr>
        <p:spPr>
          <a:xfrm>
            <a:off x="2" y="3358986"/>
            <a:ext cx="12191998" cy="3500079"/>
          </a:xfrm>
          <a:prstGeom prst="rect">
            <a:avLst/>
          </a:prstGeom>
          <a:solidFill>
            <a:srgbClr val="F1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Condensed Light"/>
              <a:ea typeface="+mn-ea"/>
              <a:cs typeface="+mn-cs"/>
            </a:endParaRPr>
          </a:p>
        </p:txBody>
      </p:sp>
      <p:sp>
        <p:nvSpPr>
          <p:cNvPr id="7" name="Rectangle 6" descr=" 7">
            <a:extLst>
              <a:ext uri="{FF2B5EF4-FFF2-40B4-BE49-F238E27FC236}">
                <a16:creationId xmlns:a16="http://schemas.microsoft.com/office/drawing/2014/main" id="{EFF2232F-6241-4C1A-9CC9-E3584BADDCB8}"/>
              </a:ext>
            </a:extLst>
          </p:cNvPr>
          <p:cNvSpPr/>
          <p:nvPr/>
        </p:nvSpPr>
        <p:spPr>
          <a:xfrm>
            <a:off x="0" y="-12623"/>
            <a:ext cx="12191998" cy="3358868"/>
          </a:xfrm>
          <a:prstGeom prst="rect">
            <a:avLst/>
          </a:prstGeom>
          <a:solidFill>
            <a:srgbClr val="FF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3" name="Title 1" descr=" 23">
            <a:extLst>
              <a:ext uri="{FF2B5EF4-FFF2-40B4-BE49-F238E27FC236}">
                <a16:creationId xmlns:a16="http://schemas.microsoft.com/office/drawing/2014/main" id="{D22F090A-B30C-4258-83BF-4ABA682A6DC2}"/>
              </a:ext>
            </a:extLst>
          </p:cNvPr>
          <p:cNvSpPr txBox="1">
            <a:spLocks/>
          </p:cNvSpPr>
          <p:nvPr/>
        </p:nvSpPr>
        <p:spPr>
          <a:xfrm>
            <a:off x="856124" y="443857"/>
            <a:ext cx="4483483" cy="3510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412C24"/>
                </a:solidFill>
                <a:effectLst/>
                <a:uLnTx/>
                <a:uFillTx/>
                <a:latin typeface="Californian FB" panose="0207040306080B030204" pitchFamily="18" charset="0"/>
                <a:ea typeface="+mj-ea"/>
                <a:cs typeface="+mj-cs"/>
              </a:rPr>
              <a:t>CX with control</a:t>
            </a:r>
            <a:endParaRPr kumimoji="0" lang="en-US" sz="4400" b="0" i="0" u="none" strike="noStrike" kern="1200" cap="none" spc="0" normalizeH="0" baseline="0" noProof="0" dirty="0">
              <a:ln>
                <a:noFill/>
              </a:ln>
              <a:solidFill>
                <a:srgbClr val="412C24"/>
              </a:solidFill>
              <a:effectLst/>
              <a:uLnTx/>
              <a:uFillTx/>
              <a:latin typeface="Californian FB" panose="0207040306080B030204" pitchFamily="18" charset="0"/>
              <a:ea typeface="+mj-ea"/>
              <a:cs typeface="+mj-cs"/>
            </a:endParaRPr>
          </a:p>
        </p:txBody>
      </p:sp>
      <p:pic>
        <p:nvPicPr>
          <p:cNvPr id="24" name="Graphic 23" descr=" 24">
            <a:extLst>
              <a:ext uri="{FF2B5EF4-FFF2-40B4-BE49-F238E27FC236}">
                <a16:creationId xmlns:a16="http://schemas.microsoft.com/office/drawing/2014/main" id="{2053EAB2-61AA-45BF-886E-B1840E8B062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4076"/>
          <a:stretch/>
        </p:blipFill>
        <p:spPr>
          <a:xfrm>
            <a:off x="4853663" y="466416"/>
            <a:ext cx="659799" cy="636291"/>
          </a:xfrm>
          <a:prstGeom prst="rect">
            <a:avLst/>
          </a:prstGeom>
        </p:spPr>
      </p:pic>
      <p:pic>
        <p:nvPicPr>
          <p:cNvPr id="25" name="Graphic 24" descr=" 25">
            <a:extLst>
              <a:ext uri="{FF2B5EF4-FFF2-40B4-BE49-F238E27FC236}">
                <a16:creationId xmlns:a16="http://schemas.microsoft.com/office/drawing/2014/main" id="{D2A089F4-67B6-4F7C-BF0B-0A1A3FED5A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4184" y="1570114"/>
            <a:ext cx="11863632" cy="1044596"/>
          </a:xfrm>
          <a:prstGeom prst="rect">
            <a:avLst/>
          </a:prstGeom>
        </p:spPr>
      </p:pic>
    </p:spTree>
    <p:extLst>
      <p:ext uri="{BB962C8B-B14F-4D97-AF65-F5344CB8AC3E}">
        <p14:creationId xmlns:p14="http://schemas.microsoft.com/office/powerpoint/2010/main" val="1317465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8B95EE-0BDB-3DAA-1DD7-315BEC20F7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EA270D6-80B8-305D-3C8D-90CDB99D7C84}"/>
              </a:ext>
            </a:extLst>
          </p:cNvPr>
          <p:cNvSpPr>
            <a:spLocks noGrp="1"/>
          </p:cNvSpPr>
          <p:nvPr>
            <p:ph type="title"/>
          </p:nvPr>
        </p:nvSpPr>
        <p:spPr/>
        <p:txBody>
          <a:bodyPr/>
          <a:lstStyle/>
          <a:p>
            <a:endParaRPr lang="en-US"/>
          </a:p>
        </p:txBody>
      </p:sp>
      <p:sp>
        <p:nvSpPr>
          <p:cNvPr id="53" name="Rectangle 52" descr=" 53">
            <a:extLst>
              <a:ext uri="{FF2B5EF4-FFF2-40B4-BE49-F238E27FC236}">
                <a16:creationId xmlns:a16="http://schemas.microsoft.com/office/drawing/2014/main" id="{EEB84E88-6DC4-DE74-FA93-F1A981427F02}"/>
              </a:ext>
            </a:extLst>
          </p:cNvPr>
          <p:cNvSpPr/>
          <p:nvPr/>
        </p:nvSpPr>
        <p:spPr>
          <a:xfrm>
            <a:off x="2" y="3358986"/>
            <a:ext cx="12191998" cy="3500079"/>
          </a:xfrm>
          <a:prstGeom prst="rect">
            <a:avLst/>
          </a:prstGeom>
          <a:solidFill>
            <a:srgbClr val="F1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Condensed Light"/>
              <a:ea typeface="+mn-ea"/>
              <a:cs typeface="+mn-cs"/>
            </a:endParaRPr>
          </a:p>
        </p:txBody>
      </p:sp>
      <p:sp>
        <p:nvSpPr>
          <p:cNvPr id="7" name="Rectangle 6" descr=" 7">
            <a:extLst>
              <a:ext uri="{FF2B5EF4-FFF2-40B4-BE49-F238E27FC236}">
                <a16:creationId xmlns:a16="http://schemas.microsoft.com/office/drawing/2014/main" id="{DF39DC6E-EC25-91A0-BBA7-F81E3655BEDE}"/>
              </a:ext>
            </a:extLst>
          </p:cNvPr>
          <p:cNvSpPr/>
          <p:nvPr/>
        </p:nvSpPr>
        <p:spPr>
          <a:xfrm>
            <a:off x="0" y="-12623"/>
            <a:ext cx="12191998" cy="3358868"/>
          </a:xfrm>
          <a:prstGeom prst="rect">
            <a:avLst/>
          </a:prstGeom>
          <a:solidFill>
            <a:srgbClr val="FF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6" name="Title 1" descr=" 47">
            <a:extLst>
              <a:ext uri="{FF2B5EF4-FFF2-40B4-BE49-F238E27FC236}">
                <a16:creationId xmlns:a16="http://schemas.microsoft.com/office/drawing/2014/main" id="{CD4B0FBD-D5DA-6E23-0641-84E53230F2CB}"/>
              </a:ext>
            </a:extLst>
          </p:cNvPr>
          <p:cNvSpPr txBox="1">
            <a:spLocks/>
          </p:cNvSpPr>
          <p:nvPr/>
        </p:nvSpPr>
        <p:spPr>
          <a:xfrm>
            <a:off x="856124" y="3852046"/>
            <a:ext cx="4483483" cy="8537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12C24"/>
                </a:solidFill>
                <a:effectLst/>
                <a:uLnTx/>
                <a:uFillTx/>
                <a:latin typeface="Californian FB" panose="0207040306080B030204" pitchFamily="18" charset="0"/>
                <a:ea typeface="+mj-ea"/>
                <a:cs typeface="+mj-cs"/>
              </a:rPr>
              <a:t>CX with target</a:t>
            </a:r>
          </a:p>
        </p:txBody>
      </p:sp>
      <p:pic>
        <p:nvPicPr>
          <p:cNvPr id="28" name="Graphic 27" descr=" 3">
            <a:extLst>
              <a:ext uri="{FF2B5EF4-FFF2-40B4-BE49-F238E27FC236}">
                <a16:creationId xmlns:a16="http://schemas.microsoft.com/office/drawing/2014/main" id="{07A67CCC-870B-A3D6-384C-F37BB6F3AC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4184" y="5166742"/>
            <a:ext cx="11863632" cy="1044597"/>
          </a:xfrm>
          <a:prstGeom prst="rect">
            <a:avLst/>
          </a:prstGeom>
        </p:spPr>
      </p:pic>
      <p:pic>
        <p:nvPicPr>
          <p:cNvPr id="27" name="Graphic 26" descr=" 27">
            <a:extLst>
              <a:ext uri="{FF2B5EF4-FFF2-40B4-BE49-F238E27FC236}">
                <a16:creationId xmlns:a16="http://schemas.microsoft.com/office/drawing/2014/main" id="{3C32F7A4-2CFB-A738-0349-8FADCEB0F5F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1575"/>
          <a:stretch/>
        </p:blipFill>
        <p:spPr>
          <a:xfrm>
            <a:off x="4537091" y="3850980"/>
            <a:ext cx="713550" cy="607339"/>
          </a:xfrm>
          <a:prstGeom prst="rect">
            <a:avLst/>
          </a:prstGeom>
        </p:spPr>
      </p:pic>
      <p:sp>
        <p:nvSpPr>
          <p:cNvPr id="23" name="Title 1" descr=" 23">
            <a:extLst>
              <a:ext uri="{FF2B5EF4-FFF2-40B4-BE49-F238E27FC236}">
                <a16:creationId xmlns:a16="http://schemas.microsoft.com/office/drawing/2014/main" id="{51C30AEC-FD9E-F745-01AB-F1FF0A648584}"/>
              </a:ext>
            </a:extLst>
          </p:cNvPr>
          <p:cNvSpPr txBox="1">
            <a:spLocks/>
          </p:cNvSpPr>
          <p:nvPr/>
        </p:nvSpPr>
        <p:spPr>
          <a:xfrm>
            <a:off x="856124" y="443857"/>
            <a:ext cx="4483483" cy="3510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412C24"/>
                </a:solidFill>
                <a:effectLst/>
                <a:uLnTx/>
                <a:uFillTx/>
                <a:latin typeface="Californian FB" panose="0207040306080B030204" pitchFamily="18" charset="0"/>
                <a:ea typeface="+mj-ea"/>
                <a:cs typeface="+mj-cs"/>
              </a:rPr>
              <a:t>CX with control</a:t>
            </a:r>
            <a:endParaRPr kumimoji="0" lang="en-US" sz="4400" b="0" i="0" u="none" strike="noStrike" kern="1200" cap="none" spc="0" normalizeH="0" baseline="0" noProof="0" dirty="0">
              <a:ln>
                <a:noFill/>
              </a:ln>
              <a:solidFill>
                <a:srgbClr val="412C24"/>
              </a:solidFill>
              <a:effectLst/>
              <a:uLnTx/>
              <a:uFillTx/>
              <a:latin typeface="Californian FB" panose="0207040306080B030204" pitchFamily="18" charset="0"/>
              <a:ea typeface="+mj-ea"/>
              <a:cs typeface="+mj-cs"/>
            </a:endParaRPr>
          </a:p>
        </p:txBody>
      </p:sp>
      <p:pic>
        <p:nvPicPr>
          <p:cNvPr id="24" name="Graphic 23" descr=" 24">
            <a:extLst>
              <a:ext uri="{FF2B5EF4-FFF2-40B4-BE49-F238E27FC236}">
                <a16:creationId xmlns:a16="http://schemas.microsoft.com/office/drawing/2014/main" id="{7DCD2FE0-F91F-DA03-77E1-DEB11D7C5E1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4076"/>
          <a:stretch/>
        </p:blipFill>
        <p:spPr>
          <a:xfrm>
            <a:off x="4853663" y="466416"/>
            <a:ext cx="659799" cy="636291"/>
          </a:xfrm>
          <a:prstGeom prst="rect">
            <a:avLst/>
          </a:prstGeom>
        </p:spPr>
      </p:pic>
      <p:pic>
        <p:nvPicPr>
          <p:cNvPr id="25" name="Graphic 24" descr=" 25">
            <a:extLst>
              <a:ext uri="{FF2B5EF4-FFF2-40B4-BE49-F238E27FC236}">
                <a16:creationId xmlns:a16="http://schemas.microsoft.com/office/drawing/2014/main" id="{0A278367-2721-D0EB-D2D7-2F5596EF66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184" y="1570114"/>
            <a:ext cx="11863632" cy="1044596"/>
          </a:xfrm>
          <a:prstGeom prst="rect">
            <a:avLst/>
          </a:prstGeom>
        </p:spPr>
      </p:pic>
    </p:spTree>
    <p:extLst>
      <p:ext uri="{BB962C8B-B14F-4D97-AF65-F5344CB8AC3E}">
        <p14:creationId xmlns:p14="http://schemas.microsoft.com/office/powerpoint/2010/main" val="395670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00D499-F1F1-79EA-2206-9E8E2630A3BA}"/>
              </a:ext>
            </a:extLst>
          </p:cNvPr>
          <p:cNvSpPr/>
          <p:nvPr/>
        </p:nvSpPr>
        <p:spPr>
          <a:xfrm>
            <a:off x="6494543" y="1161288"/>
            <a:ext cx="5283274" cy="4645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59" name="Picture 58">
            <a:extLst>
              <a:ext uri="{FF2B5EF4-FFF2-40B4-BE49-F238E27FC236}">
                <a16:creationId xmlns:a16="http://schemas.microsoft.com/office/drawing/2014/main" id="{1D7F9FDE-AB82-1EB6-E9C1-18B8884A0D15}"/>
              </a:ext>
            </a:extLst>
          </p:cNvPr>
          <p:cNvPicPr>
            <a:picLocks noChangeAspect="1"/>
          </p:cNvPicPr>
          <p:nvPr/>
        </p:nvPicPr>
        <p:blipFill>
          <a:blip r:embed="rId3"/>
          <a:srcRect t="1" b="25501"/>
          <a:stretch/>
        </p:blipFill>
        <p:spPr>
          <a:xfrm>
            <a:off x="6729840" y="1263686"/>
            <a:ext cx="4673100" cy="3341770"/>
          </a:xfrm>
          <a:prstGeom prst="rect">
            <a:avLst/>
          </a:prstGeom>
        </p:spPr>
      </p:pic>
      <p:pic>
        <p:nvPicPr>
          <p:cNvPr id="58" name="Picture 57">
            <a:extLst>
              <a:ext uri="{FF2B5EF4-FFF2-40B4-BE49-F238E27FC236}">
                <a16:creationId xmlns:a16="http://schemas.microsoft.com/office/drawing/2014/main" id="{B18CF895-FBF1-2FDB-F965-659BAE318AF1}"/>
              </a:ext>
            </a:extLst>
          </p:cNvPr>
          <p:cNvPicPr>
            <a:picLocks noChangeAspect="1"/>
          </p:cNvPicPr>
          <p:nvPr/>
        </p:nvPicPr>
        <p:blipFill>
          <a:blip r:embed="rId3"/>
          <a:srcRect b="51729"/>
          <a:stretch/>
        </p:blipFill>
        <p:spPr>
          <a:xfrm>
            <a:off x="6729840" y="1263685"/>
            <a:ext cx="4673100" cy="2165315"/>
          </a:xfrm>
          <a:prstGeom prst="rect">
            <a:avLst/>
          </a:prstGeom>
        </p:spPr>
      </p:pic>
      <p:pic>
        <p:nvPicPr>
          <p:cNvPr id="57" name="Picture 56">
            <a:extLst>
              <a:ext uri="{FF2B5EF4-FFF2-40B4-BE49-F238E27FC236}">
                <a16:creationId xmlns:a16="http://schemas.microsoft.com/office/drawing/2014/main" id="{3B85E9FB-5D73-B3F8-7327-BCD71DA455CF}"/>
              </a:ext>
            </a:extLst>
          </p:cNvPr>
          <p:cNvPicPr>
            <a:picLocks noChangeAspect="1"/>
          </p:cNvPicPr>
          <p:nvPr/>
        </p:nvPicPr>
        <p:blipFill>
          <a:blip r:embed="rId3"/>
          <a:srcRect t="1" b="77955"/>
          <a:stretch/>
        </p:blipFill>
        <p:spPr>
          <a:xfrm>
            <a:off x="6729840" y="1263685"/>
            <a:ext cx="4673100" cy="988861"/>
          </a:xfrm>
          <a:prstGeom prst="rect">
            <a:avLst/>
          </a:prstGeom>
        </p:spPr>
      </p:pic>
      <p:sp>
        <p:nvSpPr>
          <p:cNvPr id="8" name="Title 1">
            <a:extLst>
              <a:ext uri="{FF2B5EF4-FFF2-40B4-BE49-F238E27FC236}">
                <a16:creationId xmlns:a16="http://schemas.microsoft.com/office/drawing/2014/main" id="{37D87CFE-BAA7-1839-B986-197106D906A7}"/>
              </a:ext>
            </a:extLst>
          </p:cNvPr>
          <p:cNvSpPr txBox="1">
            <a:spLocks/>
          </p:cNvSpPr>
          <p:nvPr/>
        </p:nvSpPr>
        <p:spPr>
          <a:xfrm>
            <a:off x="444500" y="111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Bell State</a:t>
            </a:r>
            <a:endParaRPr kumimoji="0" lang="en-GB"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 name="Rectangle 5">
            <a:extLst>
              <a:ext uri="{FF2B5EF4-FFF2-40B4-BE49-F238E27FC236}">
                <a16:creationId xmlns:a16="http://schemas.microsoft.com/office/drawing/2014/main" id="{FDFAEBFE-AD43-2740-25BA-9C259DEF7C74}"/>
              </a:ext>
            </a:extLst>
          </p:cNvPr>
          <p:cNvSpPr/>
          <p:nvPr/>
        </p:nvSpPr>
        <p:spPr>
          <a:xfrm>
            <a:off x="2746192" y="1635834"/>
            <a:ext cx="3072156" cy="7870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7" name="Rectangle 6">
            <a:extLst>
              <a:ext uri="{FF2B5EF4-FFF2-40B4-BE49-F238E27FC236}">
                <a16:creationId xmlns:a16="http://schemas.microsoft.com/office/drawing/2014/main" id="{BB255D7E-01E8-F918-7F3B-6B02285F4F2F}"/>
              </a:ext>
            </a:extLst>
          </p:cNvPr>
          <p:cNvSpPr/>
          <p:nvPr/>
        </p:nvSpPr>
        <p:spPr>
          <a:xfrm>
            <a:off x="1887790" y="1589354"/>
            <a:ext cx="3921575" cy="89255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w="0"/>
                <a:solidFill>
                  <a:srgbClr val="FFFFFF"/>
                </a:solidFill>
                <a:effectLst/>
                <a:uLnTx/>
                <a:uFillTx/>
                <a:latin typeface="Agency FB" panose="020B0503020202020204" pitchFamily="34" charset="0"/>
                <a:ea typeface="Cascadia Mono" panose="020B0609020000020004" pitchFamily="49" charset="0"/>
                <a:cs typeface="Biome Light" panose="020B0303030204020804" pitchFamily="34" charset="0"/>
              </a:rPr>
              <a:t>Color Change </a:t>
            </a:r>
            <a:endParaRPr kumimoji="0" lang="en-US" sz="5200" b="0" i="0" u="none" strike="noStrike" kern="1200" cap="none" spc="0" normalizeH="0" baseline="30000" noProof="0" dirty="0">
              <a:ln w="0"/>
              <a:solidFill>
                <a:srgbClr val="FFFFFF"/>
              </a:solidFill>
              <a:effectLst/>
              <a:uLnTx/>
              <a:uFillTx/>
              <a:latin typeface="Agency FB" panose="020B0503020202020204" pitchFamily="34" charset="0"/>
              <a:ea typeface="Cascadia Mono" panose="020B0609020000020004" pitchFamily="49" charset="0"/>
              <a:cs typeface="Biome Light" panose="020B0303030204020804" pitchFamily="34" charset="0"/>
            </a:endParaRPr>
          </a:p>
        </p:txBody>
      </p:sp>
      <p:pic>
        <p:nvPicPr>
          <p:cNvPr id="9" name="Picture 8">
            <a:extLst>
              <a:ext uri="{FF2B5EF4-FFF2-40B4-BE49-F238E27FC236}">
                <a16:creationId xmlns:a16="http://schemas.microsoft.com/office/drawing/2014/main" id="{615CC64B-4E4D-1EAF-A05F-4DB2F3C89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83" y="3079359"/>
            <a:ext cx="5126287" cy="2319679"/>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EF558DA8-540F-C29B-FF55-BB6128FAAF5B}"/>
                  </a:ext>
                </a:extLst>
              </p14:cNvPr>
              <p14:cNvContentPartPr/>
              <p14:nvPr/>
            </p14:nvContentPartPr>
            <p14:xfrm>
              <a:off x="1294515" y="2931283"/>
              <a:ext cx="60840" cy="204480"/>
            </p14:xfrm>
          </p:contentPart>
        </mc:Choice>
        <mc:Fallback xmlns="">
          <p:pic>
            <p:nvPicPr>
              <p:cNvPr id="10" name="Ink 9">
                <a:extLst>
                  <a:ext uri="{FF2B5EF4-FFF2-40B4-BE49-F238E27FC236}">
                    <a16:creationId xmlns:a16="http://schemas.microsoft.com/office/drawing/2014/main" id="{EF558DA8-540F-C29B-FF55-BB6128FAAF5B}"/>
                  </a:ext>
                </a:extLst>
              </p:cNvPr>
              <p:cNvPicPr/>
              <p:nvPr/>
            </p:nvPicPr>
            <p:blipFill>
              <a:blip r:embed="rId6"/>
              <a:stretch>
                <a:fillRect/>
              </a:stretch>
            </p:blipFill>
            <p:spPr>
              <a:xfrm>
                <a:off x="1290220" y="2926963"/>
                <a:ext cx="69429"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B106E861-0DC9-A33F-4740-23A3512BC529}"/>
                  </a:ext>
                </a:extLst>
              </p14:cNvPr>
              <p14:cNvContentPartPr/>
              <p14:nvPr/>
            </p14:nvContentPartPr>
            <p14:xfrm>
              <a:off x="1273346" y="3005876"/>
              <a:ext cx="93600" cy="126360"/>
            </p14:xfrm>
          </p:contentPart>
        </mc:Choice>
        <mc:Fallback xmlns="">
          <p:pic>
            <p:nvPicPr>
              <p:cNvPr id="11" name="Ink 10">
                <a:extLst>
                  <a:ext uri="{FF2B5EF4-FFF2-40B4-BE49-F238E27FC236}">
                    <a16:creationId xmlns:a16="http://schemas.microsoft.com/office/drawing/2014/main" id="{B106E861-0DC9-A33F-4740-23A3512BC529}"/>
                  </a:ext>
                </a:extLst>
              </p:cNvPr>
              <p:cNvPicPr/>
              <p:nvPr/>
            </p:nvPicPr>
            <p:blipFill>
              <a:blip r:embed="rId8"/>
              <a:stretch>
                <a:fillRect/>
              </a:stretch>
            </p:blipFill>
            <p:spPr>
              <a:xfrm>
                <a:off x="1269009" y="3001544"/>
                <a:ext cx="102273" cy="135025"/>
              </a:xfrm>
              <a:prstGeom prst="rect">
                <a:avLst/>
              </a:prstGeom>
            </p:spPr>
          </p:pic>
        </mc:Fallback>
      </mc:AlternateContent>
      <p:grpSp>
        <p:nvGrpSpPr>
          <p:cNvPr id="12" name="Group 11">
            <a:extLst>
              <a:ext uri="{FF2B5EF4-FFF2-40B4-BE49-F238E27FC236}">
                <a16:creationId xmlns:a16="http://schemas.microsoft.com/office/drawing/2014/main" id="{4704CF1E-00C0-468C-5230-53C3F0D8B120}"/>
              </a:ext>
            </a:extLst>
          </p:cNvPr>
          <p:cNvGrpSpPr/>
          <p:nvPr/>
        </p:nvGrpSpPr>
        <p:grpSpPr>
          <a:xfrm>
            <a:off x="1036106" y="2404676"/>
            <a:ext cx="528480" cy="501480"/>
            <a:chOff x="10126920" y="12476300"/>
            <a:chExt cx="528480" cy="501480"/>
          </a:xfrm>
        </p:grpSpPr>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D0369D2-7543-45E1-48DA-5B5F7EA0A1D8}"/>
                    </a:ext>
                  </a:extLst>
                </p14:cNvPr>
                <p14:cNvContentPartPr/>
                <p14:nvPr/>
              </p14:nvContentPartPr>
              <p14:xfrm>
                <a:off x="10126920" y="12712820"/>
                <a:ext cx="111240" cy="86760"/>
              </p14:xfrm>
            </p:contentPart>
          </mc:Choice>
          <mc:Fallback xmlns="">
            <p:pic>
              <p:nvPicPr>
                <p:cNvPr id="71" name="Ink 70">
                  <a:extLst>
                    <a:ext uri="{FF2B5EF4-FFF2-40B4-BE49-F238E27FC236}">
                      <a16:creationId xmlns:a16="http://schemas.microsoft.com/office/drawing/2014/main" id="{C51A7F44-955F-0F76-2D72-5CD37A705A09}"/>
                    </a:ext>
                  </a:extLst>
                </p:cNvPr>
                <p:cNvPicPr/>
                <p:nvPr/>
              </p:nvPicPr>
              <p:blipFill>
                <a:blip r:embed="rId77"/>
                <a:stretch>
                  <a:fillRect/>
                </a:stretch>
              </p:blipFill>
              <p:spPr>
                <a:xfrm>
                  <a:off x="10122600" y="12708500"/>
                  <a:ext cx="1198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4" name="Ink 13">
                  <a:extLst>
                    <a:ext uri="{FF2B5EF4-FFF2-40B4-BE49-F238E27FC236}">
                      <a16:creationId xmlns:a16="http://schemas.microsoft.com/office/drawing/2014/main" id="{F86662CB-340A-E199-604B-598436BB22B9}"/>
                    </a:ext>
                  </a:extLst>
                </p14:cNvPr>
                <p14:cNvContentPartPr/>
                <p14:nvPr/>
              </p14:nvContentPartPr>
              <p14:xfrm>
                <a:off x="10163640" y="12693380"/>
                <a:ext cx="75960" cy="131760"/>
              </p14:xfrm>
            </p:contentPart>
          </mc:Choice>
          <mc:Fallback xmlns="">
            <p:pic>
              <p:nvPicPr>
                <p:cNvPr id="72" name="Ink 71">
                  <a:extLst>
                    <a:ext uri="{FF2B5EF4-FFF2-40B4-BE49-F238E27FC236}">
                      <a16:creationId xmlns:a16="http://schemas.microsoft.com/office/drawing/2014/main" id="{DE2D49E9-1ACF-C356-1443-4013FA402FCF}"/>
                    </a:ext>
                  </a:extLst>
                </p:cNvPr>
                <p:cNvPicPr/>
                <p:nvPr/>
              </p:nvPicPr>
              <p:blipFill>
                <a:blip r:embed="rId79"/>
                <a:stretch>
                  <a:fillRect/>
                </a:stretch>
              </p:blipFill>
              <p:spPr>
                <a:xfrm>
                  <a:off x="10159320" y="12689048"/>
                  <a:ext cx="84600" cy="140424"/>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5" name="Ink 14">
                  <a:extLst>
                    <a:ext uri="{FF2B5EF4-FFF2-40B4-BE49-F238E27FC236}">
                      <a16:creationId xmlns:a16="http://schemas.microsoft.com/office/drawing/2014/main" id="{6F5FBD89-DB4A-C7B8-74E6-2AB5276E3939}"/>
                    </a:ext>
                  </a:extLst>
                </p14:cNvPr>
                <p14:cNvContentPartPr/>
                <p14:nvPr/>
              </p14:nvContentPartPr>
              <p14:xfrm>
                <a:off x="10224840" y="12643700"/>
                <a:ext cx="136080" cy="147600"/>
              </p14:xfrm>
            </p:contentPart>
          </mc:Choice>
          <mc:Fallback xmlns="">
            <p:pic>
              <p:nvPicPr>
                <p:cNvPr id="73" name="Ink 72">
                  <a:extLst>
                    <a:ext uri="{FF2B5EF4-FFF2-40B4-BE49-F238E27FC236}">
                      <a16:creationId xmlns:a16="http://schemas.microsoft.com/office/drawing/2014/main" id="{37C083B5-56A8-E867-1B59-2E6F4327DEBE}"/>
                    </a:ext>
                  </a:extLst>
                </p:cNvPr>
                <p:cNvPicPr/>
                <p:nvPr/>
              </p:nvPicPr>
              <p:blipFill>
                <a:blip r:embed="rId81"/>
                <a:stretch>
                  <a:fillRect/>
                </a:stretch>
              </p:blipFill>
              <p:spPr>
                <a:xfrm>
                  <a:off x="10220520" y="12639391"/>
                  <a:ext cx="144720" cy="156219"/>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6" name="Ink 15">
                  <a:extLst>
                    <a:ext uri="{FF2B5EF4-FFF2-40B4-BE49-F238E27FC236}">
                      <a16:creationId xmlns:a16="http://schemas.microsoft.com/office/drawing/2014/main" id="{B2AAE07C-7654-B9DF-DBC4-FC1EBEBB1D54}"/>
                    </a:ext>
                  </a:extLst>
                </p14:cNvPr>
                <p14:cNvContentPartPr/>
                <p14:nvPr/>
              </p14:nvContentPartPr>
              <p14:xfrm>
                <a:off x="10360560" y="12595460"/>
                <a:ext cx="83520" cy="108360"/>
              </p14:xfrm>
            </p:contentPart>
          </mc:Choice>
          <mc:Fallback xmlns="">
            <p:pic>
              <p:nvPicPr>
                <p:cNvPr id="74" name="Ink 73">
                  <a:extLst>
                    <a:ext uri="{FF2B5EF4-FFF2-40B4-BE49-F238E27FC236}">
                      <a16:creationId xmlns:a16="http://schemas.microsoft.com/office/drawing/2014/main" id="{C7135C3F-A496-F2E8-BBB6-AB48E01F2E19}"/>
                    </a:ext>
                  </a:extLst>
                </p:cNvPr>
                <p:cNvPicPr/>
                <p:nvPr/>
              </p:nvPicPr>
              <p:blipFill>
                <a:blip r:embed="rId83"/>
                <a:stretch>
                  <a:fillRect/>
                </a:stretch>
              </p:blipFill>
              <p:spPr>
                <a:xfrm>
                  <a:off x="10356240" y="12591154"/>
                  <a:ext cx="92160" cy="116971"/>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7" name="Ink 16">
                  <a:extLst>
                    <a:ext uri="{FF2B5EF4-FFF2-40B4-BE49-F238E27FC236}">
                      <a16:creationId xmlns:a16="http://schemas.microsoft.com/office/drawing/2014/main" id="{52046F06-6A2D-8713-BEC2-27546B6A455C}"/>
                    </a:ext>
                  </a:extLst>
                </p14:cNvPr>
                <p14:cNvContentPartPr/>
                <p14:nvPr/>
              </p14:nvContentPartPr>
              <p14:xfrm>
                <a:off x="10450560" y="12541460"/>
                <a:ext cx="102600" cy="153000"/>
              </p14:xfrm>
            </p:contentPart>
          </mc:Choice>
          <mc:Fallback xmlns="">
            <p:pic>
              <p:nvPicPr>
                <p:cNvPr id="75" name="Ink 74">
                  <a:extLst>
                    <a:ext uri="{FF2B5EF4-FFF2-40B4-BE49-F238E27FC236}">
                      <a16:creationId xmlns:a16="http://schemas.microsoft.com/office/drawing/2014/main" id="{92FD3A5C-500F-C017-CE58-34C83CDD4042}"/>
                    </a:ext>
                  </a:extLst>
                </p:cNvPr>
                <p:cNvPicPr/>
                <p:nvPr/>
              </p:nvPicPr>
              <p:blipFill>
                <a:blip r:embed="rId85"/>
                <a:stretch>
                  <a:fillRect/>
                </a:stretch>
              </p:blipFill>
              <p:spPr>
                <a:xfrm>
                  <a:off x="10446225" y="12537130"/>
                  <a:ext cx="111270" cy="1616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8" name="Ink 17">
                  <a:extLst>
                    <a:ext uri="{FF2B5EF4-FFF2-40B4-BE49-F238E27FC236}">
                      <a16:creationId xmlns:a16="http://schemas.microsoft.com/office/drawing/2014/main" id="{6B35B610-7185-1E86-F39E-6D4333CCB498}"/>
                    </a:ext>
                  </a:extLst>
                </p14:cNvPr>
                <p14:cNvContentPartPr/>
                <p14:nvPr/>
              </p14:nvContentPartPr>
              <p14:xfrm>
                <a:off x="10536960" y="12476300"/>
                <a:ext cx="118440" cy="120960"/>
              </p14:xfrm>
            </p:contentPart>
          </mc:Choice>
          <mc:Fallback xmlns="">
            <p:pic>
              <p:nvPicPr>
                <p:cNvPr id="76" name="Ink 75">
                  <a:extLst>
                    <a:ext uri="{FF2B5EF4-FFF2-40B4-BE49-F238E27FC236}">
                      <a16:creationId xmlns:a16="http://schemas.microsoft.com/office/drawing/2014/main" id="{D08A0294-84FF-B815-1EBA-6AEA9733651A}"/>
                    </a:ext>
                  </a:extLst>
                </p:cNvPr>
                <p:cNvPicPr/>
                <p:nvPr/>
              </p:nvPicPr>
              <p:blipFill>
                <a:blip r:embed="rId87"/>
                <a:stretch>
                  <a:fillRect/>
                </a:stretch>
              </p:blipFill>
              <p:spPr>
                <a:xfrm>
                  <a:off x="10532640" y="12471980"/>
                  <a:ext cx="12708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9" name="Ink 18">
                  <a:extLst>
                    <a:ext uri="{FF2B5EF4-FFF2-40B4-BE49-F238E27FC236}">
                      <a16:creationId xmlns:a16="http://schemas.microsoft.com/office/drawing/2014/main" id="{23CD7A45-362E-675C-FFB5-A46EAF493C5A}"/>
                    </a:ext>
                  </a:extLst>
                </p14:cNvPr>
                <p14:cNvContentPartPr/>
                <p14:nvPr/>
              </p14:nvContentPartPr>
              <p14:xfrm>
                <a:off x="10363800" y="12816500"/>
                <a:ext cx="117000" cy="161280"/>
              </p14:xfrm>
            </p:contentPart>
          </mc:Choice>
          <mc:Fallback xmlns="">
            <p:pic>
              <p:nvPicPr>
                <p:cNvPr id="77" name="Ink 76">
                  <a:extLst>
                    <a:ext uri="{FF2B5EF4-FFF2-40B4-BE49-F238E27FC236}">
                      <a16:creationId xmlns:a16="http://schemas.microsoft.com/office/drawing/2014/main" id="{3E83B265-8D29-2D17-0B85-69999224721A}"/>
                    </a:ext>
                  </a:extLst>
                </p:cNvPr>
                <p:cNvPicPr/>
                <p:nvPr/>
              </p:nvPicPr>
              <p:blipFill>
                <a:blip r:embed="rId89"/>
                <a:stretch>
                  <a:fillRect/>
                </a:stretch>
              </p:blipFill>
              <p:spPr>
                <a:xfrm>
                  <a:off x="10359480" y="12812180"/>
                  <a:ext cx="12564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0" name="Ink 19">
                  <a:extLst>
                    <a:ext uri="{FF2B5EF4-FFF2-40B4-BE49-F238E27FC236}">
                      <a16:creationId xmlns:a16="http://schemas.microsoft.com/office/drawing/2014/main" id="{031A1EDD-30D9-44FB-E6F8-771477A2E563}"/>
                    </a:ext>
                  </a:extLst>
                </p14:cNvPr>
                <p14:cNvContentPartPr/>
                <p14:nvPr/>
              </p14:nvContentPartPr>
              <p14:xfrm>
                <a:off x="10459920" y="12780140"/>
                <a:ext cx="61200" cy="121320"/>
              </p14:xfrm>
            </p:contentPart>
          </mc:Choice>
          <mc:Fallback xmlns="">
            <p:pic>
              <p:nvPicPr>
                <p:cNvPr id="78" name="Ink 77">
                  <a:extLst>
                    <a:ext uri="{FF2B5EF4-FFF2-40B4-BE49-F238E27FC236}">
                      <a16:creationId xmlns:a16="http://schemas.microsoft.com/office/drawing/2014/main" id="{54836E8F-FF16-8E5A-998B-DE88F44DB3F3}"/>
                    </a:ext>
                  </a:extLst>
                </p:cNvPr>
                <p:cNvPicPr/>
                <p:nvPr/>
              </p:nvPicPr>
              <p:blipFill>
                <a:blip r:embed="rId91"/>
                <a:stretch>
                  <a:fillRect/>
                </a:stretch>
              </p:blipFill>
              <p:spPr>
                <a:xfrm>
                  <a:off x="10455600" y="12775820"/>
                  <a:ext cx="6984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1" name="Ink 20">
                  <a:extLst>
                    <a:ext uri="{FF2B5EF4-FFF2-40B4-BE49-F238E27FC236}">
                      <a16:creationId xmlns:a16="http://schemas.microsoft.com/office/drawing/2014/main" id="{6A195A4F-60C5-B997-F455-561DFC5410F8}"/>
                    </a:ext>
                  </a:extLst>
                </p14:cNvPr>
                <p14:cNvContentPartPr/>
                <p14:nvPr/>
              </p14:nvContentPartPr>
              <p14:xfrm>
                <a:off x="10558560" y="12714620"/>
                <a:ext cx="79560" cy="127800"/>
              </p14:xfrm>
            </p:contentPart>
          </mc:Choice>
          <mc:Fallback xmlns="">
            <p:pic>
              <p:nvPicPr>
                <p:cNvPr id="79" name="Ink 78">
                  <a:extLst>
                    <a:ext uri="{FF2B5EF4-FFF2-40B4-BE49-F238E27FC236}">
                      <a16:creationId xmlns:a16="http://schemas.microsoft.com/office/drawing/2014/main" id="{B1811C5B-FCF8-BEB7-A7B0-1699A4235953}"/>
                    </a:ext>
                  </a:extLst>
                </p:cNvPr>
                <p:cNvPicPr/>
                <p:nvPr/>
              </p:nvPicPr>
              <p:blipFill>
                <a:blip r:embed="rId93"/>
                <a:stretch>
                  <a:fillRect/>
                </a:stretch>
              </p:blipFill>
              <p:spPr>
                <a:xfrm>
                  <a:off x="10554240" y="12710300"/>
                  <a:ext cx="88200" cy="13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4">
            <p14:nvContentPartPr>
              <p14:cNvPr id="22" name="Ink 21">
                <a:extLst>
                  <a:ext uri="{FF2B5EF4-FFF2-40B4-BE49-F238E27FC236}">
                    <a16:creationId xmlns:a16="http://schemas.microsoft.com/office/drawing/2014/main" id="{97D546FA-D5F2-330B-FF39-8A7D98C8A655}"/>
                  </a:ext>
                </a:extLst>
              </p14:cNvPr>
              <p14:cNvContentPartPr/>
              <p14:nvPr/>
            </p14:nvContentPartPr>
            <p14:xfrm>
              <a:off x="1465226" y="2869796"/>
              <a:ext cx="84960" cy="151200"/>
            </p14:xfrm>
          </p:contentPart>
        </mc:Choice>
        <mc:Fallback xmlns="">
          <p:pic>
            <p:nvPicPr>
              <p:cNvPr id="22" name="Ink 21">
                <a:extLst>
                  <a:ext uri="{FF2B5EF4-FFF2-40B4-BE49-F238E27FC236}">
                    <a16:creationId xmlns:a16="http://schemas.microsoft.com/office/drawing/2014/main" id="{97D546FA-D5F2-330B-FF39-8A7D98C8A655}"/>
                  </a:ext>
                </a:extLst>
              </p:cNvPr>
              <p:cNvPicPr/>
              <p:nvPr/>
            </p:nvPicPr>
            <p:blipFill>
              <a:blip r:embed="rId95"/>
              <a:stretch>
                <a:fillRect/>
              </a:stretch>
            </p:blipFill>
            <p:spPr>
              <a:xfrm>
                <a:off x="1460906" y="2865476"/>
                <a:ext cx="936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3" name="Ink 22">
                <a:extLst>
                  <a:ext uri="{FF2B5EF4-FFF2-40B4-BE49-F238E27FC236}">
                    <a16:creationId xmlns:a16="http://schemas.microsoft.com/office/drawing/2014/main" id="{E87798E9-E426-90E7-47F3-88990BB0C0BC}"/>
                  </a:ext>
                </a:extLst>
              </p14:cNvPr>
              <p14:cNvContentPartPr/>
              <p14:nvPr/>
            </p14:nvContentPartPr>
            <p14:xfrm>
              <a:off x="1514546" y="2896076"/>
              <a:ext cx="50400" cy="49320"/>
            </p14:xfrm>
          </p:contentPart>
        </mc:Choice>
        <mc:Fallback xmlns="">
          <p:pic>
            <p:nvPicPr>
              <p:cNvPr id="23" name="Ink 22">
                <a:extLst>
                  <a:ext uri="{FF2B5EF4-FFF2-40B4-BE49-F238E27FC236}">
                    <a16:creationId xmlns:a16="http://schemas.microsoft.com/office/drawing/2014/main" id="{E87798E9-E426-90E7-47F3-88990BB0C0BC}"/>
                  </a:ext>
                </a:extLst>
              </p:cNvPr>
              <p:cNvPicPr/>
              <p:nvPr/>
            </p:nvPicPr>
            <p:blipFill>
              <a:blip r:embed="rId97"/>
              <a:stretch>
                <a:fillRect/>
              </a:stretch>
            </p:blipFill>
            <p:spPr>
              <a:xfrm>
                <a:off x="1510257" y="2891756"/>
                <a:ext cx="58979"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4" name="Ink 23">
                <a:extLst>
                  <a:ext uri="{FF2B5EF4-FFF2-40B4-BE49-F238E27FC236}">
                    <a16:creationId xmlns:a16="http://schemas.microsoft.com/office/drawing/2014/main" id="{B1122F60-5238-F61B-EAC4-90FC75484300}"/>
                  </a:ext>
                </a:extLst>
              </p14:cNvPr>
              <p14:cNvContentPartPr/>
              <p14:nvPr/>
            </p14:nvContentPartPr>
            <p14:xfrm>
              <a:off x="1532906" y="2823716"/>
              <a:ext cx="102600" cy="158760"/>
            </p14:xfrm>
          </p:contentPart>
        </mc:Choice>
        <mc:Fallback xmlns="">
          <p:pic>
            <p:nvPicPr>
              <p:cNvPr id="24" name="Ink 23">
                <a:extLst>
                  <a:ext uri="{FF2B5EF4-FFF2-40B4-BE49-F238E27FC236}">
                    <a16:creationId xmlns:a16="http://schemas.microsoft.com/office/drawing/2014/main" id="{B1122F60-5238-F61B-EAC4-90FC75484300}"/>
                  </a:ext>
                </a:extLst>
              </p:cNvPr>
              <p:cNvPicPr/>
              <p:nvPr/>
            </p:nvPicPr>
            <p:blipFill>
              <a:blip r:embed="rId99"/>
              <a:stretch>
                <a:fillRect/>
              </a:stretch>
            </p:blipFill>
            <p:spPr>
              <a:xfrm>
                <a:off x="1528571" y="2819396"/>
                <a:ext cx="11127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5" name="Ink 24">
                <a:extLst>
                  <a:ext uri="{FF2B5EF4-FFF2-40B4-BE49-F238E27FC236}">
                    <a16:creationId xmlns:a16="http://schemas.microsoft.com/office/drawing/2014/main" id="{FB49AB15-7FEA-7EC9-75FA-C47471A4E080}"/>
                  </a:ext>
                </a:extLst>
              </p14:cNvPr>
              <p14:cNvContentPartPr/>
              <p14:nvPr/>
            </p14:nvContentPartPr>
            <p14:xfrm>
              <a:off x="1881806" y="2630646"/>
              <a:ext cx="126360" cy="132840"/>
            </p14:xfrm>
          </p:contentPart>
        </mc:Choice>
        <mc:Fallback xmlns="">
          <p:pic>
            <p:nvPicPr>
              <p:cNvPr id="25" name="Ink 24">
                <a:extLst>
                  <a:ext uri="{FF2B5EF4-FFF2-40B4-BE49-F238E27FC236}">
                    <a16:creationId xmlns:a16="http://schemas.microsoft.com/office/drawing/2014/main" id="{FB49AB15-7FEA-7EC9-75FA-C47471A4E080}"/>
                  </a:ext>
                </a:extLst>
              </p:cNvPr>
              <p:cNvPicPr/>
              <p:nvPr/>
            </p:nvPicPr>
            <p:blipFill>
              <a:blip r:embed="rId101"/>
              <a:stretch>
                <a:fillRect/>
              </a:stretch>
            </p:blipFill>
            <p:spPr>
              <a:xfrm>
                <a:off x="1877486" y="2626326"/>
                <a:ext cx="1350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6" name="Ink 25">
                <a:extLst>
                  <a:ext uri="{FF2B5EF4-FFF2-40B4-BE49-F238E27FC236}">
                    <a16:creationId xmlns:a16="http://schemas.microsoft.com/office/drawing/2014/main" id="{031AD3B8-B00C-72F8-CADF-2A5CB67F7E0F}"/>
                  </a:ext>
                </a:extLst>
              </p14:cNvPr>
              <p14:cNvContentPartPr/>
              <p14:nvPr/>
            </p14:nvContentPartPr>
            <p14:xfrm>
              <a:off x="2157566" y="2352366"/>
              <a:ext cx="102240" cy="214920"/>
            </p14:xfrm>
          </p:contentPart>
        </mc:Choice>
        <mc:Fallback xmlns="">
          <p:pic>
            <p:nvPicPr>
              <p:cNvPr id="26" name="Ink 25">
                <a:extLst>
                  <a:ext uri="{FF2B5EF4-FFF2-40B4-BE49-F238E27FC236}">
                    <a16:creationId xmlns:a16="http://schemas.microsoft.com/office/drawing/2014/main" id="{031AD3B8-B00C-72F8-CADF-2A5CB67F7E0F}"/>
                  </a:ext>
                </a:extLst>
              </p:cNvPr>
              <p:cNvPicPr/>
              <p:nvPr/>
            </p:nvPicPr>
            <p:blipFill>
              <a:blip r:embed="rId103"/>
              <a:stretch>
                <a:fillRect/>
              </a:stretch>
            </p:blipFill>
            <p:spPr>
              <a:xfrm>
                <a:off x="2153231" y="2348046"/>
                <a:ext cx="110911"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1" name="Ink 30">
                <a:extLst>
                  <a:ext uri="{FF2B5EF4-FFF2-40B4-BE49-F238E27FC236}">
                    <a16:creationId xmlns:a16="http://schemas.microsoft.com/office/drawing/2014/main" id="{D5B51C42-FB12-4AD6-BCED-A9A4E1772D41}"/>
                  </a:ext>
                </a:extLst>
              </p14:cNvPr>
              <p14:cNvContentPartPr/>
              <p14:nvPr/>
            </p14:nvContentPartPr>
            <p14:xfrm>
              <a:off x="1651046" y="3105486"/>
              <a:ext cx="114120" cy="202680"/>
            </p14:xfrm>
          </p:contentPart>
        </mc:Choice>
        <mc:Fallback xmlns="">
          <p:pic>
            <p:nvPicPr>
              <p:cNvPr id="31" name="Ink 30">
                <a:extLst>
                  <a:ext uri="{FF2B5EF4-FFF2-40B4-BE49-F238E27FC236}">
                    <a16:creationId xmlns:a16="http://schemas.microsoft.com/office/drawing/2014/main" id="{D5B51C42-FB12-4AD6-BCED-A9A4E1772D41}"/>
                  </a:ext>
                </a:extLst>
              </p:cNvPr>
              <p:cNvPicPr/>
              <p:nvPr/>
            </p:nvPicPr>
            <p:blipFill>
              <a:blip r:embed="rId105"/>
              <a:stretch>
                <a:fillRect/>
              </a:stretch>
            </p:blipFill>
            <p:spPr>
              <a:xfrm>
                <a:off x="1646712" y="3101174"/>
                <a:ext cx="122787" cy="211305"/>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2" name="Ink 31">
                <a:extLst>
                  <a:ext uri="{FF2B5EF4-FFF2-40B4-BE49-F238E27FC236}">
                    <a16:creationId xmlns:a16="http://schemas.microsoft.com/office/drawing/2014/main" id="{AC3A541B-D65C-3FA9-854A-C4CDB7D57864}"/>
                  </a:ext>
                </a:extLst>
              </p14:cNvPr>
              <p14:cNvContentPartPr/>
              <p14:nvPr/>
            </p14:nvContentPartPr>
            <p14:xfrm>
              <a:off x="1728086" y="3054366"/>
              <a:ext cx="88920" cy="96480"/>
            </p14:xfrm>
          </p:contentPart>
        </mc:Choice>
        <mc:Fallback xmlns="">
          <p:pic>
            <p:nvPicPr>
              <p:cNvPr id="32" name="Ink 31">
                <a:extLst>
                  <a:ext uri="{FF2B5EF4-FFF2-40B4-BE49-F238E27FC236}">
                    <a16:creationId xmlns:a16="http://schemas.microsoft.com/office/drawing/2014/main" id="{AC3A541B-D65C-3FA9-854A-C4CDB7D57864}"/>
                  </a:ext>
                </a:extLst>
              </p:cNvPr>
              <p:cNvPicPr/>
              <p:nvPr/>
            </p:nvPicPr>
            <p:blipFill>
              <a:blip r:embed="rId107"/>
              <a:stretch>
                <a:fillRect/>
              </a:stretch>
            </p:blipFill>
            <p:spPr>
              <a:xfrm>
                <a:off x="1723748" y="3050030"/>
                <a:ext cx="97595" cy="105152"/>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33" name="Ink 32">
                <a:extLst>
                  <a:ext uri="{FF2B5EF4-FFF2-40B4-BE49-F238E27FC236}">
                    <a16:creationId xmlns:a16="http://schemas.microsoft.com/office/drawing/2014/main" id="{840A3F7C-F69D-EDCF-3923-C8D215ADF8D8}"/>
                  </a:ext>
                </a:extLst>
              </p14:cNvPr>
              <p14:cNvContentPartPr/>
              <p14:nvPr/>
            </p14:nvContentPartPr>
            <p14:xfrm>
              <a:off x="1804631" y="3016769"/>
              <a:ext cx="60120" cy="39600"/>
            </p14:xfrm>
          </p:contentPart>
        </mc:Choice>
        <mc:Fallback xmlns="">
          <p:pic>
            <p:nvPicPr>
              <p:cNvPr id="33" name="Ink 32">
                <a:extLst>
                  <a:ext uri="{FF2B5EF4-FFF2-40B4-BE49-F238E27FC236}">
                    <a16:creationId xmlns:a16="http://schemas.microsoft.com/office/drawing/2014/main" id="{840A3F7C-F69D-EDCF-3923-C8D215ADF8D8}"/>
                  </a:ext>
                </a:extLst>
              </p:cNvPr>
              <p:cNvPicPr/>
              <p:nvPr/>
            </p:nvPicPr>
            <p:blipFill>
              <a:blip r:embed="rId109"/>
              <a:stretch>
                <a:fillRect/>
              </a:stretch>
            </p:blipFill>
            <p:spPr>
              <a:xfrm>
                <a:off x="1800311" y="3012409"/>
                <a:ext cx="68760" cy="48319"/>
              </a:xfrm>
              <a:prstGeom prst="rect">
                <a:avLst/>
              </a:prstGeom>
            </p:spPr>
          </p:pic>
        </mc:Fallback>
      </mc:AlternateContent>
      <p:grpSp>
        <p:nvGrpSpPr>
          <p:cNvPr id="34" name="Group 33">
            <a:extLst>
              <a:ext uri="{FF2B5EF4-FFF2-40B4-BE49-F238E27FC236}">
                <a16:creationId xmlns:a16="http://schemas.microsoft.com/office/drawing/2014/main" id="{20BB4B1A-C357-63B6-B68D-EE59E52DE0EC}"/>
              </a:ext>
            </a:extLst>
          </p:cNvPr>
          <p:cNvGrpSpPr/>
          <p:nvPr/>
        </p:nvGrpSpPr>
        <p:grpSpPr>
          <a:xfrm>
            <a:off x="1629806" y="2515086"/>
            <a:ext cx="519120" cy="591878"/>
            <a:chOff x="10720620" y="12586710"/>
            <a:chExt cx="519120" cy="591878"/>
          </a:xfrm>
        </p:grpSpPr>
        <mc:AlternateContent xmlns:mc="http://schemas.openxmlformats.org/markup-compatibility/2006" xmlns:p14="http://schemas.microsoft.com/office/powerpoint/2010/main">
          <mc:Choice Requires="p14">
            <p:contentPart p14:bwMode="auto" r:id="rId110">
              <p14:nvContentPartPr>
                <p14:cNvPr id="35" name="Ink 34">
                  <a:extLst>
                    <a:ext uri="{FF2B5EF4-FFF2-40B4-BE49-F238E27FC236}">
                      <a16:creationId xmlns:a16="http://schemas.microsoft.com/office/drawing/2014/main" id="{69E21FF8-D7FD-C51D-1F6E-0660BF08D04C}"/>
                    </a:ext>
                  </a:extLst>
                </p14:cNvPr>
                <p14:cNvContentPartPr/>
                <p14:nvPr/>
              </p14:nvContentPartPr>
              <p14:xfrm>
                <a:off x="11097540" y="12638190"/>
                <a:ext cx="86400" cy="93960"/>
              </p14:xfrm>
            </p:contentPart>
          </mc:Choice>
          <mc:Fallback xmlns="">
            <p:pic>
              <p:nvPicPr>
                <p:cNvPr id="89" name="Ink 88">
                  <a:extLst>
                    <a:ext uri="{FF2B5EF4-FFF2-40B4-BE49-F238E27FC236}">
                      <a16:creationId xmlns:a16="http://schemas.microsoft.com/office/drawing/2014/main" id="{1637F57E-942C-C6A0-D951-AC61F624B1EA}"/>
                    </a:ext>
                  </a:extLst>
                </p:cNvPr>
                <p:cNvPicPr/>
                <p:nvPr/>
              </p:nvPicPr>
              <p:blipFill>
                <a:blip r:embed="rId111"/>
                <a:stretch>
                  <a:fillRect/>
                </a:stretch>
              </p:blipFill>
              <p:spPr>
                <a:xfrm>
                  <a:off x="11093202" y="12633870"/>
                  <a:ext cx="95076"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36" name="Ink 35">
                  <a:extLst>
                    <a:ext uri="{FF2B5EF4-FFF2-40B4-BE49-F238E27FC236}">
                      <a16:creationId xmlns:a16="http://schemas.microsoft.com/office/drawing/2014/main" id="{BE984CD3-E929-4324-BD5F-303F218385BC}"/>
                    </a:ext>
                  </a:extLst>
                </p14:cNvPr>
                <p14:cNvContentPartPr/>
                <p14:nvPr/>
              </p14:nvContentPartPr>
              <p14:xfrm>
                <a:off x="11164500" y="12647910"/>
                <a:ext cx="27720" cy="57240"/>
              </p14:xfrm>
            </p:contentPart>
          </mc:Choice>
          <mc:Fallback xmlns="">
            <p:pic>
              <p:nvPicPr>
                <p:cNvPr id="90" name="Ink 89">
                  <a:extLst>
                    <a:ext uri="{FF2B5EF4-FFF2-40B4-BE49-F238E27FC236}">
                      <a16:creationId xmlns:a16="http://schemas.microsoft.com/office/drawing/2014/main" id="{076630ED-69DD-D8D0-AD34-D1FCEA3826EA}"/>
                    </a:ext>
                  </a:extLst>
                </p:cNvPr>
                <p:cNvPicPr/>
                <p:nvPr/>
              </p:nvPicPr>
              <p:blipFill>
                <a:blip r:embed="rId113"/>
                <a:stretch>
                  <a:fillRect/>
                </a:stretch>
              </p:blipFill>
              <p:spPr>
                <a:xfrm>
                  <a:off x="11160123" y="12643590"/>
                  <a:ext cx="36474"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7" name="Ink 36">
                  <a:extLst>
                    <a:ext uri="{FF2B5EF4-FFF2-40B4-BE49-F238E27FC236}">
                      <a16:creationId xmlns:a16="http://schemas.microsoft.com/office/drawing/2014/main" id="{12A715FC-064F-3E4A-2405-1B4A054403A7}"/>
                    </a:ext>
                  </a:extLst>
                </p14:cNvPr>
                <p14:cNvContentPartPr/>
                <p14:nvPr/>
              </p14:nvContentPartPr>
              <p14:xfrm>
                <a:off x="11197980" y="12586710"/>
                <a:ext cx="41760" cy="82440"/>
              </p14:xfrm>
            </p:contentPart>
          </mc:Choice>
          <mc:Fallback xmlns="">
            <p:pic>
              <p:nvPicPr>
                <p:cNvPr id="91" name="Ink 90">
                  <a:extLst>
                    <a:ext uri="{FF2B5EF4-FFF2-40B4-BE49-F238E27FC236}">
                      <a16:creationId xmlns:a16="http://schemas.microsoft.com/office/drawing/2014/main" id="{FC19D174-FBE8-E0B2-D288-301ED0052360}"/>
                    </a:ext>
                  </a:extLst>
                </p:cNvPr>
                <p:cNvPicPr/>
                <p:nvPr/>
              </p:nvPicPr>
              <p:blipFill>
                <a:blip r:embed="rId115"/>
                <a:stretch>
                  <a:fillRect/>
                </a:stretch>
              </p:blipFill>
              <p:spPr>
                <a:xfrm>
                  <a:off x="11193660" y="12582390"/>
                  <a:ext cx="504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41" name="Ink 40">
                  <a:extLst>
                    <a:ext uri="{FF2B5EF4-FFF2-40B4-BE49-F238E27FC236}">
                      <a16:creationId xmlns:a16="http://schemas.microsoft.com/office/drawing/2014/main" id="{392298D3-DA30-0FA5-E7DF-60388C726387}"/>
                    </a:ext>
                  </a:extLst>
                </p14:cNvPr>
                <p14:cNvContentPartPr/>
                <p14:nvPr/>
              </p14:nvContentPartPr>
              <p14:xfrm>
                <a:off x="10720620" y="12901710"/>
                <a:ext cx="92160" cy="132120"/>
              </p14:xfrm>
            </p:contentPart>
          </mc:Choice>
          <mc:Fallback xmlns="">
            <p:pic>
              <p:nvPicPr>
                <p:cNvPr id="92" name="Ink 91">
                  <a:extLst>
                    <a:ext uri="{FF2B5EF4-FFF2-40B4-BE49-F238E27FC236}">
                      <a16:creationId xmlns:a16="http://schemas.microsoft.com/office/drawing/2014/main" id="{D535BC04-579B-A5B2-5A41-E7280A17617E}"/>
                    </a:ext>
                  </a:extLst>
                </p:cNvPr>
                <p:cNvPicPr/>
                <p:nvPr/>
              </p:nvPicPr>
              <p:blipFill>
                <a:blip r:embed="rId117"/>
                <a:stretch>
                  <a:fillRect/>
                </a:stretch>
              </p:blipFill>
              <p:spPr>
                <a:xfrm>
                  <a:off x="10716300" y="12897390"/>
                  <a:ext cx="1008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2" name="Ink 41">
                  <a:extLst>
                    <a:ext uri="{FF2B5EF4-FFF2-40B4-BE49-F238E27FC236}">
                      <a16:creationId xmlns:a16="http://schemas.microsoft.com/office/drawing/2014/main" id="{653505F7-B361-2FB8-B081-CB63FA93CCBB}"/>
                    </a:ext>
                  </a:extLst>
                </p14:cNvPr>
                <p14:cNvContentPartPr/>
                <p14:nvPr/>
              </p14:nvContentPartPr>
              <p14:xfrm>
                <a:off x="10781100" y="12771390"/>
                <a:ext cx="118800" cy="185040"/>
              </p14:xfrm>
            </p:contentPart>
          </mc:Choice>
          <mc:Fallback xmlns="">
            <p:pic>
              <p:nvPicPr>
                <p:cNvPr id="93" name="Ink 92">
                  <a:extLst>
                    <a:ext uri="{FF2B5EF4-FFF2-40B4-BE49-F238E27FC236}">
                      <a16:creationId xmlns:a16="http://schemas.microsoft.com/office/drawing/2014/main" id="{60E1CC24-5B5D-7B7C-3BCF-7BD2E813FC1A}"/>
                    </a:ext>
                  </a:extLst>
                </p:cNvPr>
                <p:cNvPicPr/>
                <p:nvPr/>
              </p:nvPicPr>
              <p:blipFill>
                <a:blip r:embed="rId119"/>
                <a:stretch>
                  <a:fillRect/>
                </a:stretch>
              </p:blipFill>
              <p:spPr>
                <a:xfrm>
                  <a:off x="10776780" y="12767070"/>
                  <a:ext cx="1274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43" name="Ink 42">
                  <a:extLst>
                    <a:ext uri="{FF2B5EF4-FFF2-40B4-BE49-F238E27FC236}">
                      <a16:creationId xmlns:a16="http://schemas.microsoft.com/office/drawing/2014/main" id="{CF4D76D2-C36D-9359-BF5E-9A340C954CCD}"/>
                    </a:ext>
                  </a:extLst>
                </p14:cNvPr>
                <p14:cNvContentPartPr/>
                <p14:nvPr/>
              </p14:nvContentPartPr>
              <p14:xfrm>
                <a:off x="10887300" y="12781470"/>
                <a:ext cx="94680" cy="115200"/>
              </p14:xfrm>
            </p:contentPart>
          </mc:Choice>
          <mc:Fallback xmlns="">
            <p:pic>
              <p:nvPicPr>
                <p:cNvPr id="94" name="Ink 93">
                  <a:extLst>
                    <a:ext uri="{FF2B5EF4-FFF2-40B4-BE49-F238E27FC236}">
                      <a16:creationId xmlns:a16="http://schemas.microsoft.com/office/drawing/2014/main" id="{CACB7C55-1B2C-0F65-7367-EE33CDDE289F}"/>
                    </a:ext>
                  </a:extLst>
                </p:cNvPr>
                <p:cNvPicPr/>
                <p:nvPr/>
              </p:nvPicPr>
              <p:blipFill>
                <a:blip r:embed="rId121"/>
                <a:stretch>
                  <a:fillRect/>
                </a:stretch>
              </p:blipFill>
              <p:spPr>
                <a:xfrm>
                  <a:off x="10882980" y="12777150"/>
                  <a:ext cx="1033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4" name="Ink 43">
                  <a:extLst>
                    <a:ext uri="{FF2B5EF4-FFF2-40B4-BE49-F238E27FC236}">
                      <a16:creationId xmlns:a16="http://schemas.microsoft.com/office/drawing/2014/main" id="{3B89E680-2B89-0B72-C549-596F708FCA25}"/>
                    </a:ext>
                  </a:extLst>
                </p14:cNvPr>
                <p14:cNvContentPartPr/>
                <p14:nvPr/>
              </p14:nvContentPartPr>
              <p14:xfrm>
                <a:off x="10882763" y="13027028"/>
                <a:ext cx="74160" cy="151560"/>
              </p14:xfrm>
            </p:contentPart>
          </mc:Choice>
          <mc:Fallback xmlns="">
            <p:pic>
              <p:nvPicPr>
                <p:cNvPr id="95" name="Ink 94">
                  <a:extLst>
                    <a:ext uri="{FF2B5EF4-FFF2-40B4-BE49-F238E27FC236}">
                      <a16:creationId xmlns:a16="http://schemas.microsoft.com/office/drawing/2014/main" id="{5F8895C8-0DDB-BB15-25FB-00C36CD580FA}"/>
                    </a:ext>
                  </a:extLst>
                </p:cNvPr>
                <p:cNvPicPr/>
                <p:nvPr/>
              </p:nvPicPr>
              <p:blipFill>
                <a:blip r:embed="rId123"/>
                <a:stretch>
                  <a:fillRect/>
                </a:stretch>
              </p:blipFill>
              <p:spPr>
                <a:xfrm>
                  <a:off x="10878443" y="13022708"/>
                  <a:ext cx="828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45" name="Ink 44">
                  <a:extLst>
                    <a:ext uri="{FF2B5EF4-FFF2-40B4-BE49-F238E27FC236}">
                      <a16:creationId xmlns:a16="http://schemas.microsoft.com/office/drawing/2014/main" id="{E8DD6014-0336-D68E-2151-7302DC409B45}"/>
                    </a:ext>
                  </a:extLst>
                </p14:cNvPr>
                <p14:cNvContentPartPr/>
                <p14:nvPr/>
              </p14:nvContentPartPr>
              <p14:xfrm>
                <a:off x="10981403" y="13041788"/>
                <a:ext cx="57600" cy="95400"/>
              </p14:xfrm>
            </p:contentPart>
          </mc:Choice>
          <mc:Fallback xmlns="">
            <p:pic>
              <p:nvPicPr>
                <p:cNvPr id="96" name="Ink 95">
                  <a:extLst>
                    <a:ext uri="{FF2B5EF4-FFF2-40B4-BE49-F238E27FC236}">
                      <a16:creationId xmlns:a16="http://schemas.microsoft.com/office/drawing/2014/main" id="{664865FA-460F-CD30-1179-FD48DB055EA7}"/>
                    </a:ext>
                  </a:extLst>
                </p:cNvPr>
                <p:cNvPicPr/>
                <p:nvPr/>
              </p:nvPicPr>
              <p:blipFill>
                <a:blip r:embed="rId125"/>
                <a:stretch>
                  <a:fillRect/>
                </a:stretch>
              </p:blipFill>
              <p:spPr>
                <a:xfrm>
                  <a:off x="10977083" y="13037468"/>
                  <a:ext cx="662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46" name="Ink 45">
                  <a:extLst>
                    <a:ext uri="{FF2B5EF4-FFF2-40B4-BE49-F238E27FC236}">
                      <a16:creationId xmlns:a16="http://schemas.microsoft.com/office/drawing/2014/main" id="{7FABC8AB-046C-B941-9060-C4F35FE04A53}"/>
                    </a:ext>
                  </a:extLst>
                </p14:cNvPr>
                <p14:cNvContentPartPr/>
                <p14:nvPr/>
              </p14:nvContentPartPr>
              <p14:xfrm>
                <a:off x="11041523" y="13015148"/>
                <a:ext cx="69120" cy="85680"/>
              </p14:xfrm>
            </p:contentPart>
          </mc:Choice>
          <mc:Fallback xmlns="">
            <p:pic>
              <p:nvPicPr>
                <p:cNvPr id="97" name="Ink 96">
                  <a:extLst>
                    <a:ext uri="{FF2B5EF4-FFF2-40B4-BE49-F238E27FC236}">
                      <a16:creationId xmlns:a16="http://schemas.microsoft.com/office/drawing/2014/main" id="{7552E6FB-EA84-C3CD-1DB0-E47B0DBA674F}"/>
                    </a:ext>
                  </a:extLst>
                </p:cNvPr>
                <p:cNvPicPr/>
                <p:nvPr/>
              </p:nvPicPr>
              <p:blipFill>
                <a:blip r:embed="rId127"/>
                <a:stretch>
                  <a:fillRect/>
                </a:stretch>
              </p:blipFill>
              <p:spPr>
                <a:xfrm>
                  <a:off x="11037203" y="13010828"/>
                  <a:ext cx="77760" cy="94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8">
            <p14:nvContentPartPr>
              <p14:cNvPr id="47" name="Ink 46">
                <a:extLst>
                  <a:ext uri="{FF2B5EF4-FFF2-40B4-BE49-F238E27FC236}">
                    <a16:creationId xmlns:a16="http://schemas.microsoft.com/office/drawing/2014/main" id="{CE511E38-D361-397D-A5A2-981868CADF6B}"/>
                  </a:ext>
                </a:extLst>
              </p14:cNvPr>
              <p14:cNvContentPartPr/>
              <p14:nvPr/>
            </p14:nvContentPartPr>
            <p14:xfrm>
              <a:off x="1780072" y="4194881"/>
              <a:ext cx="12240" cy="6480"/>
            </p14:xfrm>
          </p:contentPart>
        </mc:Choice>
        <mc:Fallback xmlns="">
          <p:pic>
            <p:nvPicPr>
              <p:cNvPr id="47" name="Ink 46">
                <a:extLst>
                  <a:ext uri="{FF2B5EF4-FFF2-40B4-BE49-F238E27FC236}">
                    <a16:creationId xmlns:a16="http://schemas.microsoft.com/office/drawing/2014/main" id="{CE511E38-D361-397D-A5A2-981868CADF6B}"/>
                  </a:ext>
                </a:extLst>
              </p:cNvPr>
              <p:cNvPicPr/>
              <p:nvPr/>
            </p:nvPicPr>
            <p:blipFill>
              <a:blip r:embed="rId129"/>
              <a:stretch>
                <a:fillRect/>
              </a:stretch>
            </p:blipFill>
            <p:spPr>
              <a:xfrm>
                <a:off x="1771072" y="4185881"/>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48" name="Ink 47">
                <a:extLst>
                  <a:ext uri="{FF2B5EF4-FFF2-40B4-BE49-F238E27FC236}">
                    <a16:creationId xmlns:a16="http://schemas.microsoft.com/office/drawing/2014/main" id="{CB6813D4-C7FE-AF93-B90A-41F7FFE9A01A}"/>
                  </a:ext>
                </a:extLst>
              </p14:cNvPr>
              <p14:cNvContentPartPr/>
              <p14:nvPr/>
            </p14:nvContentPartPr>
            <p14:xfrm>
              <a:off x="1992832" y="4175081"/>
              <a:ext cx="6480" cy="10080"/>
            </p14:xfrm>
          </p:contentPart>
        </mc:Choice>
        <mc:Fallback xmlns="">
          <p:pic>
            <p:nvPicPr>
              <p:cNvPr id="48" name="Ink 47">
                <a:extLst>
                  <a:ext uri="{FF2B5EF4-FFF2-40B4-BE49-F238E27FC236}">
                    <a16:creationId xmlns:a16="http://schemas.microsoft.com/office/drawing/2014/main" id="{CB6813D4-C7FE-AF93-B90A-41F7FFE9A01A}"/>
                  </a:ext>
                </a:extLst>
              </p:cNvPr>
              <p:cNvPicPr/>
              <p:nvPr/>
            </p:nvPicPr>
            <p:blipFill>
              <a:blip r:embed="rId131"/>
              <a:stretch>
                <a:fillRect/>
              </a:stretch>
            </p:blipFill>
            <p:spPr>
              <a:xfrm>
                <a:off x="1983303" y="4166081"/>
                <a:ext cx="25158"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49" name="Ink 48">
                <a:extLst>
                  <a:ext uri="{FF2B5EF4-FFF2-40B4-BE49-F238E27FC236}">
                    <a16:creationId xmlns:a16="http://schemas.microsoft.com/office/drawing/2014/main" id="{B9017185-8E83-94DC-79BC-061AB0C72EA8}"/>
                  </a:ext>
                </a:extLst>
              </p14:cNvPr>
              <p14:cNvContentPartPr/>
              <p14:nvPr/>
            </p14:nvContentPartPr>
            <p14:xfrm>
              <a:off x="1644712" y="3956201"/>
              <a:ext cx="18000" cy="130680"/>
            </p14:xfrm>
          </p:contentPart>
        </mc:Choice>
        <mc:Fallback xmlns="">
          <p:pic>
            <p:nvPicPr>
              <p:cNvPr id="49" name="Ink 48">
                <a:extLst>
                  <a:ext uri="{FF2B5EF4-FFF2-40B4-BE49-F238E27FC236}">
                    <a16:creationId xmlns:a16="http://schemas.microsoft.com/office/drawing/2014/main" id="{B9017185-8E83-94DC-79BC-061AB0C72EA8}"/>
                  </a:ext>
                </a:extLst>
              </p:cNvPr>
              <p:cNvPicPr/>
              <p:nvPr/>
            </p:nvPicPr>
            <p:blipFill>
              <a:blip r:embed="rId133"/>
              <a:stretch>
                <a:fillRect/>
              </a:stretch>
            </p:blipFill>
            <p:spPr>
              <a:xfrm>
                <a:off x="1635712" y="3947201"/>
                <a:ext cx="356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50" name="Ink 49">
                <a:extLst>
                  <a:ext uri="{FF2B5EF4-FFF2-40B4-BE49-F238E27FC236}">
                    <a16:creationId xmlns:a16="http://schemas.microsoft.com/office/drawing/2014/main" id="{920CAE2B-7558-3910-59E1-A17A2F797E2B}"/>
                  </a:ext>
                </a:extLst>
              </p14:cNvPr>
              <p14:cNvContentPartPr/>
              <p14:nvPr/>
            </p14:nvContentPartPr>
            <p14:xfrm>
              <a:off x="1998952" y="4017761"/>
              <a:ext cx="55800" cy="29520"/>
            </p14:xfrm>
          </p:contentPart>
        </mc:Choice>
        <mc:Fallback xmlns="">
          <p:pic>
            <p:nvPicPr>
              <p:cNvPr id="50" name="Ink 49">
                <a:extLst>
                  <a:ext uri="{FF2B5EF4-FFF2-40B4-BE49-F238E27FC236}">
                    <a16:creationId xmlns:a16="http://schemas.microsoft.com/office/drawing/2014/main" id="{920CAE2B-7558-3910-59E1-A17A2F797E2B}"/>
                  </a:ext>
                </a:extLst>
              </p:cNvPr>
              <p:cNvPicPr/>
              <p:nvPr/>
            </p:nvPicPr>
            <p:blipFill>
              <a:blip r:embed="rId135"/>
              <a:stretch>
                <a:fillRect/>
              </a:stretch>
            </p:blipFill>
            <p:spPr>
              <a:xfrm>
                <a:off x="1989952" y="4008761"/>
                <a:ext cx="734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51" name="Ink 50">
                <a:extLst>
                  <a:ext uri="{FF2B5EF4-FFF2-40B4-BE49-F238E27FC236}">
                    <a16:creationId xmlns:a16="http://schemas.microsoft.com/office/drawing/2014/main" id="{FB8E6EA0-8718-BCD1-648E-75BF1FB93935}"/>
                  </a:ext>
                </a:extLst>
              </p14:cNvPr>
              <p14:cNvContentPartPr/>
              <p14:nvPr/>
            </p14:nvContentPartPr>
            <p14:xfrm>
              <a:off x="1919392" y="4360841"/>
              <a:ext cx="130320" cy="92520"/>
            </p14:xfrm>
          </p:contentPart>
        </mc:Choice>
        <mc:Fallback xmlns="">
          <p:pic>
            <p:nvPicPr>
              <p:cNvPr id="51" name="Ink 50">
                <a:extLst>
                  <a:ext uri="{FF2B5EF4-FFF2-40B4-BE49-F238E27FC236}">
                    <a16:creationId xmlns:a16="http://schemas.microsoft.com/office/drawing/2014/main" id="{FB8E6EA0-8718-BCD1-648E-75BF1FB93935}"/>
                  </a:ext>
                </a:extLst>
              </p:cNvPr>
              <p:cNvPicPr/>
              <p:nvPr/>
            </p:nvPicPr>
            <p:blipFill>
              <a:blip r:embed="rId137"/>
              <a:stretch>
                <a:fillRect/>
              </a:stretch>
            </p:blipFill>
            <p:spPr>
              <a:xfrm>
                <a:off x="1910392" y="4351841"/>
                <a:ext cx="147960" cy="110160"/>
              </a:xfrm>
              <a:prstGeom prst="rect">
                <a:avLst/>
              </a:prstGeom>
            </p:spPr>
          </p:pic>
        </mc:Fallback>
      </mc:AlternateContent>
      <p:pic>
        <p:nvPicPr>
          <p:cNvPr id="54" name="Picture 53">
            <a:extLst>
              <a:ext uri="{FF2B5EF4-FFF2-40B4-BE49-F238E27FC236}">
                <a16:creationId xmlns:a16="http://schemas.microsoft.com/office/drawing/2014/main" id="{E82456B0-BA90-27CC-F204-6BB77A287DF3}"/>
              </a:ext>
            </a:extLst>
          </p:cNvPr>
          <p:cNvPicPr>
            <a:picLocks noChangeAspect="1"/>
          </p:cNvPicPr>
          <p:nvPr/>
        </p:nvPicPr>
        <p:blipFill>
          <a:blip r:embed="rId3"/>
          <a:srcRect t="1" r="55498" b="77955"/>
          <a:stretch/>
        </p:blipFill>
        <p:spPr>
          <a:xfrm>
            <a:off x="6729840" y="1263686"/>
            <a:ext cx="2079623" cy="988860"/>
          </a:xfrm>
          <a:prstGeom prst="rect">
            <a:avLst/>
          </a:prstGeom>
        </p:spPr>
      </p:pic>
      <p:pic>
        <p:nvPicPr>
          <p:cNvPr id="61" name="Picture 60">
            <a:extLst>
              <a:ext uri="{FF2B5EF4-FFF2-40B4-BE49-F238E27FC236}">
                <a16:creationId xmlns:a16="http://schemas.microsoft.com/office/drawing/2014/main" id="{DC1A7061-32CB-C0CA-C081-3D5EEBB834E5}"/>
              </a:ext>
            </a:extLst>
          </p:cNvPr>
          <p:cNvPicPr>
            <a:picLocks noChangeAspect="1"/>
          </p:cNvPicPr>
          <p:nvPr/>
        </p:nvPicPr>
        <p:blipFill>
          <a:blip r:embed="rId138"/>
          <a:stretch>
            <a:fillRect/>
          </a:stretch>
        </p:blipFill>
        <p:spPr>
          <a:xfrm>
            <a:off x="9492018" y="4836796"/>
            <a:ext cx="1887076" cy="747596"/>
          </a:xfrm>
          <a:prstGeom prst="rect">
            <a:avLst/>
          </a:prstGeom>
        </p:spPr>
      </p:pic>
    </p:spTree>
    <p:extLst>
      <p:ext uri="{BB962C8B-B14F-4D97-AF65-F5344CB8AC3E}">
        <p14:creationId xmlns:p14="http://schemas.microsoft.com/office/powerpoint/2010/main" val="33659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descr=" 53">
            <a:extLst>
              <a:ext uri="{FF2B5EF4-FFF2-40B4-BE49-F238E27FC236}">
                <a16:creationId xmlns:a16="http://schemas.microsoft.com/office/drawing/2014/main" id="{31456DF5-E7DB-4788-9837-00B779821B45}"/>
              </a:ext>
            </a:extLst>
          </p:cNvPr>
          <p:cNvSpPr/>
          <p:nvPr/>
        </p:nvSpPr>
        <p:spPr>
          <a:xfrm>
            <a:off x="2" y="4837555"/>
            <a:ext cx="12191998" cy="2021510"/>
          </a:xfrm>
          <a:prstGeom prst="rect">
            <a:avLst/>
          </a:prstGeom>
          <a:solidFill>
            <a:srgbClr val="F1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 7">
            <a:extLst>
              <a:ext uri="{FF2B5EF4-FFF2-40B4-BE49-F238E27FC236}">
                <a16:creationId xmlns:a16="http://schemas.microsoft.com/office/drawing/2014/main" id="{EFF2232F-6241-4C1A-9CC9-E3584BADDCB8}"/>
              </a:ext>
            </a:extLst>
          </p:cNvPr>
          <p:cNvSpPr/>
          <p:nvPr/>
        </p:nvSpPr>
        <p:spPr>
          <a:xfrm>
            <a:off x="0" y="-12624"/>
            <a:ext cx="12191998" cy="4862803"/>
          </a:xfrm>
          <a:prstGeom prst="rect">
            <a:avLst/>
          </a:prstGeom>
          <a:solidFill>
            <a:srgbClr val="FF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descr=" 31">
            <a:extLst>
              <a:ext uri="{FF2B5EF4-FFF2-40B4-BE49-F238E27FC236}">
                <a16:creationId xmlns:a16="http://schemas.microsoft.com/office/drawing/2014/main" id="{FE1FFC15-2350-49D1-A69E-74E0E294C814}"/>
              </a:ext>
            </a:extLst>
          </p:cNvPr>
          <p:cNvSpPr txBox="1">
            <a:spLocks/>
          </p:cNvSpPr>
          <p:nvPr/>
        </p:nvSpPr>
        <p:spPr>
          <a:xfrm>
            <a:off x="856124" y="443857"/>
            <a:ext cx="4483483" cy="3510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fornian FB" panose="0207040306080B030204" pitchFamily="18" charset="0"/>
              </a:rPr>
              <a:t>CZ gate</a:t>
            </a:r>
          </a:p>
        </p:txBody>
      </p:sp>
      <p:grpSp>
        <p:nvGrpSpPr>
          <p:cNvPr id="26" name="Group 25" descr=" 26">
            <a:extLst>
              <a:ext uri="{FF2B5EF4-FFF2-40B4-BE49-F238E27FC236}">
                <a16:creationId xmlns:a16="http://schemas.microsoft.com/office/drawing/2014/main" id="{168EE003-28C1-45A2-A695-83A8BDFDC695}"/>
              </a:ext>
            </a:extLst>
          </p:cNvPr>
          <p:cNvGrpSpPr/>
          <p:nvPr/>
        </p:nvGrpSpPr>
        <p:grpSpPr>
          <a:xfrm>
            <a:off x="1903670" y="2284896"/>
            <a:ext cx="8384657" cy="1760778"/>
            <a:chOff x="1903670" y="2284896"/>
            <a:chExt cx="8384657" cy="1760778"/>
          </a:xfrm>
        </p:grpSpPr>
        <p:pic>
          <p:nvPicPr>
            <p:cNvPr id="27" name="Graphic 26">
              <a:extLst>
                <a:ext uri="{FF2B5EF4-FFF2-40B4-BE49-F238E27FC236}">
                  <a16:creationId xmlns:a16="http://schemas.microsoft.com/office/drawing/2014/main" id="{D556FF22-C66E-435B-9B90-7CC75F6DA2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3670" y="2284896"/>
              <a:ext cx="8384657" cy="1760778"/>
            </a:xfrm>
            <a:prstGeom prst="rect">
              <a:avLst/>
            </a:prstGeom>
          </p:spPr>
        </p:pic>
        <p:sp>
          <p:nvSpPr>
            <p:cNvPr id="28" name="Freeform: Shape 27">
              <a:extLst>
                <a:ext uri="{FF2B5EF4-FFF2-40B4-BE49-F238E27FC236}">
                  <a16:creationId xmlns:a16="http://schemas.microsoft.com/office/drawing/2014/main" id="{D7ED7BF3-E18B-4340-8B72-B5F984D7B25F}"/>
                </a:ext>
              </a:extLst>
            </p:cNvPr>
            <p:cNvSpPr/>
            <p:nvPr/>
          </p:nvSpPr>
          <p:spPr>
            <a:xfrm>
              <a:off x="7866790" y="3432079"/>
              <a:ext cx="321222" cy="320957"/>
            </a:xfrm>
            <a:custGeom>
              <a:avLst/>
              <a:gdLst>
                <a:gd name="connsiteX0" fmla="*/ 304883 w 321222"/>
                <a:gd name="connsiteY0" fmla="*/ 170723 h 320957"/>
                <a:gd name="connsiteX1" fmla="*/ 321272 w 321222"/>
                <a:gd name="connsiteY1" fmla="*/ 160106 h 320957"/>
                <a:gd name="connsiteX2" fmla="*/ 304883 w 321222"/>
                <a:gd name="connsiteY2" fmla="*/ 150306 h 320957"/>
                <a:gd name="connsiteX3" fmla="*/ 171313 w 321222"/>
                <a:gd name="connsiteY3" fmla="*/ 150306 h 320957"/>
                <a:gd name="connsiteX4" fmla="*/ 171313 w 321222"/>
                <a:gd name="connsiteY4" fmla="*/ 16370 h 320957"/>
                <a:gd name="connsiteX5" fmla="*/ 160661 w 321222"/>
                <a:gd name="connsiteY5" fmla="*/ 36 h 320957"/>
                <a:gd name="connsiteX6" fmla="*/ 150827 w 321222"/>
                <a:gd name="connsiteY6" fmla="*/ 16370 h 320957"/>
                <a:gd name="connsiteX7" fmla="*/ 150827 w 321222"/>
                <a:gd name="connsiteY7" fmla="*/ 150306 h 320957"/>
                <a:gd name="connsiteX8" fmla="*/ 16438 w 321222"/>
                <a:gd name="connsiteY8" fmla="*/ 150306 h 320957"/>
                <a:gd name="connsiteX9" fmla="*/ 49 w 321222"/>
                <a:gd name="connsiteY9" fmla="*/ 160106 h 320957"/>
                <a:gd name="connsiteX10" fmla="*/ 16438 w 321222"/>
                <a:gd name="connsiteY10" fmla="*/ 170723 h 320957"/>
                <a:gd name="connsiteX11" fmla="*/ 150827 w 321222"/>
                <a:gd name="connsiteY11" fmla="*/ 170723 h 320957"/>
                <a:gd name="connsiteX12" fmla="*/ 150827 w 321222"/>
                <a:gd name="connsiteY12" fmla="*/ 304659 h 320957"/>
                <a:gd name="connsiteX13" fmla="*/ 161480 w 321222"/>
                <a:gd name="connsiteY13" fmla="*/ 320993 h 320957"/>
                <a:gd name="connsiteX14" fmla="*/ 171313 w 321222"/>
                <a:gd name="connsiteY14" fmla="*/ 304659 h 320957"/>
                <a:gd name="connsiteX15" fmla="*/ 171313 w 321222"/>
                <a:gd name="connsiteY15" fmla="*/ 170723 h 32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222" h="320957">
                  <a:moveTo>
                    <a:pt x="304883" y="170723"/>
                  </a:moveTo>
                  <a:cubicBezTo>
                    <a:pt x="311438" y="170723"/>
                    <a:pt x="321272" y="170723"/>
                    <a:pt x="321272" y="160106"/>
                  </a:cubicBezTo>
                  <a:cubicBezTo>
                    <a:pt x="321272" y="150306"/>
                    <a:pt x="312258" y="150306"/>
                    <a:pt x="304883" y="150306"/>
                  </a:cubicBezTo>
                  <a:lnTo>
                    <a:pt x="171313" y="150306"/>
                  </a:lnTo>
                  <a:lnTo>
                    <a:pt x="171313" y="16370"/>
                  </a:lnTo>
                  <a:cubicBezTo>
                    <a:pt x="171313" y="9019"/>
                    <a:pt x="171313" y="36"/>
                    <a:pt x="160661" y="36"/>
                  </a:cubicBezTo>
                  <a:cubicBezTo>
                    <a:pt x="150827" y="36"/>
                    <a:pt x="150827" y="9836"/>
                    <a:pt x="150827" y="16370"/>
                  </a:cubicBezTo>
                  <a:lnTo>
                    <a:pt x="150827" y="150306"/>
                  </a:lnTo>
                  <a:lnTo>
                    <a:pt x="16438" y="150306"/>
                  </a:lnTo>
                  <a:cubicBezTo>
                    <a:pt x="9883" y="150306"/>
                    <a:pt x="49" y="150306"/>
                    <a:pt x="49" y="160106"/>
                  </a:cubicBezTo>
                  <a:cubicBezTo>
                    <a:pt x="49" y="170723"/>
                    <a:pt x="9063" y="170723"/>
                    <a:pt x="16438" y="170723"/>
                  </a:cubicBezTo>
                  <a:lnTo>
                    <a:pt x="150827" y="170723"/>
                  </a:lnTo>
                  <a:lnTo>
                    <a:pt x="150827" y="304659"/>
                  </a:lnTo>
                  <a:cubicBezTo>
                    <a:pt x="150827" y="312010"/>
                    <a:pt x="150827" y="320993"/>
                    <a:pt x="161480" y="320993"/>
                  </a:cubicBezTo>
                  <a:cubicBezTo>
                    <a:pt x="171313" y="320993"/>
                    <a:pt x="171313" y="311193"/>
                    <a:pt x="171313" y="304659"/>
                  </a:cubicBezTo>
                  <a:lnTo>
                    <a:pt x="171313" y="170723"/>
                  </a:lnTo>
                  <a:close/>
                </a:path>
              </a:pathLst>
            </a:custGeom>
            <a:solidFill>
              <a:srgbClr val="000000"/>
            </a:solidFill>
            <a:ln w="52388" cap="flat">
              <a:noFill/>
              <a:prstDash val="solid"/>
              <a:miter/>
            </a:ln>
          </p:spPr>
          <p:txBody>
            <a:bodyPr rtlCol="0" anchor="ctr"/>
            <a:lstStyle/>
            <a:p>
              <a:endParaRPr lang="en-US" dirty="0"/>
            </a:p>
          </p:txBody>
        </p:sp>
      </p:grpSp>
      <p:grpSp>
        <p:nvGrpSpPr>
          <p:cNvPr id="36" name="Group 35">
            <a:extLst>
              <a:ext uri="{FF2B5EF4-FFF2-40B4-BE49-F238E27FC236}">
                <a16:creationId xmlns:a16="http://schemas.microsoft.com/office/drawing/2014/main" id="{B1A2EAD7-F7D7-A022-9A77-B695A2C30329}"/>
              </a:ext>
            </a:extLst>
          </p:cNvPr>
          <p:cNvGrpSpPr/>
          <p:nvPr/>
        </p:nvGrpSpPr>
        <p:grpSpPr>
          <a:xfrm>
            <a:off x="80008" y="5078503"/>
            <a:ext cx="12031984" cy="1593085"/>
            <a:chOff x="80008" y="5078503"/>
            <a:chExt cx="12031984" cy="1593085"/>
          </a:xfrm>
        </p:grpSpPr>
        <p:pic>
          <p:nvPicPr>
            <p:cNvPr id="23" name="Graphic 22" descr=" 3">
              <a:extLst>
                <a:ext uri="{FF2B5EF4-FFF2-40B4-BE49-F238E27FC236}">
                  <a16:creationId xmlns:a16="http://schemas.microsoft.com/office/drawing/2014/main" id="{DCB84ADD-4848-42B2-96FA-9688ACB923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08" y="5078503"/>
              <a:ext cx="12031984" cy="1593085"/>
            </a:xfrm>
            <a:prstGeom prst="rect">
              <a:avLst/>
            </a:prstGeom>
          </p:spPr>
        </p:pic>
        <p:pic>
          <p:nvPicPr>
            <p:cNvPr id="2" name="Graphic 1" descr=" 3">
              <a:extLst>
                <a:ext uri="{FF2B5EF4-FFF2-40B4-BE49-F238E27FC236}">
                  <a16:creationId xmlns:a16="http://schemas.microsoft.com/office/drawing/2014/main" id="{6DB267CA-66E7-8A9F-DAD5-C9117A802D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1660" t="76813" r="27611"/>
            <a:stretch/>
          </p:blipFill>
          <p:spPr>
            <a:xfrm>
              <a:off x="5668087" y="6300529"/>
              <a:ext cx="1290918" cy="369400"/>
            </a:xfrm>
            <a:prstGeom prst="rect">
              <a:avLst/>
            </a:prstGeom>
          </p:spPr>
        </p:pic>
      </p:grpSp>
    </p:spTree>
    <p:extLst>
      <p:ext uri="{BB962C8B-B14F-4D97-AF65-F5344CB8AC3E}">
        <p14:creationId xmlns:p14="http://schemas.microsoft.com/office/powerpoint/2010/main" val="164050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6E32-4F24-B5D1-45ED-F64900AF3F92}"/>
              </a:ext>
            </a:extLst>
          </p:cNvPr>
          <p:cNvSpPr>
            <a:spLocks noGrp="1"/>
          </p:cNvSpPr>
          <p:nvPr>
            <p:ph type="title"/>
          </p:nvPr>
        </p:nvSpPr>
        <p:spPr/>
        <p:txBody>
          <a:bodyPr>
            <a:normAutofit/>
          </a:bodyPr>
          <a:lstStyle/>
          <a:p>
            <a:r>
              <a:rPr lang="en-US" sz="4800" dirty="0">
                <a:latin typeface="Centaur" panose="02030504050205020304" pitchFamily="18" charset="77"/>
                <a:cs typeface="Al Tarikh" pitchFamily="2" charset="-78"/>
              </a:rPr>
              <a:t>Example:</a:t>
            </a:r>
            <a:br>
              <a:rPr lang="en-US" sz="4800" dirty="0">
                <a:latin typeface="Centaur" panose="02030504050205020304" pitchFamily="18" charset="77"/>
                <a:cs typeface="Al Tarikh" pitchFamily="2" charset="-78"/>
              </a:rPr>
            </a:br>
            <a:r>
              <a:rPr lang="en-US" sz="4800" dirty="0">
                <a:latin typeface="Centaur" panose="02030504050205020304" pitchFamily="18" charset="77"/>
                <a:cs typeface="Al Tarikh" pitchFamily="2" charset="-78"/>
              </a:rPr>
              <a:t>Quantum Teleportation</a:t>
            </a:r>
            <a:endParaRPr lang="en-US" sz="4800" dirty="0"/>
          </a:p>
        </p:txBody>
      </p:sp>
    </p:spTree>
    <p:extLst>
      <p:ext uri="{BB962C8B-B14F-4D97-AF65-F5344CB8AC3E}">
        <p14:creationId xmlns:p14="http://schemas.microsoft.com/office/powerpoint/2010/main" val="1220880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50738-4F9C-D007-619C-DB69511A01C9}"/>
            </a:ext>
          </a:extLst>
        </p:cNvPr>
        <p:cNvGrpSpPr/>
        <p:nvPr/>
      </p:nvGrpSpPr>
      <p:grpSpPr>
        <a:xfrm>
          <a:off x="0" y="0"/>
          <a:ext cx="0" cy="0"/>
          <a:chOff x="0" y="0"/>
          <a:chExt cx="0" cy="0"/>
        </a:xfrm>
      </p:grpSpPr>
      <p:pic>
        <p:nvPicPr>
          <p:cNvPr id="3" name="Picture 2" descr="A white paper with math equations&#10;&#10;Description automatically generated">
            <a:extLst>
              <a:ext uri="{FF2B5EF4-FFF2-40B4-BE49-F238E27FC236}">
                <a16:creationId xmlns:a16="http://schemas.microsoft.com/office/drawing/2014/main" id="{298EDF40-FD41-66F0-D903-D0BE4C53C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88" y="1243390"/>
            <a:ext cx="7701119" cy="5448542"/>
          </a:xfrm>
          <a:prstGeom prst="rect">
            <a:avLst/>
          </a:prstGeom>
        </p:spPr>
      </p:pic>
      <p:sp>
        <p:nvSpPr>
          <p:cNvPr id="2" name="Title 5">
            <a:extLst>
              <a:ext uri="{FF2B5EF4-FFF2-40B4-BE49-F238E27FC236}">
                <a16:creationId xmlns:a16="http://schemas.microsoft.com/office/drawing/2014/main" id="{C7E92A51-0DA7-92FF-22CA-0A89C39EE1AA}"/>
              </a:ext>
            </a:extLst>
          </p:cNvPr>
          <p:cNvSpPr txBox="1">
            <a:spLocks/>
          </p:cNvSpPr>
          <p:nvPr/>
        </p:nvSpPr>
        <p:spPr>
          <a:xfrm>
            <a:off x="8708007" y="4934856"/>
            <a:ext cx="3389368" cy="1792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A Master’s student’s notes on quantum teleportation in a graduate course</a:t>
            </a:r>
          </a:p>
        </p:txBody>
      </p:sp>
      <p:sp>
        <p:nvSpPr>
          <p:cNvPr id="6" name="Title 1">
            <a:extLst>
              <a:ext uri="{FF2B5EF4-FFF2-40B4-BE49-F238E27FC236}">
                <a16:creationId xmlns:a16="http://schemas.microsoft.com/office/drawing/2014/main" id="{A7C05DB0-F0C4-E682-9D74-6B283543C38F}"/>
              </a:ext>
            </a:extLst>
          </p:cNvPr>
          <p:cNvSpPr>
            <a:spLocks noGrp="1"/>
          </p:cNvSpPr>
          <p:nvPr>
            <p:ph type="title" idx="4294967295"/>
          </p:nvPr>
        </p:nvSpPr>
        <p:spPr>
          <a:xfrm>
            <a:off x="527538" y="-12700"/>
            <a:ext cx="9988062" cy="1504950"/>
          </a:xfrm>
        </p:spPr>
        <p:txBody>
          <a:bodyPr vert="horz" lIns="91440" tIns="45720" rIns="91440" bIns="45720" rtlCol="0" anchor="ctr">
            <a:normAutofit/>
          </a:bodyPr>
          <a:lstStyle/>
          <a:p>
            <a:r>
              <a:rPr lang="en-US" sz="2800" b="1" dirty="0"/>
              <a:t>Quantum teleportation in bra-</a:t>
            </a:r>
            <a:r>
              <a:rPr lang="en-US" sz="2800" b="1" dirty="0" err="1"/>
              <a:t>ket</a:t>
            </a:r>
            <a:r>
              <a:rPr lang="en-US" sz="2800" b="1" dirty="0"/>
              <a:t> notation</a:t>
            </a:r>
            <a:endParaRPr lang="en-US" sz="2800" dirty="0"/>
          </a:p>
        </p:txBody>
      </p:sp>
    </p:spTree>
    <p:extLst>
      <p:ext uri="{BB962C8B-B14F-4D97-AF65-F5344CB8AC3E}">
        <p14:creationId xmlns:p14="http://schemas.microsoft.com/office/powerpoint/2010/main" val="835414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9AD04B2-F91B-DDD2-4885-6C7F73E26534}"/>
              </a:ext>
            </a:extLst>
          </p:cNvPr>
          <p:cNvSpPr>
            <a:spLocks noGrp="1"/>
          </p:cNvSpPr>
          <p:nvPr>
            <p:ph type="title"/>
          </p:nvPr>
        </p:nvSpPr>
        <p:spPr>
          <a:xfrm>
            <a:off x="838200" y="604934"/>
            <a:ext cx="2708189" cy="1505883"/>
          </a:xfrm>
        </p:spPr>
        <p:txBody>
          <a:bodyPr vert="horz" lIns="91440" tIns="45720" rIns="91440" bIns="45720" rtlCol="0" anchor="ctr">
            <a:normAutofit fontScale="90000"/>
          </a:bodyPr>
          <a:lstStyle/>
          <a:p>
            <a:r>
              <a:rPr lang="en-US" sz="4000" b="1" kern="1200" dirty="0">
                <a:solidFill>
                  <a:schemeClr val="tx1"/>
                </a:solidFill>
                <a:latin typeface="+mj-lt"/>
                <a:ea typeface="+mj-ea"/>
                <a:cs typeface="+mj-cs"/>
              </a:rPr>
              <a:t>Two ZX calculus rules</a:t>
            </a:r>
          </a:p>
        </p:txBody>
      </p:sp>
      <p:pic>
        <p:nvPicPr>
          <p:cNvPr id="9" name="Picture 8" descr="A group of images of different colored circles&#10;&#10;Description automatically generated">
            <a:extLst>
              <a:ext uri="{FF2B5EF4-FFF2-40B4-BE49-F238E27FC236}">
                <a16:creationId xmlns:a16="http://schemas.microsoft.com/office/drawing/2014/main" id="{BA51736B-8B6D-208B-AC22-EC7CF9BA2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481" y="331304"/>
            <a:ext cx="5088070" cy="6195391"/>
          </a:xfrm>
          <a:prstGeom prst="rect">
            <a:avLst/>
          </a:prstGeom>
        </p:spPr>
      </p:pic>
      <p:pic>
        <p:nvPicPr>
          <p:cNvPr id="11" name="Picture 10" descr="A black lines with a black text&#10;&#10;Description automatically generated with medium confidence">
            <a:extLst>
              <a:ext uri="{FF2B5EF4-FFF2-40B4-BE49-F238E27FC236}">
                <a16:creationId xmlns:a16="http://schemas.microsoft.com/office/drawing/2014/main" id="{D8C18A33-57A3-6145-908A-E69E90965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476445"/>
            <a:ext cx="4474477" cy="1918453"/>
          </a:xfrm>
          <a:prstGeom prst="rect">
            <a:avLst/>
          </a:prstGeom>
        </p:spPr>
      </p:pic>
    </p:spTree>
    <p:extLst>
      <p:ext uri="{BB962C8B-B14F-4D97-AF65-F5344CB8AC3E}">
        <p14:creationId xmlns:p14="http://schemas.microsoft.com/office/powerpoint/2010/main" val="2881770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943DD-E37D-5118-B670-8658FE027F2D}"/>
              </a:ext>
            </a:extLst>
          </p:cNvPr>
          <p:cNvPicPr>
            <a:picLocks noChangeAspect="1"/>
          </p:cNvPicPr>
          <p:nvPr/>
        </p:nvPicPr>
        <p:blipFill>
          <a:blip r:embed="rId2"/>
          <a:srcRect b="52284"/>
          <a:stretch/>
        </p:blipFill>
        <p:spPr>
          <a:xfrm>
            <a:off x="830580" y="1049876"/>
            <a:ext cx="10530840" cy="2814476"/>
          </a:xfrm>
          <a:prstGeom prst="rect">
            <a:avLst/>
          </a:prstGeom>
        </p:spPr>
      </p:pic>
      <p:pic>
        <p:nvPicPr>
          <p:cNvPr id="2" name="Picture 1">
            <a:extLst>
              <a:ext uri="{FF2B5EF4-FFF2-40B4-BE49-F238E27FC236}">
                <a16:creationId xmlns:a16="http://schemas.microsoft.com/office/drawing/2014/main" id="{5989A342-D491-794A-5BC8-A4F6ABB4CCDC}"/>
              </a:ext>
            </a:extLst>
          </p:cNvPr>
          <p:cNvPicPr>
            <a:picLocks noChangeAspect="1"/>
          </p:cNvPicPr>
          <p:nvPr/>
        </p:nvPicPr>
        <p:blipFill>
          <a:blip r:embed="rId2"/>
          <a:srcRect t="52285"/>
          <a:stretch/>
        </p:blipFill>
        <p:spPr>
          <a:xfrm>
            <a:off x="830580" y="3899380"/>
            <a:ext cx="10530840" cy="2814476"/>
          </a:xfrm>
          <a:prstGeom prst="rect">
            <a:avLst/>
          </a:prstGeom>
        </p:spPr>
      </p:pic>
      <p:sp>
        <p:nvSpPr>
          <p:cNvPr id="3" name="Title 1">
            <a:extLst>
              <a:ext uri="{FF2B5EF4-FFF2-40B4-BE49-F238E27FC236}">
                <a16:creationId xmlns:a16="http://schemas.microsoft.com/office/drawing/2014/main" id="{78485503-0C52-ABD7-BD21-3DA2CB6E0D53}"/>
              </a:ext>
            </a:extLst>
          </p:cNvPr>
          <p:cNvSpPr txBox="1">
            <a:spLocks/>
          </p:cNvSpPr>
          <p:nvPr/>
        </p:nvSpPr>
        <p:spPr>
          <a:xfrm>
            <a:off x="527538" y="-12700"/>
            <a:ext cx="9988062" cy="1504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Quantum teleportation in ZX calculus</a:t>
            </a:r>
            <a:endParaRPr lang="en-US" sz="2800" dirty="0"/>
          </a:p>
        </p:txBody>
      </p:sp>
    </p:spTree>
    <p:extLst>
      <p:ext uri="{BB962C8B-B14F-4D97-AF65-F5344CB8AC3E}">
        <p14:creationId xmlns:p14="http://schemas.microsoft.com/office/powerpoint/2010/main" val="60292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ECBE-8A42-F771-0BC6-EB6DFE434993}"/>
            </a:ext>
          </a:extLst>
        </p:cNvPr>
        <p:cNvGrpSpPr/>
        <p:nvPr/>
      </p:nvGrpSpPr>
      <p:grpSpPr>
        <a:xfrm>
          <a:off x="0" y="0"/>
          <a:ext cx="0" cy="0"/>
          <a:chOff x="0" y="0"/>
          <a:chExt cx="0" cy="0"/>
        </a:xfrm>
      </p:grpSpPr>
      <p:sp>
        <p:nvSpPr>
          <p:cNvPr id="40" name="Rounded Rectangle 8">
            <a:extLst>
              <a:ext uri="{FF2B5EF4-FFF2-40B4-BE49-F238E27FC236}">
                <a16:creationId xmlns:a16="http://schemas.microsoft.com/office/drawing/2014/main" id="{E26D0824-D5AB-83E2-B6D8-D1088E2AB7CB}"/>
              </a:ext>
            </a:extLst>
          </p:cNvPr>
          <p:cNvSpPr/>
          <p:nvPr/>
        </p:nvSpPr>
        <p:spPr>
          <a:xfrm>
            <a:off x="330035" y="5415914"/>
            <a:ext cx="2725338" cy="894762"/>
          </a:xfrm>
          <a:prstGeom prst="roundRect">
            <a:avLst/>
          </a:prstGeom>
          <a:solidFill>
            <a:srgbClr val="0000FF"/>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white"/>
                </a:solidFill>
                <a:effectLst/>
                <a:uLnTx/>
                <a:uFillTx/>
                <a:latin typeface="Calibri"/>
                <a:ea typeface="+mn-ea"/>
                <a:cs typeface="+mn-cs"/>
              </a:rPr>
              <a:t>Vacuum Tubes, Relay Circuits</a:t>
            </a:r>
          </a:p>
        </p:txBody>
      </p:sp>
      <p:sp>
        <p:nvSpPr>
          <p:cNvPr id="39" name="TextBox 38">
            <a:extLst>
              <a:ext uri="{FF2B5EF4-FFF2-40B4-BE49-F238E27FC236}">
                <a16:creationId xmlns:a16="http://schemas.microsoft.com/office/drawing/2014/main" id="{22E300F7-6E07-3E06-4014-488253E36F23}"/>
              </a:ext>
            </a:extLst>
          </p:cNvPr>
          <p:cNvSpPr txBox="1"/>
          <p:nvPr/>
        </p:nvSpPr>
        <p:spPr>
          <a:xfrm>
            <a:off x="238149" y="67316"/>
            <a:ext cx="2909109" cy="3693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~1950’s Classical Computing</a:t>
            </a:r>
          </a:p>
        </p:txBody>
      </p:sp>
      <p:sp>
        <p:nvSpPr>
          <p:cNvPr id="3" name="TextBox 2">
            <a:extLst>
              <a:ext uri="{FF2B5EF4-FFF2-40B4-BE49-F238E27FC236}">
                <a16:creationId xmlns:a16="http://schemas.microsoft.com/office/drawing/2014/main" id="{6A2A3DD5-E7C4-BA3A-7F07-1C9C51BA1D1F}"/>
              </a:ext>
            </a:extLst>
          </p:cNvPr>
          <p:cNvSpPr txBox="1"/>
          <p:nvPr/>
        </p:nvSpPr>
        <p:spPr>
          <a:xfrm>
            <a:off x="233283" y="6591011"/>
            <a:ext cx="1178454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75000"/>
                    <a:lumOff val="25000"/>
                  </a:prstClr>
                </a:solidFill>
                <a:effectLst/>
                <a:uLnTx/>
                <a:uFillTx/>
                <a:latin typeface="Google Sans"/>
                <a:ea typeface="+mn-ea"/>
                <a:cs typeface="+mn-cs"/>
              </a:rPr>
              <a:t>Figure from “Next steps in quantum computing: computer science’s role” report in 2018 by Margaret Martonosi and Martin </a:t>
            </a:r>
            <a:r>
              <a:rPr kumimoji="0" lang="en-GB" sz="1400" b="0" i="0" u="none" strike="noStrike" kern="1200" cap="none" spc="0" normalizeH="0" baseline="0" noProof="0" dirty="0" err="1">
                <a:ln>
                  <a:noFill/>
                </a:ln>
                <a:solidFill>
                  <a:prstClr val="black">
                    <a:lumMod val="75000"/>
                    <a:lumOff val="25000"/>
                  </a:prstClr>
                </a:solidFill>
                <a:effectLst/>
                <a:uLnTx/>
                <a:uFillTx/>
                <a:latin typeface="Google Sans"/>
                <a:ea typeface="+mn-ea"/>
                <a:cs typeface="+mn-cs"/>
              </a:rPr>
              <a:t>Roetteler</a:t>
            </a:r>
            <a:r>
              <a:rPr kumimoji="0" lang="en-GB" sz="1400" b="0" i="0" u="none" strike="noStrike" kern="1200" cap="none" spc="0" normalizeH="0" baseline="0" noProof="0" dirty="0">
                <a:ln>
                  <a:noFill/>
                </a:ln>
                <a:solidFill>
                  <a:prstClr val="black">
                    <a:lumMod val="75000"/>
                    <a:lumOff val="25000"/>
                  </a:prstClr>
                </a:solidFill>
                <a:effectLst/>
                <a:uLnTx/>
                <a:uFillTx/>
                <a:latin typeface="Google Sans"/>
                <a:ea typeface="+mn-ea"/>
                <a:cs typeface="+mn-cs"/>
              </a:rPr>
              <a:t>, modified cosmetically.</a:t>
            </a:r>
            <a:endParaRPr kumimoji="0" lang="en-US"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endParaRPr>
          </a:p>
        </p:txBody>
      </p:sp>
      <p:sp>
        <p:nvSpPr>
          <p:cNvPr id="41" name="Rounded Rectangle 9">
            <a:extLst>
              <a:ext uri="{FF2B5EF4-FFF2-40B4-BE49-F238E27FC236}">
                <a16:creationId xmlns:a16="http://schemas.microsoft.com/office/drawing/2014/main" id="{76D94D2B-ADA0-44D4-3525-F69FE06F609E}"/>
              </a:ext>
            </a:extLst>
          </p:cNvPr>
          <p:cNvSpPr/>
          <p:nvPr/>
        </p:nvSpPr>
        <p:spPr>
          <a:xfrm>
            <a:off x="339868" y="4734976"/>
            <a:ext cx="2725338" cy="783865"/>
          </a:xfrm>
          <a:prstGeom prst="roundRect">
            <a:avLst/>
          </a:prstGeom>
          <a:solidFill>
            <a:srgbClr val="00800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white"/>
                </a:solidFill>
                <a:effectLst/>
                <a:uLnTx/>
                <a:uFillTx/>
                <a:latin typeface="Calibri"/>
                <a:ea typeface="+mn-ea"/>
                <a:cs typeface="+mn-cs"/>
              </a:rPr>
              <a:t>Assembly Language </a:t>
            </a:r>
          </a:p>
        </p:txBody>
      </p:sp>
      <p:sp>
        <p:nvSpPr>
          <p:cNvPr id="42" name="Rounded Rectangle 18">
            <a:extLst>
              <a:ext uri="{FF2B5EF4-FFF2-40B4-BE49-F238E27FC236}">
                <a16:creationId xmlns:a16="http://schemas.microsoft.com/office/drawing/2014/main" id="{A4CD20D9-E728-8C85-3229-8BC80C88B1DB}"/>
              </a:ext>
            </a:extLst>
          </p:cNvPr>
          <p:cNvSpPr/>
          <p:nvPr/>
        </p:nvSpPr>
        <p:spPr>
          <a:xfrm>
            <a:off x="339868" y="695295"/>
            <a:ext cx="2725338" cy="783865"/>
          </a:xfrm>
          <a:prstGeom prst="roundRect">
            <a:avLst/>
          </a:prstGeom>
          <a:solidFill>
            <a:srgbClr val="7030A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white"/>
                </a:solidFill>
                <a:effectLst/>
                <a:uLnTx/>
                <a:uFillTx/>
                <a:latin typeface="Calibri"/>
                <a:ea typeface="+mn-ea"/>
                <a:cs typeface="+mn-cs"/>
              </a:rPr>
              <a:t>Algorithms</a:t>
            </a:r>
          </a:p>
        </p:txBody>
      </p:sp>
    </p:spTree>
    <p:extLst>
      <p:ext uri="{BB962C8B-B14F-4D97-AF65-F5344CB8AC3E}">
        <p14:creationId xmlns:p14="http://schemas.microsoft.com/office/powerpoint/2010/main" val="1452618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97A015-FAAE-4B75-D811-79BDF84130A5}"/>
            </a:ext>
          </a:extLst>
        </p:cNvPr>
        <p:cNvGrpSpPr/>
        <p:nvPr/>
      </p:nvGrpSpPr>
      <p:grpSpPr>
        <a:xfrm>
          <a:off x="0" y="0"/>
          <a:ext cx="0" cy="0"/>
          <a:chOff x="0" y="0"/>
          <a:chExt cx="0" cy="0"/>
        </a:xfrm>
      </p:grpSpPr>
      <p:grpSp>
        <p:nvGrpSpPr>
          <p:cNvPr id="278" name="Group 277">
            <a:extLst>
              <a:ext uri="{FF2B5EF4-FFF2-40B4-BE49-F238E27FC236}">
                <a16:creationId xmlns:a16="http://schemas.microsoft.com/office/drawing/2014/main" id="{1CF7155C-BB8F-FE40-D2C6-0FC6DC725F7E}"/>
              </a:ext>
            </a:extLst>
          </p:cNvPr>
          <p:cNvGrpSpPr/>
          <p:nvPr/>
        </p:nvGrpSpPr>
        <p:grpSpPr>
          <a:xfrm>
            <a:off x="1160567" y="2589073"/>
            <a:ext cx="4616902" cy="3254653"/>
            <a:chOff x="6403127" y="3202622"/>
            <a:chExt cx="4616902" cy="3254653"/>
          </a:xfrm>
        </p:grpSpPr>
        <p:sp>
          <p:nvSpPr>
            <p:cNvPr id="134" name="Title 1">
              <a:extLst>
                <a:ext uri="{FF2B5EF4-FFF2-40B4-BE49-F238E27FC236}">
                  <a16:creationId xmlns:a16="http://schemas.microsoft.com/office/drawing/2014/main" id="{57773922-7CCE-BBB8-7375-33FF3244E294}"/>
                </a:ext>
              </a:extLst>
            </p:cNvPr>
            <p:cNvSpPr txBox="1">
              <a:spLocks/>
            </p:cNvSpPr>
            <p:nvPr/>
          </p:nvSpPr>
          <p:spPr>
            <a:xfrm>
              <a:off x="6403127" y="3202622"/>
              <a:ext cx="4349782" cy="4504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Californian FB" panose="0207040306080B030204" pitchFamily="18" charset="77"/>
                </a:rPr>
                <a:t>The oracle </a:t>
              </a:r>
              <a:r>
                <a:rPr lang="en-US" sz="2000" dirty="0" err="1">
                  <a:latin typeface="Californian FB" panose="0207040306080B030204" pitchFamily="18" charset="77"/>
                </a:rPr>
                <a:t>U</a:t>
              </a:r>
              <a:r>
                <a:rPr lang="en-US" sz="2000" baseline="-25000" dirty="0" err="1">
                  <a:latin typeface="Californian FB" panose="0207040306080B030204" pitchFamily="18" charset="77"/>
                </a:rPr>
                <a:t>f</a:t>
              </a:r>
              <a:r>
                <a:rPr lang="en-US" sz="2000" dirty="0">
                  <a:latin typeface="Californian FB" panose="0207040306080B030204" pitchFamily="18" charset="77"/>
                </a:rPr>
                <a:t> for the classical function </a:t>
              </a:r>
            </a:p>
          </p:txBody>
        </p:sp>
        <mc:AlternateContent xmlns:mc="http://schemas.openxmlformats.org/markup-compatibility/2006" xmlns:p14="http://schemas.microsoft.com/office/powerpoint/2010/main">
          <mc:Choice Requires="p14">
            <p:contentPart p14:bwMode="auto" r:id="rId3">
              <p14:nvContentPartPr>
                <p14:cNvPr id="135" name="Ink 134">
                  <a:extLst>
                    <a:ext uri="{FF2B5EF4-FFF2-40B4-BE49-F238E27FC236}">
                      <a16:creationId xmlns:a16="http://schemas.microsoft.com/office/drawing/2014/main" id="{0FAAD2E4-50C7-4A0A-1EFC-C9AE0F21FC66}"/>
                    </a:ext>
                  </a:extLst>
                </p14:cNvPr>
                <p14:cNvContentPartPr/>
                <p14:nvPr/>
              </p14:nvContentPartPr>
              <p14:xfrm>
                <a:off x="7468989" y="4511306"/>
                <a:ext cx="277560" cy="324720"/>
              </p14:xfrm>
            </p:contentPart>
          </mc:Choice>
          <mc:Fallback xmlns="">
            <p:pic>
              <p:nvPicPr>
                <p:cNvPr id="135" name="Ink 134">
                  <a:extLst>
                    <a:ext uri="{FF2B5EF4-FFF2-40B4-BE49-F238E27FC236}">
                      <a16:creationId xmlns:a16="http://schemas.microsoft.com/office/drawing/2014/main" id="{0FAAD2E4-50C7-4A0A-1EFC-C9AE0F21FC66}"/>
                    </a:ext>
                  </a:extLst>
                </p:cNvPr>
                <p:cNvPicPr/>
                <p:nvPr/>
              </p:nvPicPr>
              <p:blipFill>
                <a:blip r:embed="rId4"/>
                <a:stretch>
                  <a:fillRect/>
                </a:stretch>
              </p:blipFill>
              <p:spPr>
                <a:xfrm>
                  <a:off x="7450989" y="4493326"/>
                  <a:ext cx="313200" cy="36032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6" name="Ink 135">
                  <a:extLst>
                    <a:ext uri="{FF2B5EF4-FFF2-40B4-BE49-F238E27FC236}">
                      <a16:creationId xmlns:a16="http://schemas.microsoft.com/office/drawing/2014/main" id="{F87D7173-D3F3-A910-21C0-680B499B9EAA}"/>
                    </a:ext>
                  </a:extLst>
                </p14:cNvPr>
                <p14:cNvContentPartPr/>
                <p14:nvPr/>
              </p14:nvContentPartPr>
              <p14:xfrm>
                <a:off x="7456029" y="5307626"/>
                <a:ext cx="255600" cy="257760"/>
              </p14:xfrm>
            </p:contentPart>
          </mc:Choice>
          <mc:Fallback xmlns="">
            <p:pic>
              <p:nvPicPr>
                <p:cNvPr id="136" name="Ink 135">
                  <a:extLst>
                    <a:ext uri="{FF2B5EF4-FFF2-40B4-BE49-F238E27FC236}">
                      <a16:creationId xmlns:a16="http://schemas.microsoft.com/office/drawing/2014/main" id="{F87D7173-D3F3-A910-21C0-680B499B9EAA}"/>
                    </a:ext>
                  </a:extLst>
                </p:cNvPr>
                <p:cNvPicPr/>
                <p:nvPr/>
              </p:nvPicPr>
              <p:blipFill>
                <a:blip r:embed="rId6"/>
                <a:stretch>
                  <a:fillRect/>
                </a:stretch>
              </p:blipFill>
              <p:spPr>
                <a:xfrm>
                  <a:off x="7438029" y="5289626"/>
                  <a:ext cx="291240" cy="293400"/>
                </a:xfrm>
                <a:prstGeom prst="rect">
                  <a:avLst/>
                </a:prstGeom>
              </p:spPr>
            </p:pic>
          </mc:Fallback>
        </mc:AlternateContent>
        <p:grpSp>
          <p:nvGrpSpPr>
            <p:cNvPr id="137" name="Group 136">
              <a:extLst>
                <a:ext uri="{FF2B5EF4-FFF2-40B4-BE49-F238E27FC236}">
                  <a16:creationId xmlns:a16="http://schemas.microsoft.com/office/drawing/2014/main" id="{FC2F233E-6AAF-5443-D9C2-DDE0C3EF876E}"/>
                </a:ext>
              </a:extLst>
            </p:cNvPr>
            <p:cNvGrpSpPr/>
            <p:nvPr/>
          </p:nvGrpSpPr>
          <p:grpSpPr>
            <a:xfrm>
              <a:off x="9756069" y="6197355"/>
              <a:ext cx="193320" cy="259920"/>
              <a:chOff x="4151740" y="6017162"/>
              <a:chExt cx="193320" cy="259920"/>
            </a:xfrm>
          </p:grpSpPr>
          <mc:AlternateContent xmlns:mc="http://schemas.openxmlformats.org/markup-compatibility/2006" xmlns:p14="http://schemas.microsoft.com/office/powerpoint/2010/main">
            <mc:Choice Requires="p14">
              <p:contentPart p14:bwMode="auto" r:id="rId7">
                <p14:nvContentPartPr>
                  <p14:cNvPr id="138" name="Ink 137">
                    <a:extLst>
                      <a:ext uri="{FF2B5EF4-FFF2-40B4-BE49-F238E27FC236}">
                        <a16:creationId xmlns:a16="http://schemas.microsoft.com/office/drawing/2014/main" id="{36877342-0A40-91A7-A07E-032F13FFAAB5}"/>
                      </a:ext>
                    </a:extLst>
                  </p14:cNvPr>
                  <p14:cNvContentPartPr/>
                  <p14:nvPr/>
                </p14:nvContentPartPr>
                <p14:xfrm>
                  <a:off x="4151740" y="6017162"/>
                  <a:ext cx="188280" cy="249120"/>
                </p14:xfrm>
              </p:contentPart>
            </mc:Choice>
            <mc:Fallback xmlns="">
              <p:pic>
                <p:nvPicPr>
                  <p:cNvPr id="138" name="Ink 137">
                    <a:extLst>
                      <a:ext uri="{FF2B5EF4-FFF2-40B4-BE49-F238E27FC236}">
                        <a16:creationId xmlns:a16="http://schemas.microsoft.com/office/drawing/2014/main" id="{36877342-0A40-91A7-A07E-032F13FFAAB5}"/>
                      </a:ext>
                    </a:extLst>
                  </p:cNvPr>
                  <p:cNvPicPr/>
                  <p:nvPr/>
                </p:nvPicPr>
                <p:blipFill>
                  <a:blip r:embed="rId8"/>
                  <a:stretch>
                    <a:fillRect/>
                  </a:stretch>
                </p:blipFill>
                <p:spPr>
                  <a:xfrm>
                    <a:off x="4133740" y="5999162"/>
                    <a:ext cx="22392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9" name="Ink 138">
                    <a:extLst>
                      <a:ext uri="{FF2B5EF4-FFF2-40B4-BE49-F238E27FC236}">
                        <a16:creationId xmlns:a16="http://schemas.microsoft.com/office/drawing/2014/main" id="{A21C80E5-010F-9C2B-DDAF-57BDE2D8B4AF}"/>
                      </a:ext>
                    </a:extLst>
                  </p14:cNvPr>
                  <p14:cNvContentPartPr/>
                  <p14:nvPr/>
                </p14:nvContentPartPr>
                <p14:xfrm>
                  <a:off x="4268380" y="6141002"/>
                  <a:ext cx="76680" cy="136080"/>
                </p14:xfrm>
              </p:contentPart>
            </mc:Choice>
            <mc:Fallback xmlns="">
              <p:pic>
                <p:nvPicPr>
                  <p:cNvPr id="139" name="Ink 138">
                    <a:extLst>
                      <a:ext uri="{FF2B5EF4-FFF2-40B4-BE49-F238E27FC236}">
                        <a16:creationId xmlns:a16="http://schemas.microsoft.com/office/drawing/2014/main" id="{A21C80E5-010F-9C2B-DDAF-57BDE2D8B4AF}"/>
                      </a:ext>
                    </a:extLst>
                  </p:cNvPr>
                  <p:cNvPicPr/>
                  <p:nvPr/>
                </p:nvPicPr>
                <p:blipFill>
                  <a:blip r:embed="rId10"/>
                  <a:stretch>
                    <a:fillRect/>
                  </a:stretch>
                </p:blipFill>
                <p:spPr>
                  <a:xfrm>
                    <a:off x="4250380" y="6122954"/>
                    <a:ext cx="112320" cy="17181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0" name="Ink 139">
                  <a:extLst>
                    <a:ext uri="{FF2B5EF4-FFF2-40B4-BE49-F238E27FC236}">
                      <a16:creationId xmlns:a16="http://schemas.microsoft.com/office/drawing/2014/main" id="{8D0CB5AF-E1FB-4BFC-9A9D-939DB2CC3723}"/>
                    </a:ext>
                  </a:extLst>
                </p14:cNvPr>
                <p14:cNvContentPartPr/>
                <p14:nvPr/>
              </p14:nvContentPartPr>
              <p14:xfrm>
                <a:off x="6527949" y="4657106"/>
                <a:ext cx="906480" cy="360"/>
              </p14:xfrm>
            </p:contentPart>
          </mc:Choice>
          <mc:Fallback xmlns="">
            <p:pic>
              <p:nvPicPr>
                <p:cNvPr id="140" name="Ink 139">
                  <a:extLst>
                    <a:ext uri="{FF2B5EF4-FFF2-40B4-BE49-F238E27FC236}">
                      <a16:creationId xmlns:a16="http://schemas.microsoft.com/office/drawing/2014/main" id="{8D0CB5AF-E1FB-4BFC-9A9D-939DB2CC3723}"/>
                    </a:ext>
                  </a:extLst>
                </p:cNvPr>
                <p:cNvPicPr/>
                <p:nvPr/>
              </p:nvPicPr>
              <p:blipFill>
                <a:blip r:embed="rId12"/>
                <a:stretch>
                  <a:fillRect/>
                </a:stretch>
              </p:blipFill>
              <p:spPr>
                <a:xfrm>
                  <a:off x="6509942" y="4639106"/>
                  <a:ext cx="942134"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1" name="Ink 140">
                  <a:extLst>
                    <a:ext uri="{FF2B5EF4-FFF2-40B4-BE49-F238E27FC236}">
                      <a16:creationId xmlns:a16="http://schemas.microsoft.com/office/drawing/2014/main" id="{70C4C16E-A12E-EE01-9AE0-5083E4FE82F7}"/>
                    </a:ext>
                  </a:extLst>
                </p14:cNvPr>
                <p14:cNvContentPartPr/>
                <p14:nvPr/>
              </p14:nvContentPartPr>
              <p14:xfrm>
                <a:off x="6522189" y="5435786"/>
                <a:ext cx="921600" cy="19440"/>
              </p14:xfrm>
            </p:contentPart>
          </mc:Choice>
          <mc:Fallback xmlns="">
            <p:pic>
              <p:nvPicPr>
                <p:cNvPr id="141" name="Ink 140">
                  <a:extLst>
                    <a:ext uri="{FF2B5EF4-FFF2-40B4-BE49-F238E27FC236}">
                      <a16:creationId xmlns:a16="http://schemas.microsoft.com/office/drawing/2014/main" id="{70C4C16E-A12E-EE01-9AE0-5083E4FE82F7}"/>
                    </a:ext>
                  </a:extLst>
                </p:cNvPr>
                <p:cNvPicPr/>
                <p:nvPr/>
              </p:nvPicPr>
              <p:blipFill>
                <a:blip r:embed="rId14"/>
                <a:stretch>
                  <a:fillRect/>
                </a:stretch>
              </p:blipFill>
              <p:spPr>
                <a:xfrm>
                  <a:off x="6504189" y="5417446"/>
                  <a:ext cx="957240" cy="557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2" name="Ink 141">
                  <a:extLst>
                    <a:ext uri="{FF2B5EF4-FFF2-40B4-BE49-F238E27FC236}">
                      <a16:creationId xmlns:a16="http://schemas.microsoft.com/office/drawing/2014/main" id="{4407AEE9-CF0A-CE78-D854-CBA8BAC1B800}"/>
                    </a:ext>
                  </a:extLst>
                </p14:cNvPr>
                <p14:cNvContentPartPr/>
                <p14:nvPr/>
              </p14:nvContentPartPr>
              <p14:xfrm>
                <a:off x="7795869" y="4606346"/>
                <a:ext cx="2407680" cy="28080"/>
              </p14:xfrm>
            </p:contentPart>
          </mc:Choice>
          <mc:Fallback xmlns="">
            <p:pic>
              <p:nvPicPr>
                <p:cNvPr id="142" name="Ink 141">
                  <a:extLst>
                    <a:ext uri="{FF2B5EF4-FFF2-40B4-BE49-F238E27FC236}">
                      <a16:creationId xmlns:a16="http://schemas.microsoft.com/office/drawing/2014/main" id="{4407AEE9-CF0A-CE78-D854-CBA8BAC1B800}"/>
                    </a:ext>
                  </a:extLst>
                </p:cNvPr>
                <p:cNvPicPr/>
                <p:nvPr/>
              </p:nvPicPr>
              <p:blipFill>
                <a:blip r:embed="rId16"/>
                <a:stretch>
                  <a:fillRect/>
                </a:stretch>
              </p:blipFill>
              <p:spPr>
                <a:xfrm>
                  <a:off x="7777866" y="4588346"/>
                  <a:ext cx="2443325"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3" name="Ink 142">
                  <a:extLst>
                    <a:ext uri="{FF2B5EF4-FFF2-40B4-BE49-F238E27FC236}">
                      <a16:creationId xmlns:a16="http://schemas.microsoft.com/office/drawing/2014/main" id="{B9A13919-C272-C29A-5455-3C27D616C1FB}"/>
                    </a:ext>
                  </a:extLst>
                </p14:cNvPr>
                <p14:cNvContentPartPr/>
                <p14:nvPr/>
              </p14:nvContentPartPr>
              <p14:xfrm>
                <a:off x="7745469" y="5413106"/>
                <a:ext cx="2536200" cy="78840"/>
              </p14:xfrm>
            </p:contentPart>
          </mc:Choice>
          <mc:Fallback xmlns="">
            <p:pic>
              <p:nvPicPr>
                <p:cNvPr id="143" name="Ink 142">
                  <a:extLst>
                    <a:ext uri="{FF2B5EF4-FFF2-40B4-BE49-F238E27FC236}">
                      <a16:creationId xmlns:a16="http://schemas.microsoft.com/office/drawing/2014/main" id="{B9A13919-C272-C29A-5455-3C27D616C1FB}"/>
                    </a:ext>
                  </a:extLst>
                </p:cNvPr>
                <p:cNvPicPr/>
                <p:nvPr/>
              </p:nvPicPr>
              <p:blipFill>
                <a:blip r:embed="rId18"/>
                <a:stretch>
                  <a:fillRect/>
                </a:stretch>
              </p:blipFill>
              <p:spPr>
                <a:xfrm>
                  <a:off x="7727469" y="5395188"/>
                  <a:ext cx="2571840" cy="114318"/>
                </a:xfrm>
                <a:prstGeom prst="rect">
                  <a:avLst/>
                </a:prstGeom>
              </p:spPr>
            </p:pic>
          </mc:Fallback>
        </mc:AlternateContent>
        <p:grpSp>
          <p:nvGrpSpPr>
            <p:cNvPr id="144" name="Group 143">
              <a:extLst>
                <a:ext uri="{FF2B5EF4-FFF2-40B4-BE49-F238E27FC236}">
                  <a16:creationId xmlns:a16="http://schemas.microsoft.com/office/drawing/2014/main" id="{8E921704-316D-F297-B59D-53B642B6D1BA}"/>
                </a:ext>
              </a:extLst>
            </p:cNvPr>
            <p:cNvGrpSpPr/>
            <p:nvPr/>
          </p:nvGrpSpPr>
          <p:grpSpPr>
            <a:xfrm>
              <a:off x="6584109" y="6315075"/>
              <a:ext cx="3150000" cy="12960"/>
              <a:chOff x="979780" y="6134882"/>
              <a:chExt cx="3150000" cy="12960"/>
            </a:xfrm>
          </p:grpSpPr>
          <mc:AlternateContent xmlns:mc="http://schemas.openxmlformats.org/markup-compatibility/2006" xmlns:p14="http://schemas.microsoft.com/office/powerpoint/2010/main">
            <mc:Choice Requires="p14">
              <p:contentPart p14:bwMode="auto" r:id="rId19">
                <p14:nvContentPartPr>
                  <p14:cNvPr id="145" name="Ink 144">
                    <a:extLst>
                      <a:ext uri="{FF2B5EF4-FFF2-40B4-BE49-F238E27FC236}">
                        <a16:creationId xmlns:a16="http://schemas.microsoft.com/office/drawing/2014/main" id="{99A034C5-1EA5-D12B-4E8F-86110BFFF13B}"/>
                      </a:ext>
                    </a:extLst>
                  </p14:cNvPr>
                  <p14:cNvContentPartPr/>
                  <p14:nvPr/>
                </p14:nvContentPartPr>
                <p14:xfrm>
                  <a:off x="979780" y="6134882"/>
                  <a:ext cx="368640" cy="3240"/>
                </p14:xfrm>
              </p:contentPart>
            </mc:Choice>
            <mc:Fallback xmlns="">
              <p:pic>
                <p:nvPicPr>
                  <p:cNvPr id="145" name="Ink 144">
                    <a:extLst>
                      <a:ext uri="{FF2B5EF4-FFF2-40B4-BE49-F238E27FC236}">
                        <a16:creationId xmlns:a16="http://schemas.microsoft.com/office/drawing/2014/main" id="{99A034C5-1EA5-D12B-4E8F-86110BFFF13B}"/>
                      </a:ext>
                    </a:extLst>
                  </p:cNvPr>
                  <p:cNvPicPr/>
                  <p:nvPr/>
                </p:nvPicPr>
                <p:blipFill>
                  <a:blip r:embed="rId20"/>
                  <a:stretch>
                    <a:fillRect/>
                  </a:stretch>
                </p:blipFill>
                <p:spPr>
                  <a:xfrm>
                    <a:off x="961780" y="6116882"/>
                    <a:ext cx="4042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6" name="Ink 145">
                    <a:extLst>
                      <a:ext uri="{FF2B5EF4-FFF2-40B4-BE49-F238E27FC236}">
                        <a16:creationId xmlns:a16="http://schemas.microsoft.com/office/drawing/2014/main" id="{64BAD62F-713E-5454-C336-8DDD401B1266}"/>
                      </a:ext>
                    </a:extLst>
                  </p14:cNvPr>
                  <p14:cNvContentPartPr/>
                  <p14:nvPr/>
                </p14:nvContentPartPr>
                <p14:xfrm>
                  <a:off x="1348060" y="6137762"/>
                  <a:ext cx="1165680" cy="360"/>
                </p14:xfrm>
              </p:contentPart>
            </mc:Choice>
            <mc:Fallback xmlns="">
              <p:pic>
                <p:nvPicPr>
                  <p:cNvPr id="146" name="Ink 145">
                    <a:extLst>
                      <a:ext uri="{FF2B5EF4-FFF2-40B4-BE49-F238E27FC236}">
                        <a16:creationId xmlns:a16="http://schemas.microsoft.com/office/drawing/2014/main" id="{64BAD62F-713E-5454-C336-8DDD401B1266}"/>
                      </a:ext>
                    </a:extLst>
                  </p:cNvPr>
                  <p:cNvPicPr/>
                  <p:nvPr/>
                </p:nvPicPr>
                <p:blipFill>
                  <a:blip r:embed="rId22"/>
                  <a:stretch>
                    <a:fillRect/>
                  </a:stretch>
                </p:blipFill>
                <p:spPr>
                  <a:xfrm>
                    <a:off x="1330054" y="6119762"/>
                    <a:ext cx="1201331"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7" name="Ink 146">
                    <a:extLst>
                      <a:ext uri="{FF2B5EF4-FFF2-40B4-BE49-F238E27FC236}">
                        <a16:creationId xmlns:a16="http://schemas.microsoft.com/office/drawing/2014/main" id="{42F842E1-4F63-8824-B849-129B0B35FCB0}"/>
                      </a:ext>
                    </a:extLst>
                  </p14:cNvPr>
                  <p14:cNvContentPartPr/>
                  <p14:nvPr/>
                </p14:nvContentPartPr>
                <p14:xfrm>
                  <a:off x="2513380" y="6137762"/>
                  <a:ext cx="906840" cy="5400"/>
                </p14:xfrm>
              </p:contentPart>
            </mc:Choice>
            <mc:Fallback xmlns="">
              <p:pic>
                <p:nvPicPr>
                  <p:cNvPr id="147" name="Ink 146">
                    <a:extLst>
                      <a:ext uri="{FF2B5EF4-FFF2-40B4-BE49-F238E27FC236}">
                        <a16:creationId xmlns:a16="http://schemas.microsoft.com/office/drawing/2014/main" id="{42F842E1-4F63-8824-B849-129B0B35FCB0}"/>
                      </a:ext>
                    </a:extLst>
                  </p:cNvPr>
                  <p:cNvPicPr/>
                  <p:nvPr/>
                </p:nvPicPr>
                <p:blipFill>
                  <a:blip r:embed="rId24"/>
                  <a:stretch>
                    <a:fillRect/>
                  </a:stretch>
                </p:blipFill>
                <p:spPr>
                  <a:xfrm>
                    <a:off x="2495387" y="6119762"/>
                    <a:ext cx="942466"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8" name="Ink 147">
                    <a:extLst>
                      <a:ext uri="{FF2B5EF4-FFF2-40B4-BE49-F238E27FC236}">
                        <a16:creationId xmlns:a16="http://schemas.microsoft.com/office/drawing/2014/main" id="{876312CB-6FB8-A626-62C5-8A506DCCEB39}"/>
                      </a:ext>
                    </a:extLst>
                  </p14:cNvPr>
                  <p14:cNvContentPartPr/>
                  <p14:nvPr/>
                </p14:nvContentPartPr>
                <p14:xfrm>
                  <a:off x="3425980" y="6142442"/>
                  <a:ext cx="703800" cy="5400"/>
                </p14:xfrm>
              </p:contentPart>
            </mc:Choice>
            <mc:Fallback xmlns="">
              <p:pic>
                <p:nvPicPr>
                  <p:cNvPr id="148" name="Ink 147">
                    <a:extLst>
                      <a:ext uri="{FF2B5EF4-FFF2-40B4-BE49-F238E27FC236}">
                        <a16:creationId xmlns:a16="http://schemas.microsoft.com/office/drawing/2014/main" id="{876312CB-6FB8-A626-62C5-8A506DCCEB39}"/>
                      </a:ext>
                    </a:extLst>
                  </p:cNvPr>
                  <p:cNvPicPr/>
                  <p:nvPr/>
                </p:nvPicPr>
                <p:blipFill>
                  <a:blip r:embed="rId26"/>
                  <a:stretch>
                    <a:fillRect/>
                  </a:stretch>
                </p:blipFill>
                <p:spPr>
                  <a:xfrm>
                    <a:off x="3407980" y="6123156"/>
                    <a:ext cx="739440" cy="4358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49" name="Ink 148">
                  <a:extLst>
                    <a:ext uri="{FF2B5EF4-FFF2-40B4-BE49-F238E27FC236}">
                      <a16:creationId xmlns:a16="http://schemas.microsoft.com/office/drawing/2014/main" id="{C3DF48D5-1D5C-3741-545E-E677AA5C1582}"/>
                    </a:ext>
                  </a:extLst>
                </p14:cNvPr>
                <p14:cNvContentPartPr/>
                <p14:nvPr/>
              </p14:nvContentPartPr>
              <p14:xfrm>
                <a:off x="9973149" y="6332715"/>
                <a:ext cx="344520" cy="360"/>
              </p14:xfrm>
            </p:contentPart>
          </mc:Choice>
          <mc:Fallback xmlns="">
            <p:pic>
              <p:nvPicPr>
                <p:cNvPr id="149" name="Ink 148">
                  <a:extLst>
                    <a:ext uri="{FF2B5EF4-FFF2-40B4-BE49-F238E27FC236}">
                      <a16:creationId xmlns:a16="http://schemas.microsoft.com/office/drawing/2014/main" id="{C3DF48D5-1D5C-3741-545E-E677AA5C1582}"/>
                    </a:ext>
                  </a:extLst>
                </p:cNvPr>
                <p:cNvPicPr/>
                <p:nvPr/>
              </p:nvPicPr>
              <p:blipFill>
                <a:blip r:embed="rId28"/>
                <a:stretch>
                  <a:fillRect/>
                </a:stretch>
              </p:blipFill>
              <p:spPr>
                <a:xfrm>
                  <a:off x="9955130" y="6314715"/>
                  <a:ext cx="380197"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1" name="Ink 150">
                  <a:extLst>
                    <a:ext uri="{FF2B5EF4-FFF2-40B4-BE49-F238E27FC236}">
                      <a16:creationId xmlns:a16="http://schemas.microsoft.com/office/drawing/2014/main" id="{318EA56B-0ED7-0A2A-8883-D02EE9875718}"/>
                    </a:ext>
                  </a:extLst>
                </p14:cNvPr>
                <p14:cNvContentPartPr/>
                <p14:nvPr/>
              </p14:nvContentPartPr>
              <p14:xfrm>
                <a:off x="7683189" y="5567546"/>
                <a:ext cx="256680" cy="245880"/>
              </p14:xfrm>
            </p:contentPart>
          </mc:Choice>
          <mc:Fallback xmlns="">
            <p:pic>
              <p:nvPicPr>
                <p:cNvPr id="151" name="Ink 150">
                  <a:extLst>
                    <a:ext uri="{FF2B5EF4-FFF2-40B4-BE49-F238E27FC236}">
                      <a16:creationId xmlns:a16="http://schemas.microsoft.com/office/drawing/2014/main" id="{318EA56B-0ED7-0A2A-8883-D02EE9875718}"/>
                    </a:ext>
                  </a:extLst>
                </p:cNvPr>
                <p:cNvPicPr/>
                <p:nvPr/>
              </p:nvPicPr>
              <p:blipFill>
                <a:blip r:embed="rId30"/>
                <a:stretch>
                  <a:fillRect/>
                </a:stretch>
              </p:blipFill>
              <p:spPr>
                <a:xfrm>
                  <a:off x="7665189" y="5549546"/>
                  <a:ext cx="2923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2" name="Ink 151">
                  <a:extLst>
                    <a:ext uri="{FF2B5EF4-FFF2-40B4-BE49-F238E27FC236}">
                      <a16:creationId xmlns:a16="http://schemas.microsoft.com/office/drawing/2014/main" id="{C6F1A199-D021-6F46-D9CA-CFEE52800446}"/>
                    </a:ext>
                  </a:extLst>
                </p14:cNvPr>
                <p14:cNvContentPartPr/>
                <p14:nvPr/>
              </p14:nvContentPartPr>
              <p14:xfrm>
                <a:off x="7737909" y="4710746"/>
                <a:ext cx="605880" cy="973080"/>
              </p14:xfrm>
            </p:contentPart>
          </mc:Choice>
          <mc:Fallback xmlns="">
            <p:pic>
              <p:nvPicPr>
                <p:cNvPr id="152" name="Ink 151">
                  <a:extLst>
                    <a:ext uri="{FF2B5EF4-FFF2-40B4-BE49-F238E27FC236}">
                      <a16:creationId xmlns:a16="http://schemas.microsoft.com/office/drawing/2014/main" id="{C6F1A199-D021-6F46-D9CA-CFEE52800446}"/>
                    </a:ext>
                  </a:extLst>
                </p:cNvPr>
                <p:cNvPicPr/>
                <p:nvPr/>
              </p:nvPicPr>
              <p:blipFill>
                <a:blip r:embed="rId32"/>
                <a:stretch>
                  <a:fillRect/>
                </a:stretch>
              </p:blipFill>
              <p:spPr>
                <a:xfrm>
                  <a:off x="7719909" y="4692746"/>
                  <a:ext cx="641520" cy="10087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4" name="Ink 153">
                  <a:extLst>
                    <a:ext uri="{FF2B5EF4-FFF2-40B4-BE49-F238E27FC236}">
                      <a16:creationId xmlns:a16="http://schemas.microsoft.com/office/drawing/2014/main" id="{5E69189E-3702-FB79-0E99-B600EC09225E}"/>
                    </a:ext>
                  </a:extLst>
                </p14:cNvPr>
                <p14:cNvContentPartPr/>
                <p14:nvPr/>
              </p14:nvContentPartPr>
              <p14:xfrm>
                <a:off x="8804589" y="6039506"/>
                <a:ext cx="3960" cy="34560"/>
              </p14:xfrm>
            </p:contentPart>
          </mc:Choice>
          <mc:Fallback xmlns="">
            <p:pic>
              <p:nvPicPr>
                <p:cNvPr id="154" name="Ink 153">
                  <a:extLst>
                    <a:ext uri="{FF2B5EF4-FFF2-40B4-BE49-F238E27FC236}">
                      <a16:creationId xmlns:a16="http://schemas.microsoft.com/office/drawing/2014/main" id="{5E69189E-3702-FB79-0E99-B600EC09225E}"/>
                    </a:ext>
                  </a:extLst>
                </p:cNvPr>
                <p:cNvPicPr/>
                <p:nvPr/>
              </p:nvPicPr>
              <p:blipFill>
                <a:blip r:embed="rId34"/>
                <a:stretch>
                  <a:fillRect/>
                </a:stretch>
              </p:blipFill>
              <p:spPr>
                <a:xfrm>
                  <a:off x="8786589" y="6021506"/>
                  <a:ext cx="3960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5" name="Ink 154">
                  <a:extLst>
                    <a:ext uri="{FF2B5EF4-FFF2-40B4-BE49-F238E27FC236}">
                      <a16:creationId xmlns:a16="http://schemas.microsoft.com/office/drawing/2014/main" id="{3593AF17-1CD0-E081-94FD-DB4BF893726B}"/>
                    </a:ext>
                  </a:extLst>
                </p14:cNvPr>
                <p14:cNvContentPartPr/>
                <p14:nvPr/>
              </p14:nvContentPartPr>
              <p14:xfrm>
                <a:off x="9019149" y="5944106"/>
                <a:ext cx="804600" cy="258840"/>
              </p14:xfrm>
            </p:contentPart>
          </mc:Choice>
          <mc:Fallback xmlns="">
            <p:pic>
              <p:nvPicPr>
                <p:cNvPr id="155" name="Ink 154">
                  <a:extLst>
                    <a:ext uri="{FF2B5EF4-FFF2-40B4-BE49-F238E27FC236}">
                      <a16:creationId xmlns:a16="http://schemas.microsoft.com/office/drawing/2014/main" id="{3593AF17-1CD0-E081-94FD-DB4BF893726B}"/>
                    </a:ext>
                  </a:extLst>
                </p:cNvPr>
                <p:cNvPicPr/>
                <p:nvPr/>
              </p:nvPicPr>
              <p:blipFill>
                <a:blip r:embed="rId36"/>
                <a:stretch>
                  <a:fillRect/>
                </a:stretch>
              </p:blipFill>
              <p:spPr>
                <a:xfrm>
                  <a:off x="9001149" y="5926081"/>
                  <a:ext cx="840240" cy="294530"/>
                </a:xfrm>
                <a:prstGeom prst="rect">
                  <a:avLst/>
                </a:prstGeom>
              </p:spPr>
            </p:pic>
          </mc:Fallback>
        </mc:AlternateContent>
        <p:grpSp>
          <p:nvGrpSpPr>
            <p:cNvPr id="157" name="Group 156">
              <a:extLst>
                <a:ext uri="{FF2B5EF4-FFF2-40B4-BE49-F238E27FC236}">
                  <a16:creationId xmlns:a16="http://schemas.microsoft.com/office/drawing/2014/main" id="{F8D7F21D-A1FD-7EF8-314A-A628DEF8341B}"/>
                </a:ext>
              </a:extLst>
            </p:cNvPr>
            <p:cNvGrpSpPr/>
            <p:nvPr/>
          </p:nvGrpSpPr>
          <p:grpSpPr>
            <a:xfrm>
              <a:off x="6512109" y="4357586"/>
              <a:ext cx="184320" cy="210240"/>
              <a:chOff x="907780" y="3749882"/>
              <a:chExt cx="184320" cy="210240"/>
            </a:xfrm>
          </p:grpSpPr>
          <mc:AlternateContent xmlns:mc="http://schemas.openxmlformats.org/markup-compatibility/2006" xmlns:p14="http://schemas.microsoft.com/office/powerpoint/2010/main">
            <mc:Choice Requires="p14">
              <p:contentPart p14:bwMode="auto" r:id="rId37">
                <p14:nvContentPartPr>
                  <p14:cNvPr id="158" name="Ink 157">
                    <a:extLst>
                      <a:ext uri="{FF2B5EF4-FFF2-40B4-BE49-F238E27FC236}">
                        <a16:creationId xmlns:a16="http://schemas.microsoft.com/office/drawing/2014/main" id="{82D9D8E2-81FB-D96F-738B-5463CA837DAD}"/>
                      </a:ext>
                    </a:extLst>
                  </p14:cNvPr>
                  <p14:cNvContentPartPr/>
                  <p14:nvPr/>
                </p14:nvContentPartPr>
                <p14:xfrm>
                  <a:off x="908500" y="3784442"/>
                  <a:ext cx="114840" cy="121680"/>
                </p14:xfrm>
              </p:contentPart>
            </mc:Choice>
            <mc:Fallback xmlns="">
              <p:pic>
                <p:nvPicPr>
                  <p:cNvPr id="158" name="Ink 157">
                    <a:extLst>
                      <a:ext uri="{FF2B5EF4-FFF2-40B4-BE49-F238E27FC236}">
                        <a16:creationId xmlns:a16="http://schemas.microsoft.com/office/drawing/2014/main" id="{82D9D8E2-81FB-D96F-738B-5463CA837DAD}"/>
                      </a:ext>
                    </a:extLst>
                  </p:cNvPr>
                  <p:cNvPicPr/>
                  <p:nvPr/>
                </p:nvPicPr>
                <p:blipFill>
                  <a:blip r:embed="rId38"/>
                  <a:stretch>
                    <a:fillRect/>
                  </a:stretch>
                </p:blipFill>
                <p:spPr>
                  <a:xfrm>
                    <a:off x="899500" y="3775442"/>
                    <a:ext cx="1324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0" name="Ink 159">
                    <a:extLst>
                      <a:ext uri="{FF2B5EF4-FFF2-40B4-BE49-F238E27FC236}">
                        <a16:creationId xmlns:a16="http://schemas.microsoft.com/office/drawing/2014/main" id="{31D5A1B0-5696-48DA-3F4A-3306CCD84413}"/>
                      </a:ext>
                    </a:extLst>
                  </p14:cNvPr>
                  <p14:cNvContentPartPr/>
                  <p14:nvPr/>
                </p14:nvContentPartPr>
                <p14:xfrm>
                  <a:off x="907780" y="3749882"/>
                  <a:ext cx="108720" cy="181440"/>
                </p14:xfrm>
              </p:contentPart>
            </mc:Choice>
            <mc:Fallback xmlns="">
              <p:pic>
                <p:nvPicPr>
                  <p:cNvPr id="160" name="Ink 159">
                    <a:extLst>
                      <a:ext uri="{FF2B5EF4-FFF2-40B4-BE49-F238E27FC236}">
                        <a16:creationId xmlns:a16="http://schemas.microsoft.com/office/drawing/2014/main" id="{31D5A1B0-5696-48DA-3F4A-3306CCD84413}"/>
                      </a:ext>
                    </a:extLst>
                  </p:cNvPr>
                  <p:cNvPicPr/>
                  <p:nvPr/>
                </p:nvPicPr>
                <p:blipFill>
                  <a:blip r:embed="rId40"/>
                  <a:stretch>
                    <a:fillRect/>
                  </a:stretch>
                </p:blipFill>
                <p:spPr>
                  <a:xfrm>
                    <a:off x="898780" y="3740882"/>
                    <a:ext cx="1263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1" name="Ink 160">
                    <a:extLst>
                      <a:ext uri="{FF2B5EF4-FFF2-40B4-BE49-F238E27FC236}">
                        <a16:creationId xmlns:a16="http://schemas.microsoft.com/office/drawing/2014/main" id="{544D05C5-183E-ED9A-94E2-A50568CC28E3}"/>
                      </a:ext>
                    </a:extLst>
                  </p14:cNvPr>
                  <p14:cNvContentPartPr/>
                  <p14:nvPr/>
                </p14:nvContentPartPr>
                <p14:xfrm>
                  <a:off x="1089220" y="3856442"/>
                  <a:ext cx="2880" cy="103680"/>
                </p14:xfrm>
              </p:contentPart>
            </mc:Choice>
            <mc:Fallback xmlns="">
              <p:pic>
                <p:nvPicPr>
                  <p:cNvPr id="161" name="Ink 160">
                    <a:extLst>
                      <a:ext uri="{FF2B5EF4-FFF2-40B4-BE49-F238E27FC236}">
                        <a16:creationId xmlns:a16="http://schemas.microsoft.com/office/drawing/2014/main" id="{544D05C5-183E-ED9A-94E2-A50568CC28E3}"/>
                      </a:ext>
                    </a:extLst>
                  </p:cNvPr>
                  <p:cNvPicPr/>
                  <p:nvPr/>
                </p:nvPicPr>
                <p:blipFill>
                  <a:blip r:embed="rId42"/>
                  <a:stretch>
                    <a:fillRect/>
                  </a:stretch>
                </p:blipFill>
                <p:spPr>
                  <a:xfrm>
                    <a:off x="1080220" y="3847442"/>
                    <a:ext cx="20520" cy="121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
              <p14:nvContentPartPr>
                <p14:cNvPr id="162" name="Ink 161">
                  <a:extLst>
                    <a:ext uri="{FF2B5EF4-FFF2-40B4-BE49-F238E27FC236}">
                      <a16:creationId xmlns:a16="http://schemas.microsoft.com/office/drawing/2014/main" id="{3BF7F222-6C81-BEC0-1E42-6FB9F72C5D7B}"/>
                    </a:ext>
                  </a:extLst>
                </p14:cNvPr>
                <p14:cNvContentPartPr/>
                <p14:nvPr/>
              </p14:nvContentPartPr>
              <p14:xfrm>
                <a:off x="6705069" y="4830266"/>
                <a:ext cx="360" cy="360"/>
              </p14:xfrm>
            </p:contentPart>
          </mc:Choice>
          <mc:Fallback xmlns="">
            <p:pic>
              <p:nvPicPr>
                <p:cNvPr id="162" name="Ink 161">
                  <a:extLst>
                    <a:ext uri="{FF2B5EF4-FFF2-40B4-BE49-F238E27FC236}">
                      <a16:creationId xmlns:a16="http://schemas.microsoft.com/office/drawing/2014/main" id="{3BF7F222-6C81-BEC0-1E42-6FB9F72C5D7B}"/>
                    </a:ext>
                  </a:extLst>
                </p:cNvPr>
                <p:cNvPicPr/>
                <p:nvPr/>
              </p:nvPicPr>
              <p:blipFill>
                <a:blip r:embed="rId44"/>
                <a:stretch>
                  <a:fillRect/>
                </a:stretch>
              </p:blipFill>
              <p:spPr>
                <a:xfrm>
                  <a:off x="6687069" y="48122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64" name="Ink 163">
                  <a:extLst>
                    <a:ext uri="{FF2B5EF4-FFF2-40B4-BE49-F238E27FC236}">
                      <a16:creationId xmlns:a16="http://schemas.microsoft.com/office/drawing/2014/main" id="{9C628F3A-61AE-A3FF-475B-885BF50A2924}"/>
                    </a:ext>
                  </a:extLst>
                </p14:cNvPr>
                <p14:cNvContentPartPr/>
                <p14:nvPr/>
              </p14:nvContentPartPr>
              <p14:xfrm>
                <a:off x="6714789" y="5036186"/>
                <a:ext cx="360" cy="360"/>
              </p14:xfrm>
            </p:contentPart>
          </mc:Choice>
          <mc:Fallback xmlns="">
            <p:pic>
              <p:nvPicPr>
                <p:cNvPr id="164" name="Ink 163">
                  <a:extLst>
                    <a:ext uri="{FF2B5EF4-FFF2-40B4-BE49-F238E27FC236}">
                      <a16:creationId xmlns:a16="http://schemas.microsoft.com/office/drawing/2014/main" id="{9C628F3A-61AE-A3FF-475B-885BF50A2924}"/>
                    </a:ext>
                  </a:extLst>
                </p:cNvPr>
                <p:cNvPicPr/>
                <p:nvPr/>
              </p:nvPicPr>
              <p:blipFill>
                <a:blip r:embed="rId44"/>
                <a:stretch>
                  <a:fillRect/>
                </a:stretch>
              </p:blipFill>
              <p:spPr>
                <a:xfrm>
                  <a:off x="6696789" y="50181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65" name="Ink 164">
                  <a:extLst>
                    <a:ext uri="{FF2B5EF4-FFF2-40B4-BE49-F238E27FC236}">
                      <a16:creationId xmlns:a16="http://schemas.microsoft.com/office/drawing/2014/main" id="{20422599-4372-228C-1B9B-2A37EB38AADA}"/>
                    </a:ext>
                  </a:extLst>
                </p14:cNvPr>
                <p14:cNvContentPartPr/>
                <p14:nvPr/>
              </p14:nvContentPartPr>
              <p14:xfrm>
                <a:off x="6727749" y="5258666"/>
                <a:ext cx="360" cy="360"/>
              </p14:xfrm>
            </p:contentPart>
          </mc:Choice>
          <mc:Fallback xmlns="">
            <p:pic>
              <p:nvPicPr>
                <p:cNvPr id="165" name="Ink 164">
                  <a:extLst>
                    <a:ext uri="{FF2B5EF4-FFF2-40B4-BE49-F238E27FC236}">
                      <a16:creationId xmlns:a16="http://schemas.microsoft.com/office/drawing/2014/main" id="{20422599-4372-228C-1B9B-2A37EB38AADA}"/>
                    </a:ext>
                  </a:extLst>
                </p:cNvPr>
                <p:cNvPicPr/>
                <p:nvPr/>
              </p:nvPicPr>
              <p:blipFill>
                <a:blip r:embed="rId44"/>
                <a:stretch>
                  <a:fillRect/>
                </a:stretch>
              </p:blipFill>
              <p:spPr>
                <a:xfrm>
                  <a:off x="6709749" y="5240666"/>
                  <a:ext cx="36000" cy="36000"/>
                </a:xfrm>
                <a:prstGeom prst="rect">
                  <a:avLst/>
                </a:prstGeom>
              </p:spPr>
            </p:pic>
          </mc:Fallback>
        </mc:AlternateContent>
        <p:grpSp>
          <p:nvGrpSpPr>
            <p:cNvPr id="166" name="Group 165">
              <a:extLst>
                <a:ext uri="{FF2B5EF4-FFF2-40B4-BE49-F238E27FC236}">
                  <a16:creationId xmlns:a16="http://schemas.microsoft.com/office/drawing/2014/main" id="{4350B42F-9213-1176-2122-3506E41E6DC1}"/>
                </a:ext>
              </a:extLst>
            </p:cNvPr>
            <p:cNvGrpSpPr/>
            <p:nvPr/>
          </p:nvGrpSpPr>
          <p:grpSpPr>
            <a:xfrm>
              <a:off x="7936269" y="5602826"/>
              <a:ext cx="1068120" cy="568440"/>
              <a:chOff x="2331940" y="4995122"/>
              <a:chExt cx="1068120" cy="568440"/>
            </a:xfrm>
          </p:grpSpPr>
          <mc:AlternateContent xmlns:mc="http://schemas.openxmlformats.org/markup-compatibility/2006" xmlns:p14="http://schemas.microsoft.com/office/powerpoint/2010/main">
            <mc:Choice Requires="p14">
              <p:contentPart p14:bwMode="auto" r:id="rId47">
                <p14:nvContentPartPr>
                  <p14:cNvPr id="167" name="Ink 166">
                    <a:extLst>
                      <a:ext uri="{FF2B5EF4-FFF2-40B4-BE49-F238E27FC236}">
                        <a16:creationId xmlns:a16="http://schemas.microsoft.com/office/drawing/2014/main" id="{68010741-C0BE-8F32-B8F5-B991087D2636}"/>
                      </a:ext>
                    </a:extLst>
                  </p14:cNvPr>
                  <p14:cNvContentPartPr/>
                  <p14:nvPr/>
                </p14:nvContentPartPr>
                <p14:xfrm>
                  <a:off x="2331940" y="5206442"/>
                  <a:ext cx="301320" cy="150480"/>
                </p14:xfrm>
              </p:contentPart>
            </mc:Choice>
            <mc:Fallback xmlns="">
              <p:pic>
                <p:nvPicPr>
                  <p:cNvPr id="167" name="Ink 166">
                    <a:extLst>
                      <a:ext uri="{FF2B5EF4-FFF2-40B4-BE49-F238E27FC236}">
                        <a16:creationId xmlns:a16="http://schemas.microsoft.com/office/drawing/2014/main" id="{68010741-C0BE-8F32-B8F5-B991087D2636}"/>
                      </a:ext>
                    </a:extLst>
                  </p:cNvPr>
                  <p:cNvPicPr/>
                  <p:nvPr/>
                </p:nvPicPr>
                <p:blipFill>
                  <a:blip r:embed="rId48"/>
                  <a:stretch>
                    <a:fillRect/>
                  </a:stretch>
                </p:blipFill>
                <p:spPr>
                  <a:xfrm>
                    <a:off x="2313940" y="5188442"/>
                    <a:ext cx="3369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68" name="Ink 167">
                    <a:extLst>
                      <a:ext uri="{FF2B5EF4-FFF2-40B4-BE49-F238E27FC236}">
                        <a16:creationId xmlns:a16="http://schemas.microsoft.com/office/drawing/2014/main" id="{FC9C7287-9C7C-B228-1BD4-794B7F6B7A5A}"/>
                      </a:ext>
                    </a:extLst>
                  </p14:cNvPr>
                  <p14:cNvContentPartPr/>
                  <p14:nvPr/>
                </p14:nvContentPartPr>
                <p14:xfrm>
                  <a:off x="2632900" y="5356922"/>
                  <a:ext cx="360" cy="360"/>
                </p14:xfrm>
              </p:contentPart>
            </mc:Choice>
            <mc:Fallback xmlns="">
              <p:pic>
                <p:nvPicPr>
                  <p:cNvPr id="168" name="Ink 167">
                    <a:extLst>
                      <a:ext uri="{FF2B5EF4-FFF2-40B4-BE49-F238E27FC236}">
                        <a16:creationId xmlns:a16="http://schemas.microsoft.com/office/drawing/2014/main" id="{FC9C7287-9C7C-B228-1BD4-794B7F6B7A5A}"/>
                      </a:ext>
                    </a:extLst>
                  </p:cNvPr>
                  <p:cNvPicPr/>
                  <p:nvPr/>
                </p:nvPicPr>
                <p:blipFill>
                  <a:blip r:embed="rId44"/>
                  <a:stretch>
                    <a:fillRect/>
                  </a:stretch>
                </p:blipFill>
                <p:spPr>
                  <a:xfrm>
                    <a:off x="2614900" y="53389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0" name="Ink 169">
                    <a:extLst>
                      <a:ext uri="{FF2B5EF4-FFF2-40B4-BE49-F238E27FC236}">
                        <a16:creationId xmlns:a16="http://schemas.microsoft.com/office/drawing/2014/main" id="{20F1A629-5A5B-4F31-22F5-766CC0FD4D7E}"/>
                      </a:ext>
                    </a:extLst>
                  </p14:cNvPr>
                  <p14:cNvContentPartPr/>
                  <p14:nvPr/>
                </p14:nvContentPartPr>
                <p14:xfrm>
                  <a:off x="2632900" y="5356922"/>
                  <a:ext cx="95400" cy="18360"/>
                </p14:xfrm>
              </p:contentPart>
            </mc:Choice>
            <mc:Fallback xmlns="">
              <p:pic>
                <p:nvPicPr>
                  <p:cNvPr id="170" name="Ink 169">
                    <a:extLst>
                      <a:ext uri="{FF2B5EF4-FFF2-40B4-BE49-F238E27FC236}">
                        <a16:creationId xmlns:a16="http://schemas.microsoft.com/office/drawing/2014/main" id="{20F1A629-5A5B-4F31-22F5-766CC0FD4D7E}"/>
                      </a:ext>
                    </a:extLst>
                  </p:cNvPr>
                  <p:cNvPicPr/>
                  <p:nvPr/>
                </p:nvPicPr>
                <p:blipFill>
                  <a:blip r:embed="rId51"/>
                  <a:stretch>
                    <a:fillRect/>
                  </a:stretch>
                </p:blipFill>
                <p:spPr>
                  <a:xfrm>
                    <a:off x="2614900" y="5338922"/>
                    <a:ext cx="13104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71" name="Ink 170">
                    <a:extLst>
                      <a:ext uri="{FF2B5EF4-FFF2-40B4-BE49-F238E27FC236}">
                        <a16:creationId xmlns:a16="http://schemas.microsoft.com/office/drawing/2014/main" id="{3179962F-8705-4144-87E6-6B6E0D4D072D}"/>
                      </a:ext>
                    </a:extLst>
                  </p14:cNvPr>
                  <p14:cNvContentPartPr/>
                  <p14:nvPr/>
                </p14:nvContentPartPr>
                <p14:xfrm>
                  <a:off x="2762500" y="5102762"/>
                  <a:ext cx="124200" cy="64800"/>
                </p14:xfrm>
              </p:contentPart>
            </mc:Choice>
            <mc:Fallback xmlns="">
              <p:pic>
                <p:nvPicPr>
                  <p:cNvPr id="171" name="Ink 170">
                    <a:extLst>
                      <a:ext uri="{FF2B5EF4-FFF2-40B4-BE49-F238E27FC236}">
                        <a16:creationId xmlns:a16="http://schemas.microsoft.com/office/drawing/2014/main" id="{3179962F-8705-4144-87E6-6B6E0D4D072D}"/>
                      </a:ext>
                    </a:extLst>
                  </p:cNvPr>
                  <p:cNvPicPr/>
                  <p:nvPr/>
                </p:nvPicPr>
                <p:blipFill>
                  <a:blip r:embed="rId53"/>
                  <a:stretch>
                    <a:fillRect/>
                  </a:stretch>
                </p:blipFill>
                <p:spPr>
                  <a:xfrm>
                    <a:off x="2744448" y="5084762"/>
                    <a:ext cx="159944"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72" name="Ink 171">
                    <a:extLst>
                      <a:ext uri="{FF2B5EF4-FFF2-40B4-BE49-F238E27FC236}">
                        <a16:creationId xmlns:a16="http://schemas.microsoft.com/office/drawing/2014/main" id="{9830B13F-AAFE-5917-E435-92DCD21BC244}"/>
                      </a:ext>
                    </a:extLst>
                  </p14:cNvPr>
                  <p14:cNvContentPartPr/>
                  <p14:nvPr/>
                </p14:nvContentPartPr>
                <p14:xfrm>
                  <a:off x="2740540" y="5368082"/>
                  <a:ext cx="154080" cy="25560"/>
                </p14:xfrm>
              </p:contentPart>
            </mc:Choice>
            <mc:Fallback xmlns="">
              <p:pic>
                <p:nvPicPr>
                  <p:cNvPr id="172" name="Ink 171">
                    <a:extLst>
                      <a:ext uri="{FF2B5EF4-FFF2-40B4-BE49-F238E27FC236}">
                        <a16:creationId xmlns:a16="http://schemas.microsoft.com/office/drawing/2014/main" id="{9830B13F-AAFE-5917-E435-92DCD21BC244}"/>
                      </a:ext>
                    </a:extLst>
                  </p:cNvPr>
                  <p:cNvPicPr/>
                  <p:nvPr/>
                </p:nvPicPr>
                <p:blipFill>
                  <a:blip r:embed="rId55"/>
                  <a:stretch>
                    <a:fillRect/>
                  </a:stretch>
                </p:blipFill>
                <p:spPr>
                  <a:xfrm>
                    <a:off x="2722540" y="5350082"/>
                    <a:ext cx="1897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74" name="Ink 173">
                    <a:extLst>
                      <a:ext uri="{FF2B5EF4-FFF2-40B4-BE49-F238E27FC236}">
                        <a16:creationId xmlns:a16="http://schemas.microsoft.com/office/drawing/2014/main" id="{1D84E427-B153-50B9-4DB3-7267FCB7EA7C}"/>
                      </a:ext>
                    </a:extLst>
                  </p14:cNvPr>
                  <p14:cNvContentPartPr/>
                  <p14:nvPr/>
                </p14:nvContentPartPr>
                <p14:xfrm>
                  <a:off x="3178300" y="5216522"/>
                  <a:ext cx="78120" cy="214560"/>
                </p14:xfrm>
              </p:contentPart>
            </mc:Choice>
            <mc:Fallback xmlns="">
              <p:pic>
                <p:nvPicPr>
                  <p:cNvPr id="174" name="Ink 173">
                    <a:extLst>
                      <a:ext uri="{FF2B5EF4-FFF2-40B4-BE49-F238E27FC236}">
                        <a16:creationId xmlns:a16="http://schemas.microsoft.com/office/drawing/2014/main" id="{1D84E427-B153-50B9-4DB3-7267FCB7EA7C}"/>
                      </a:ext>
                    </a:extLst>
                  </p:cNvPr>
                  <p:cNvPicPr/>
                  <p:nvPr/>
                </p:nvPicPr>
                <p:blipFill>
                  <a:blip r:embed="rId57"/>
                  <a:stretch>
                    <a:fillRect/>
                  </a:stretch>
                </p:blipFill>
                <p:spPr>
                  <a:xfrm>
                    <a:off x="3160300" y="5198522"/>
                    <a:ext cx="1137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75" name="Ink 174">
                    <a:extLst>
                      <a:ext uri="{FF2B5EF4-FFF2-40B4-BE49-F238E27FC236}">
                        <a16:creationId xmlns:a16="http://schemas.microsoft.com/office/drawing/2014/main" id="{8AE73AFE-251D-20C3-D1CC-2CC369601101}"/>
                      </a:ext>
                    </a:extLst>
                  </p14:cNvPr>
                  <p14:cNvContentPartPr/>
                  <p14:nvPr/>
                </p14:nvContentPartPr>
                <p14:xfrm>
                  <a:off x="3107020" y="5353682"/>
                  <a:ext cx="166680" cy="6840"/>
                </p14:xfrm>
              </p:contentPart>
            </mc:Choice>
            <mc:Fallback xmlns="">
              <p:pic>
                <p:nvPicPr>
                  <p:cNvPr id="175" name="Ink 174">
                    <a:extLst>
                      <a:ext uri="{FF2B5EF4-FFF2-40B4-BE49-F238E27FC236}">
                        <a16:creationId xmlns:a16="http://schemas.microsoft.com/office/drawing/2014/main" id="{8AE73AFE-251D-20C3-D1CC-2CC369601101}"/>
                      </a:ext>
                    </a:extLst>
                  </p:cNvPr>
                  <p:cNvPicPr/>
                  <p:nvPr/>
                </p:nvPicPr>
                <p:blipFill>
                  <a:blip r:embed="rId59"/>
                  <a:stretch>
                    <a:fillRect/>
                  </a:stretch>
                </p:blipFill>
                <p:spPr>
                  <a:xfrm>
                    <a:off x="3089020" y="5335682"/>
                    <a:ext cx="2023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95" name="Ink 194">
                    <a:extLst>
                      <a:ext uri="{FF2B5EF4-FFF2-40B4-BE49-F238E27FC236}">
                        <a16:creationId xmlns:a16="http://schemas.microsoft.com/office/drawing/2014/main" id="{83F75806-8B0A-6A1A-7515-3D8DEEA40E35}"/>
                      </a:ext>
                    </a:extLst>
                  </p14:cNvPr>
                  <p14:cNvContentPartPr/>
                  <p14:nvPr/>
                </p14:nvContentPartPr>
                <p14:xfrm>
                  <a:off x="2920540" y="5125442"/>
                  <a:ext cx="464760" cy="438120"/>
                </p14:xfrm>
              </p:contentPart>
            </mc:Choice>
            <mc:Fallback xmlns="">
              <p:pic>
                <p:nvPicPr>
                  <p:cNvPr id="195" name="Ink 194">
                    <a:extLst>
                      <a:ext uri="{FF2B5EF4-FFF2-40B4-BE49-F238E27FC236}">
                        <a16:creationId xmlns:a16="http://schemas.microsoft.com/office/drawing/2014/main" id="{83F75806-8B0A-6A1A-7515-3D8DEEA40E35}"/>
                      </a:ext>
                    </a:extLst>
                  </p:cNvPr>
                  <p:cNvPicPr/>
                  <p:nvPr/>
                </p:nvPicPr>
                <p:blipFill>
                  <a:blip r:embed="rId61"/>
                  <a:stretch>
                    <a:fillRect/>
                  </a:stretch>
                </p:blipFill>
                <p:spPr>
                  <a:xfrm>
                    <a:off x="2902540" y="5107457"/>
                    <a:ext cx="500400" cy="47373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96" name="Ink 195">
                    <a:extLst>
                      <a:ext uri="{FF2B5EF4-FFF2-40B4-BE49-F238E27FC236}">
                        <a16:creationId xmlns:a16="http://schemas.microsoft.com/office/drawing/2014/main" id="{230EF686-E07B-C850-F917-684EB940DE0C}"/>
                      </a:ext>
                    </a:extLst>
                  </p14:cNvPr>
                  <p14:cNvContentPartPr/>
                  <p14:nvPr/>
                </p14:nvContentPartPr>
                <p14:xfrm>
                  <a:off x="2938540" y="5107802"/>
                  <a:ext cx="433080" cy="19080"/>
                </p14:xfrm>
              </p:contentPart>
            </mc:Choice>
            <mc:Fallback xmlns="">
              <p:pic>
                <p:nvPicPr>
                  <p:cNvPr id="196" name="Ink 195">
                    <a:extLst>
                      <a:ext uri="{FF2B5EF4-FFF2-40B4-BE49-F238E27FC236}">
                        <a16:creationId xmlns:a16="http://schemas.microsoft.com/office/drawing/2014/main" id="{230EF686-E07B-C850-F917-684EB940DE0C}"/>
                      </a:ext>
                    </a:extLst>
                  </p:cNvPr>
                  <p:cNvPicPr/>
                  <p:nvPr/>
                </p:nvPicPr>
                <p:blipFill>
                  <a:blip r:embed="rId63"/>
                  <a:stretch>
                    <a:fillRect/>
                  </a:stretch>
                </p:blipFill>
                <p:spPr>
                  <a:xfrm>
                    <a:off x="2920540" y="5090135"/>
                    <a:ext cx="468720" cy="540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97" name="Ink 196">
                    <a:extLst>
                      <a:ext uri="{FF2B5EF4-FFF2-40B4-BE49-F238E27FC236}">
                        <a16:creationId xmlns:a16="http://schemas.microsoft.com/office/drawing/2014/main" id="{97D57CF6-A8BE-D9BD-1A0E-83BD05EFBFE0}"/>
                      </a:ext>
                    </a:extLst>
                  </p14:cNvPr>
                  <p14:cNvContentPartPr/>
                  <p14:nvPr/>
                </p14:nvContentPartPr>
                <p14:xfrm>
                  <a:off x="3371260" y="5126522"/>
                  <a:ext cx="28800" cy="363960"/>
                </p14:xfrm>
              </p:contentPart>
            </mc:Choice>
            <mc:Fallback xmlns="">
              <p:pic>
                <p:nvPicPr>
                  <p:cNvPr id="197" name="Ink 196">
                    <a:extLst>
                      <a:ext uri="{FF2B5EF4-FFF2-40B4-BE49-F238E27FC236}">
                        <a16:creationId xmlns:a16="http://schemas.microsoft.com/office/drawing/2014/main" id="{97D57CF6-A8BE-D9BD-1A0E-83BD05EFBFE0}"/>
                      </a:ext>
                    </a:extLst>
                  </p:cNvPr>
                  <p:cNvPicPr/>
                  <p:nvPr/>
                </p:nvPicPr>
                <p:blipFill>
                  <a:blip r:embed="rId65"/>
                  <a:stretch>
                    <a:fillRect/>
                  </a:stretch>
                </p:blipFill>
                <p:spPr>
                  <a:xfrm>
                    <a:off x="3353032" y="5108522"/>
                    <a:ext cx="64891" cy="399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98" name="Ink 197">
                    <a:extLst>
                      <a:ext uri="{FF2B5EF4-FFF2-40B4-BE49-F238E27FC236}">
                        <a16:creationId xmlns:a16="http://schemas.microsoft.com/office/drawing/2014/main" id="{6759C47E-3800-0FBB-2C5E-7F0DFF44E3B4}"/>
                      </a:ext>
                    </a:extLst>
                  </p14:cNvPr>
                  <p14:cNvContentPartPr/>
                  <p14:nvPr/>
                </p14:nvContentPartPr>
                <p14:xfrm>
                  <a:off x="3399700" y="5496242"/>
                  <a:ext cx="360" cy="26280"/>
                </p14:xfrm>
              </p:contentPart>
            </mc:Choice>
            <mc:Fallback xmlns="">
              <p:pic>
                <p:nvPicPr>
                  <p:cNvPr id="198" name="Ink 197">
                    <a:extLst>
                      <a:ext uri="{FF2B5EF4-FFF2-40B4-BE49-F238E27FC236}">
                        <a16:creationId xmlns:a16="http://schemas.microsoft.com/office/drawing/2014/main" id="{6759C47E-3800-0FBB-2C5E-7F0DFF44E3B4}"/>
                      </a:ext>
                    </a:extLst>
                  </p:cNvPr>
                  <p:cNvPicPr/>
                  <p:nvPr/>
                </p:nvPicPr>
                <p:blipFill>
                  <a:blip r:embed="rId67"/>
                  <a:stretch>
                    <a:fillRect/>
                  </a:stretch>
                </p:blipFill>
                <p:spPr>
                  <a:xfrm>
                    <a:off x="3381700" y="5478242"/>
                    <a:ext cx="360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99" name="Ink 198">
                    <a:extLst>
                      <a:ext uri="{FF2B5EF4-FFF2-40B4-BE49-F238E27FC236}">
                        <a16:creationId xmlns:a16="http://schemas.microsoft.com/office/drawing/2014/main" id="{AECE0290-E39B-52AC-FE77-451200A4123E}"/>
                      </a:ext>
                    </a:extLst>
                  </p14:cNvPr>
                  <p14:cNvContentPartPr/>
                  <p14:nvPr/>
                </p14:nvContentPartPr>
                <p14:xfrm>
                  <a:off x="2561260" y="4995122"/>
                  <a:ext cx="360" cy="360"/>
                </p14:xfrm>
              </p:contentPart>
            </mc:Choice>
            <mc:Fallback xmlns="">
              <p:pic>
                <p:nvPicPr>
                  <p:cNvPr id="199" name="Ink 198">
                    <a:extLst>
                      <a:ext uri="{FF2B5EF4-FFF2-40B4-BE49-F238E27FC236}">
                        <a16:creationId xmlns:a16="http://schemas.microsoft.com/office/drawing/2014/main" id="{AECE0290-E39B-52AC-FE77-451200A4123E}"/>
                      </a:ext>
                    </a:extLst>
                  </p:cNvPr>
                  <p:cNvPicPr/>
                  <p:nvPr/>
                </p:nvPicPr>
                <p:blipFill>
                  <a:blip r:embed="rId44"/>
                  <a:stretch>
                    <a:fillRect/>
                  </a:stretch>
                </p:blipFill>
                <p:spPr>
                  <a:xfrm>
                    <a:off x="2543260" y="49771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0" name="Ink 199">
                    <a:extLst>
                      <a:ext uri="{FF2B5EF4-FFF2-40B4-BE49-F238E27FC236}">
                        <a16:creationId xmlns:a16="http://schemas.microsoft.com/office/drawing/2014/main" id="{0A434551-D8A6-837B-0C41-9B0FC214DB32}"/>
                      </a:ext>
                    </a:extLst>
                  </p14:cNvPr>
                  <p14:cNvContentPartPr/>
                  <p14:nvPr/>
                </p14:nvContentPartPr>
                <p14:xfrm>
                  <a:off x="2490700" y="5064962"/>
                  <a:ext cx="360" cy="360"/>
                </p14:xfrm>
              </p:contentPart>
            </mc:Choice>
            <mc:Fallback xmlns="">
              <p:pic>
                <p:nvPicPr>
                  <p:cNvPr id="200" name="Ink 199">
                    <a:extLst>
                      <a:ext uri="{FF2B5EF4-FFF2-40B4-BE49-F238E27FC236}">
                        <a16:creationId xmlns:a16="http://schemas.microsoft.com/office/drawing/2014/main" id="{0A434551-D8A6-837B-0C41-9B0FC214DB32}"/>
                      </a:ext>
                    </a:extLst>
                  </p:cNvPr>
                  <p:cNvPicPr/>
                  <p:nvPr/>
                </p:nvPicPr>
                <p:blipFill>
                  <a:blip r:embed="rId44"/>
                  <a:stretch>
                    <a:fillRect/>
                  </a:stretch>
                </p:blipFill>
                <p:spPr>
                  <a:xfrm>
                    <a:off x="2472700" y="504696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01" name="Ink 200">
                    <a:extLst>
                      <a:ext uri="{FF2B5EF4-FFF2-40B4-BE49-F238E27FC236}">
                        <a16:creationId xmlns:a16="http://schemas.microsoft.com/office/drawing/2014/main" id="{6D9E697B-DF61-DB31-5F48-C32D72A52385}"/>
                      </a:ext>
                    </a:extLst>
                  </p14:cNvPr>
                  <p14:cNvContentPartPr/>
                  <p14:nvPr/>
                </p14:nvContentPartPr>
                <p14:xfrm>
                  <a:off x="2420860" y="5142002"/>
                  <a:ext cx="360" cy="360"/>
                </p14:xfrm>
              </p:contentPart>
            </mc:Choice>
            <mc:Fallback xmlns="">
              <p:pic>
                <p:nvPicPr>
                  <p:cNvPr id="201" name="Ink 200">
                    <a:extLst>
                      <a:ext uri="{FF2B5EF4-FFF2-40B4-BE49-F238E27FC236}">
                        <a16:creationId xmlns:a16="http://schemas.microsoft.com/office/drawing/2014/main" id="{6D9E697B-DF61-DB31-5F48-C32D72A52385}"/>
                      </a:ext>
                    </a:extLst>
                  </p:cNvPr>
                  <p:cNvPicPr/>
                  <p:nvPr/>
                </p:nvPicPr>
                <p:blipFill>
                  <a:blip r:embed="rId44"/>
                  <a:stretch>
                    <a:fillRect/>
                  </a:stretch>
                </p:blipFill>
                <p:spPr>
                  <a:xfrm>
                    <a:off x="2402860" y="5124002"/>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1">
              <p14:nvContentPartPr>
                <p14:cNvPr id="202" name="Ink 201">
                  <a:extLst>
                    <a:ext uri="{FF2B5EF4-FFF2-40B4-BE49-F238E27FC236}">
                      <a16:creationId xmlns:a16="http://schemas.microsoft.com/office/drawing/2014/main" id="{FB65D1DB-223C-1712-E0F2-228C109716C9}"/>
                    </a:ext>
                  </a:extLst>
                </p14:cNvPr>
                <p14:cNvContentPartPr/>
                <p14:nvPr/>
              </p14:nvContentPartPr>
              <p14:xfrm>
                <a:off x="6534429" y="5229146"/>
                <a:ext cx="107280" cy="131040"/>
              </p14:xfrm>
            </p:contentPart>
          </mc:Choice>
          <mc:Fallback xmlns="">
            <p:pic>
              <p:nvPicPr>
                <p:cNvPr id="202" name="Ink 201">
                  <a:extLst>
                    <a:ext uri="{FF2B5EF4-FFF2-40B4-BE49-F238E27FC236}">
                      <a16:creationId xmlns:a16="http://schemas.microsoft.com/office/drawing/2014/main" id="{FB65D1DB-223C-1712-E0F2-228C109716C9}"/>
                    </a:ext>
                  </a:extLst>
                </p:cNvPr>
                <p:cNvPicPr/>
                <p:nvPr/>
              </p:nvPicPr>
              <p:blipFill>
                <a:blip r:embed="rId72"/>
                <a:stretch>
                  <a:fillRect/>
                </a:stretch>
              </p:blipFill>
              <p:spPr>
                <a:xfrm>
                  <a:off x="6525429" y="5220171"/>
                  <a:ext cx="124920" cy="148632"/>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03" name="Ink 202">
                  <a:extLst>
                    <a:ext uri="{FF2B5EF4-FFF2-40B4-BE49-F238E27FC236}">
                      <a16:creationId xmlns:a16="http://schemas.microsoft.com/office/drawing/2014/main" id="{6028890E-DCC9-AB5B-6F6B-2AAB56E68EDF}"/>
                    </a:ext>
                  </a:extLst>
                </p14:cNvPr>
                <p14:cNvContentPartPr/>
                <p14:nvPr/>
              </p14:nvContentPartPr>
              <p14:xfrm>
                <a:off x="6526149" y="5245346"/>
                <a:ext cx="110880" cy="144720"/>
              </p14:xfrm>
            </p:contentPart>
          </mc:Choice>
          <mc:Fallback xmlns="">
            <p:pic>
              <p:nvPicPr>
                <p:cNvPr id="203" name="Ink 202">
                  <a:extLst>
                    <a:ext uri="{FF2B5EF4-FFF2-40B4-BE49-F238E27FC236}">
                      <a16:creationId xmlns:a16="http://schemas.microsoft.com/office/drawing/2014/main" id="{6028890E-DCC9-AB5B-6F6B-2AAB56E68EDF}"/>
                    </a:ext>
                  </a:extLst>
                </p:cNvPr>
                <p:cNvPicPr/>
                <p:nvPr/>
              </p:nvPicPr>
              <p:blipFill>
                <a:blip r:embed="rId74"/>
                <a:stretch>
                  <a:fillRect/>
                </a:stretch>
              </p:blipFill>
              <p:spPr>
                <a:xfrm>
                  <a:off x="6517120" y="5236346"/>
                  <a:ext cx="128577"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05" name="Ink 204">
                  <a:extLst>
                    <a:ext uri="{FF2B5EF4-FFF2-40B4-BE49-F238E27FC236}">
                      <a16:creationId xmlns:a16="http://schemas.microsoft.com/office/drawing/2014/main" id="{4DAB9F66-99F0-2ABC-EA19-9EC623AC86F3}"/>
                    </a:ext>
                  </a:extLst>
                </p14:cNvPr>
                <p14:cNvContentPartPr/>
                <p14:nvPr/>
              </p14:nvContentPartPr>
              <p14:xfrm>
                <a:off x="6687789" y="5338946"/>
                <a:ext cx="79560" cy="80640"/>
              </p14:xfrm>
            </p:contentPart>
          </mc:Choice>
          <mc:Fallback xmlns="">
            <p:pic>
              <p:nvPicPr>
                <p:cNvPr id="205" name="Ink 204">
                  <a:extLst>
                    <a:ext uri="{FF2B5EF4-FFF2-40B4-BE49-F238E27FC236}">
                      <a16:creationId xmlns:a16="http://schemas.microsoft.com/office/drawing/2014/main" id="{4DAB9F66-99F0-2ABC-EA19-9EC623AC86F3}"/>
                    </a:ext>
                  </a:extLst>
                </p:cNvPr>
                <p:cNvPicPr/>
                <p:nvPr/>
              </p:nvPicPr>
              <p:blipFill>
                <a:blip r:embed="rId76"/>
                <a:stretch>
                  <a:fillRect/>
                </a:stretch>
              </p:blipFill>
              <p:spPr>
                <a:xfrm>
                  <a:off x="6678789" y="5329906"/>
                  <a:ext cx="97200" cy="98359"/>
                </a:xfrm>
                <a:prstGeom prst="rect">
                  <a:avLst/>
                </a:prstGeom>
              </p:spPr>
            </p:pic>
          </mc:Fallback>
        </mc:AlternateContent>
        <p:grpSp>
          <p:nvGrpSpPr>
            <p:cNvPr id="206" name="Group 205">
              <a:extLst>
                <a:ext uri="{FF2B5EF4-FFF2-40B4-BE49-F238E27FC236}">
                  <a16:creationId xmlns:a16="http://schemas.microsoft.com/office/drawing/2014/main" id="{2AB7652B-47DB-C3B6-6A99-0ECD653AB20A}"/>
                </a:ext>
              </a:extLst>
            </p:cNvPr>
            <p:cNvGrpSpPr/>
            <p:nvPr/>
          </p:nvGrpSpPr>
          <p:grpSpPr>
            <a:xfrm>
              <a:off x="6611109" y="6069746"/>
              <a:ext cx="130680" cy="200160"/>
              <a:chOff x="1006780" y="5462042"/>
              <a:chExt cx="130680" cy="200160"/>
            </a:xfrm>
          </p:grpSpPr>
          <mc:AlternateContent xmlns:mc="http://schemas.openxmlformats.org/markup-compatibility/2006" xmlns:p14="http://schemas.microsoft.com/office/powerpoint/2010/main">
            <mc:Choice Requires="p14">
              <p:contentPart p14:bwMode="auto" r:id="rId77">
                <p14:nvContentPartPr>
                  <p14:cNvPr id="208" name="Ink 207">
                    <a:extLst>
                      <a:ext uri="{FF2B5EF4-FFF2-40B4-BE49-F238E27FC236}">
                        <a16:creationId xmlns:a16="http://schemas.microsoft.com/office/drawing/2014/main" id="{55449AD3-C727-7A7A-4E94-AF92C2B4BCAA}"/>
                      </a:ext>
                    </a:extLst>
                  </p14:cNvPr>
                  <p14:cNvContentPartPr/>
                  <p14:nvPr/>
                </p14:nvContentPartPr>
                <p14:xfrm>
                  <a:off x="1006780" y="5476802"/>
                  <a:ext cx="53640" cy="89280"/>
                </p14:xfrm>
              </p:contentPart>
            </mc:Choice>
            <mc:Fallback xmlns="">
              <p:pic>
                <p:nvPicPr>
                  <p:cNvPr id="208" name="Ink 207">
                    <a:extLst>
                      <a:ext uri="{FF2B5EF4-FFF2-40B4-BE49-F238E27FC236}">
                        <a16:creationId xmlns:a16="http://schemas.microsoft.com/office/drawing/2014/main" id="{55449AD3-C727-7A7A-4E94-AF92C2B4BCAA}"/>
                      </a:ext>
                    </a:extLst>
                  </p:cNvPr>
                  <p:cNvPicPr/>
                  <p:nvPr/>
                </p:nvPicPr>
                <p:blipFill>
                  <a:blip r:embed="rId78"/>
                  <a:stretch>
                    <a:fillRect/>
                  </a:stretch>
                </p:blipFill>
                <p:spPr>
                  <a:xfrm>
                    <a:off x="997780" y="5467802"/>
                    <a:ext cx="712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10" name="Ink 209">
                    <a:extLst>
                      <a:ext uri="{FF2B5EF4-FFF2-40B4-BE49-F238E27FC236}">
                        <a16:creationId xmlns:a16="http://schemas.microsoft.com/office/drawing/2014/main" id="{B2E6911B-5612-2E99-66FA-BBF0CC1639E7}"/>
                      </a:ext>
                    </a:extLst>
                  </p14:cNvPr>
                  <p14:cNvContentPartPr/>
                  <p14:nvPr/>
                </p14:nvContentPartPr>
                <p14:xfrm>
                  <a:off x="1039180" y="5462042"/>
                  <a:ext cx="98280" cy="200160"/>
                </p14:xfrm>
              </p:contentPart>
            </mc:Choice>
            <mc:Fallback xmlns="">
              <p:pic>
                <p:nvPicPr>
                  <p:cNvPr id="210" name="Ink 209">
                    <a:extLst>
                      <a:ext uri="{FF2B5EF4-FFF2-40B4-BE49-F238E27FC236}">
                        <a16:creationId xmlns:a16="http://schemas.microsoft.com/office/drawing/2014/main" id="{B2E6911B-5612-2E99-66FA-BBF0CC1639E7}"/>
                      </a:ext>
                    </a:extLst>
                  </p:cNvPr>
                  <p:cNvPicPr/>
                  <p:nvPr/>
                </p:nvPicPr>
                <p:blipFill>
                  <a:blip r:embed="rId80"/>
                  <a:stretch>
                    <a:fillRect/>
                  </a:stretch>
                </p:blipFill>
                <p:spPr>
                  <a:xfrm>
                    <a:off x="1030213" y="5453042"/>
                    <a:ext cx="115856" cy="21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211" name="Ink 210">
                  <a:extLst>
                    <a:ext uri="{FF2B5EF4-FFF2-40B4-BE49-F238E27FC236}">
                      <a16:creationId xmlns:a16="http://schemas.microsoft.com/office/drawing/2014/main" id="{2B44E5F1-2BBC-16E4-2629-04FBC8CCD238}"/>
                    </a:ext>
                  </a:extLst>
                </p14:cNvPr>
                <p14:cNvContentPartPr/>
                <p14:nvPr/>
              </p14:nvContentPartPr>
              <p14:xfrm>
                <a:off x="10014549" y="6081626"/>
                <a:ext cx="73440" cy="109440"/>
              </p14:xfrm>
            </p:contentPart>
          </mc:Choice>
          <mc:Fallback xmlns="">
            <p:pic>
              <p:nvPicPr>
                <p:cNvPr id="211" name="Ink 210">
                  <a:extLst>
                    <a:ext uri="{FF2B5EF4-FFF2-40B4-BE49-F238E27FC236}">
                      <a16:creationId xmlns:a16="http://schemas.microsoft.com/office/drawing/2014/main" id="{2B44E5F1-2BBC-16E4-2629-04FBC8CCD238}"/>
                    </a:ext>
                  </a:extLst>
                </p:cNvPr>
                <p:cNvPicPr/>
                <p:nvPr/>
              </p:nvPicPr>
              <p:blipFill>
                <a:blip r:embed="rId82"/>
                <a:stretch>
                  <a:fillRect/>
                </a:stretch>
              </p:blipFill>
              <p:spPr>
                <a:xfrm>
                  <a:off x="10005505" y="6072626"/>
                  <a:ext cx="9116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12" name="Ink 211">
                  <a:extLst>
                    <a:ext uri="{FF2B5EF4-FFF2-40B4-BE49-F238E27FC236}">
                      <a16:creationId xmlns:a16="http://schemas.microsoft.com/office/drawing/2014/main" id="{64FD0F29-B32D-4D8E-746F-12A2451DB851}"/>
                    </a:ext>
                  </a:extLst>
                </p14:cNvPr>
                <p14:cNvContentPartPr/>
                <p14:nvPr/>
              </p14:nvContentPartPr>
              <p14:xfrm>
                <a:off x="10318029" y="6084146"/>
                <a:ext cx="10080" cy="158400"/>
              </p14:xfrm>
            </p:contentPart>
          </mc:Choice>
          <mc:Fallback xmlns="">
            <p:pic>
              <p:nvPicPr>
                <p:cNvPr id="212" name="Ink 211">
                  <a:extLst>
                    <a:ext uri="{FF2B5EF4-FFF2-40B4-BE49-F238E27FC236}">
                      <a16:creationId xmlns:a16="http://schemas.microsoft.com/office/drawing/2014/main" id="{64FD0F29-B32D-4D8E-746F-12A2451DB851}"/>
                    </a:ext>
                  </a:extLst>
                </p:cNvPr>
                <p:cNvPicPr/>
                <p:nvPr/>
              </p:nvPicPr>
              <p:blipFill>
                <a:blip r:embed="rId84"/>
                <a:stretch>
                  <a:fillRect/>
                </a:stretch>
              </p:blipFill>
              <p:spPr>
                <a:xfrm>
                  <a:off x="10309029" y="6075146"/>
                  <a:ext cx="277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13" name="Ink 212">
                  <a:extLst>
                    <a:ext uri="{FF2B5EF4-FFF2-40B4-BE49-F238E27FC236}">
                      <a16:creationId xmlns:a16="http://schemas.microsoft.com/office/drawing/2014/main" id="{64EF4A0E-C646-0E71-224F-53A206288A99}"/>
                    </a:ext>
                  </a:extLst>
                </p14:cNvPr>
                <p14:cNvContentPartPr/>
                <p14:nvPr/>
              </p14:nvContentPartPr>
              <p14:xfrm>
                <a:off x="10201389" y="6077666"/>
                <a:ext cx="212760" cy="197280"/>
              </p14:xfrm>
            </p:contentPart>
          </mc:Choice>
          <mc:Fallback xmlns="">
            <p:pic>
              <p:nvPicPr>
                <p:cNvPr id="213" name="Ink 212">
                  <a:extLst>
                    <a:ext uri="{FF2B5EF4-FFF2-40B4-BE49-F238E27FC236}">
                      <a16:creationId xmlns:a16="http://schemas.microsoft.com/office/drawing/2014/main" id="{64EF4A0E-C646-0E71-224F-53A206288A99}"/>
                    </a:ext>
                  </a:extLst>
                </p:cNvPr>
                <p:cNvPicPr/>
                <p:nvPr/>
              </p:nvPicPr>
              <p:blipFill>
                <a:blip r:embed="rId86"/>
                <a:stretch>
                  <a:fillRect/>
                </a:stretch>
              </p:blipFill>
              <p:spPr>
                <a:xfrm>
                  <a:off x="10192374" y="6068666"/>
                  <a:ext cx="23043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14" name="Ink 213">
                  <a:extLst>
                    <a:ext uri="{FF2B5EF4-FFF2-40B4-BE49-F238E27FC236}">
                      <a16:creationId xmlns:a16="http://schemas.microsoft.com/office/drawing/2014/main" id="{DF464E55-5B40-D9F3-9EF3-6FE1319D39C0}"/>
                    </a:ext>
                  </a:extLst>
                </p14:cNvPr>
                <p14:cNvContentPartPr/>
                <p14:nvPr/>
              </p14:nvContentPartPr>
              <p14:xfrm>
                <a:off x="10793949" y="6101786"/>
                <a:ext cx="109440" cy="132840"/>
              </p14:xfrm>
            </p:contentPart>
          </mc:Choice>
          <mc:Fallback xmlns="">
            <p:pic>
              <p:nvPicPr>
                <p:cNvPr id="214" name="Ink 213">
                  <a:extLst>
                    <a:ext uri="{FF2B5EF4-FFF2-40B4-BE49-F238E27FC236}">
                      <a16:creationId xmlns:a16="http://schemas.microsoft.com/office/drawing/2014/main" id="{DF464E55-5B40-D9F3-9EF3-6FE1319D39C0}"/>
                    </a:ext>
                  </a:extLst>
                </p:cNvPr>
                <p:cNvPicPr/>
                <p:nvPr/>
              </p:nvPicPr>
              <p:blipFill>
                <a:blip r:embed="rId88"/>
                <a:stretch>
                  <a:fillRect/>
                </a:stretch>
              </p:blipFill>
              <p:spPr>
                <a:xfrm>
                  <a:off x="10784949" y="6092810"/>
                  <a:ext cx="127080" cy="15043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15" name="Ink 214">
                  <a:extLst>
                    <a:ext uri="{FF2B5EF4-FFF2-40B4-BE49-F238E27FC236}">
                      <a16:creationId xmlns:a16="http://schemas.microsoft.com/office/drawing/2014/main" id="{6DD80643-F093-4884-F288-12C7B02EAA00}"/>
                    </a:ext>
                  </a:extLst>
                </p14:cNvPr>
                <p14:cNvContentPartPr/>
                <p14:nvPr/>
              </p14:nvContentPartPr>
              <p14:xfrm>
                <a:off x="10787829" y="5994866"/>
                <a:ext cx="150480" cy="40320"/>
              </p14:xfrm>
            </p:contentPart>
          </mc:Choice>
          <mc:Fallback xmlns="">
            <p:pic>
              <p:nvPicPr>
                <p:cNvPr id="215" name="Ink 214">
                  <a:extLst>
                    <a:ext uri="{FF2B5EF4-FFF2-40B4-BE49-F238E27FC236}">
                      <a16:creationId xmlns:a16="http://schemas.microsoft.com/office/drawing/2014/main" id="{6DD80643-F093-4884-F288-12C7B02EAA00}"/>
                    </a:ext>
                  </a:extLst>
                </p:cNvPr>
                <p:cNvPicPr/>
                <p:nvPr/>
              </p:nvPicPr>
              <p:blipFill>
                <a:blip r:embed="rId90"/>
                <a:stretch>
                  <a:fillRect/>
                </a:stretch>
              </p:blipFill>
              <p:spPr>
                <a:xfrm>
                  <a:off x="10778829" y="5985866"/>
                  <a:ext cx="1681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17" name="Ink 216">
                  <a:extLst>
                    <a:ext uri="{FF2B5EF4-FFF2-40B4-BE49-F238E27FC236}">
                      <a16:creationId xmlns:a16="http://schemas.microsoft.com/office/drawing/2014/main" id="{48B21879-B079-648E-ACA3-1C71D11D85AE}"/>
                    </a:ext>
                  </a:extLst>
                </p14:cNvPr>
                <p14:cNvContentPartPr/>
                <p14:nvPr/>
              </p14:nvContentPartPr>
              <p14:xfrm>
                <a:off x="10065309" y="6094946"/>
                <a:ext cx="69840" cy="186120"/>
              </p14:xfrm>
            </p:contentPart>
          </mc:Choice>
          <mc:Fallback xmlns="">
            <p:pic>
              <p:nvPicPr>
                <p:cNvPr id="217" name="Ink 216">
                  <a:extLst>
                    <a:ext uri="{FF2B5EF4-FFF2-40B4-BE49-F238E27FC236}">
                      <a16:creationId xmlns:a16="http://schemas.microsoft.com/office/drawing/2014/main" id="{48B21879-B079-648E-ACA3-1C71D11D85AE}"/>
                    </a:ext>
                  </a:extLst>
                </p:cNvPr>
                <p:cNvPicPr/>
                <p:nvPr/>
              </p:nvPicPr>
              <p:blipFill>
                <a:blip r:embed="rId92"/>
                <a:stretch>
                  <a:fillRect/>
                </a:stretch>
              </p:blipFill>
              <p:spPr>
                <a:xfrm>
                  <a:off x="10056309" y="6085946"/>
                  <a:ext cx="874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18" name="Ink 217">
                  <a:extLst>
                    <a:ext uri="{FF2B5EF4-FFF2-40B4-BE49-F238E27FC236}">
                      <a16:creationId xmlns:a16="http://schemas.microsoft.com/office/drawing/2014/main" id="{F639F18A-CE00-8F34-7A03-6EF477B9D519}"/>
                    </a:ext>
                  </a:extLst>
                </p14:cNvPr>
                <p14:cNvContentPartPr/>
                <p14:nvPr/>
              </p14:nvContentPartPr>
              <p14:xfrm>
                <a:off x="10228389" y="6171266"/>
                <a:ext cx="145800" cy="360"/>
              </p14:xfrm>
            </p:contentPart>
          </mc:Choice>
          <mc:Fallback xmlns="">
            <p:pic>
              <p:nvPicPr>
                <p:cNvPr id="218" name="Ink 217">
                  <a:extLst>
                    <a:ext uri="{FF2B5EF4-FFF2-40B4-BE49-F238E27FC236}">
                      <a16:creationId xmlns:a16="http://schemas.microsoft.com/office/drawing/2014/main" id="{F639F18A-CE00-8F34-7A03-6EF477B9D519}"/>
                    </a:ext>
                  </a:extLst>
                </p:cNvPr>
                <p:cNvPicPr/>
                <p:nvPr/>
              </p:nvPicPr>
              <p:blipFill>
                <a:blip r:embed="rId94"/>
                <a:stretch>
                  <a:fillRect/>
                </a:stretch>
              </p:blipFill>
              <p:spPr>
                <a:xfrm>
                  <a:off x="10219389" y="6162266"/>
                  <a:ext cx="163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19" name="Ink 218">
                  <a:extLst>
                    <a:ext uri="{FF2B5EF4-FFF2-40B4-BE49-F238E27FC236}">
                      <a16:creationId xmlns:a16="http://schemas.microsoft.com/office/drawing/2014/main" id="{458D1847-DA72-724D-D47B-1C6E172232EE}"/>
                    </a:ext>
                  </a:extLst>
                </p14:cNvPr>
                <p14:cNvContentPartPr/>
                <p14:nvPr/>
              </p14:nvContentPartPr>
              <p14:xfrm>
                <a:off x="10535469" y="5999186"/>
                <a:ext cx="97920" cy="257040"/>
              </p14:xfrm>
            </p:contentPart>
          </mc:Choice>
          <mc:Fallback xmlns="">
            <p:pic>
              <p:nvPicPr>
                <p:cNvPr id="219" name="Ink 218">
                  <a:extLst>
                    <a:ext uri="{FF2B5EF4-FFF2-40B4-BE49-F238E27FC236}">
                      <a16:creationId xmlns:a16="http://schemas.microsoft.com/office/drawing/2014/main" id="{458D1847-DA72-724D-D47B-1C6E172232EE}"/>
                    </a:ext>
                  </a:extLst>
                </p:cNvPr>
                <p:cNvPicPr/>
                <p:nvPr/>
              </p:nvPicPr>
              <p:blipFill>
                <a:blip r:embed="rId96"/>
                <a:stretch>
                  <a:fillRect/>
                </a:stretch>
              </p:blipFill>
              <p:spPr>
                <a:xfrm>
                  <a:off x="10526469" y="5990186"/>
                  <a:ext cx="11556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20" name="Ink 219">
                  <a:extLst>
                    <a:ext uri="{FF2B5EF4-FFF2-40B4-BE49-F238E27FC236}">
                      <a16:creationId xmlns:a16="http://schemas.microsoft.com/office/drawing/2014/main" id="{092EE3E2-68E9-C834-DE48-7A569351A037}"/>
                    </a:ext>
                  </a:extLst>
                </p14:cNvPr>
                <p14:cNvContentPartPr/>
                <p14:nvPr/>
              </p14:nvContentPartPr>
              <p14:xfrm>
                <a:off x="10494069" y="6149306"/>
                <a:ext cx="143640" cy="360"/>
              </p14:xfrm>
            </p:contentPart>
          </mc:Choice>
          <mc:Fallback xmlns="">
            <p:pic>
              <p:nvPicPr>
                <p:cNvPr id="220" name="Ink 219">
                  <a:extLst>
                    <a:ext uri="{FF2B5EF4-FFF2-40B4-BE49-F238E27FC236}">
                      <a16:creationId xmlns:a16="http://schemas.microsoft.com/office/drawing/2014/main" id="{092EE3E2-68E9-C834-DE48-7A569351A037}"/>
                    </a:ext>
                  </a:extLst>
                </p:cNvPr>
                <p:cNvPicPr/>
                <p:nvPr/>
              </p:nvPicPr>
              <p:blipFill>
                <a:blip r:embed="rId98"/>
                <a:stretch>
                  <a:fillRect/>
                </a:stretch>
              </p:blipFill>
              <p:spPr>
                <a:xfrm>
                  <a:off x="10485069" y="6140306"/>
                  <a:ext cx="161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23" name="Ink 222">
                  <a:extLst>
                    <a:ext uri="{FF2B5EF4-FFF2-40B4-BE49-F238E27FC236}">
                      <a16:creationId xmlns:a16="http://schemas.microsoft.com/office/drawing/2014/main" id="{B4E9ED52-DE1E-FF18-0143-937A1F90D2D9}"/>
                    </a:ext>
                  </a:extLst>
                </p14:cNvPr>
                <p14:cNvContentPartPr/>
                <p14:nvPr/>
              </p14:nvContentPartPr>
              <p14:xfrm>
                <a:off x="10705029" y="6033026"/>
                <a:ext cx="47880" cy="241560"/>
              </p14:xfrm>
            </p:contentPart>
          </mc:Choice>
          <mc:Fallback xmlns="">
            <p:pic>
              <p:nvPicPr>
                <p:cNvPr id="223" name="Ink 222">
                  <a:extLst>
                    <a:ext uri="{FF2B5EF4-FFF2-40B4-BE49-F238E27FC236}">
                      <a16:creationId xmlns:a16="http://schemas.microsoft.com/office/drawing/2014/main" id="{B4E9ED52-DE1E-FF18-0143-937A1F90D2D9}"/>
                    </a:ext>
                  </a:extLst>
                </p:cNvPr>
                <p:cNvPicPr/>
                <p:nvPr/>
              </p:nvPicPr>
              <p:blipFill>
                <a:blip r:embed="rId100"/>
                <a:stretch>
                  <a:fillRect/>
                </a:stretch>
              </p:blipFill>
              <p:spPr>
                <a:xfrm>
                  <a:off x="10695961" y="6024039"/>
                  <a:ext cx="65654" cy="259174"/>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24" name="Ink 223">
                  <a:extLst>
                    <a:ext uri="{FF2B5EF4-FFF2-40B4-BE49-F238E27FC236}">
                      <a16:creationId xmlns:a16="http://schemas.microsoft.com/office/drawing/2014/main" id="{C814F785-C96E-F894-A1F4-AC50219BEE16}"/>
                    </a:ext>
                  </a:extLst>
                </p14:cNvPr>
                <p14:cNvContentPartPr/>
                <p14:nvPr/>
              </p14:nvContentPartPr>
              <p14:xfrm>
                <a:off x="10761549" y="6106826"/>
                <a:ext cx="138240" cy="129240"/>
              </p14:xfrm>
            </p:contentPart>
          </mc:Choice>
          <mc:Fallback xmlns="">
            <p:pic>
              <p:nvPicPr>
                <p:cNvPr id="224" name="Ink 223">
                  <a:extLst>
                    <a:ext uri="{FF2B5EF4-FFF2-40B4-BE49-F238E27FC236}">
                      <a16:creationId xmlns:a16="http://schemas.microsoft.com/office/drawing/2014/main" id="{C814F785-C96E-F894-A1F4-AC50219BEE16}"/>
                    </a:ext>
                  </a:extLst>
                </p:cNvPr>
                <p:cNvPicPr/>
                <p:nvPr/>
              </p:nvPicPr>
              <p:blipFill>
                <a:blip r:embed="rId102"/>
                <a:stretch>
                  <a:fillRect/>
                </a:stretch>
              </p:blipFill>
              <p:spPr>
                <a:xfrm>
                  <a:off x="10752549" y="6097826"/>
                  <a:ext cx="1558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25" name="Ink 224">
                  <a:extLst>
                    <a:ext uri="{FF2B5EF4-FFF2-40B4-BE49-F238E27FC236}">
                      <a16:creationId xmlns:a16="http://schemas.microsoft.com/office/drawing/2014/main" id="{314ADBBA-0CC9-8EB1-4E4E-DD32EF78E057}"/>
                    </a:ext>
                  </a:extLst>
                </p14:cNvPr>
                <p14:cNvContentPartPr/>
                <p14:nvPr/>
              </p14:nvContentPartPr>
              <p14:xfrm>
                <a:off x="10994469" y="6044546"/>
                <a:ext cx="25560" cy="201600"/>
              </p14:xfrm>
            </p:contentPart>
          </mc:Choice>
          <mc:Fallback xmlns="">
            <p:pic>
              <p:nvPicPr>
                <p:cNvPr id="225" name="Ink 224">
                  <a:extLst>
                    <a:ext uri="{FF2B5EF4-FFF2-40B4-BE49-F238E27FC236}">
                      <a16:creationId xmlns:a16="http://schemas.microsoft.com/office/drawing/2014/main" id="{314ADBBA-0CC9-8EB1-4E4E-DD32EF78E057}"/>
                    </a:ext>
                  </a:extLst>
                </p:cNvPr>
                <p:cNvPicPr/>
                <p:nvPr/>
              </p:nvPicPr>
              <p:blipFill>
                <a:blip r:embed="rId104"/>
                <a:stretch>
                  <a:fillRect/>
                </a:stretch>
              </p:blipFill>
              <p:spPr>
                <a:xfrm>
                  <a:off x="10985340" y="6035562"/>
                  <a:ext cx="43452" cy="219209"/>
                </a:xfrm>
                <a:prstGeom prst="rect">
                  <a:avLst/>
                </a:prstGeom>
              </p:spPr>
            </p:pic>
          </mc:Fallback>
        </mc:AlternateContent>
        <p:grpSp>
          <p:nvGrpSpPr>
            <p:cNvPr id="226" name="Group 225">
              <a:extLst>
                <a:ext uri="{FF2B5EF4-FFF2-40B4-BE49-F238E27FC236}">
                  <a16:creationId xmlns:a16="http://schemas.microsoft.com/office/drawing/2014/main" id="{08470056-888B-2067-019D-B6016DE6DB9B}"/>
                </a:ext>
              </a:extLst>
            </p:cNvPr>
            <p:cNvGrpSpPr/>
            <p:nvPr/>
          </p:nvGrpSpPr>
          <p:grpSpPr>
            <a:xfrm>
              <a:off x="9973117" y="4296644"/>
              <a:ext cx="184320" cy="210240"/>
              <a:chOff x="907780" y="3749882"/>
              <a:chExt cx="184320" cy="210240"/>
            </a:xfrm>
          </p:grpSpPr>
          <mc:AlternateContent xmlns:mc="http://schemas.openxmlformats.org/markup-compatibility/2006" xmlns:p14="http://schemas.microsoft.com/office/powerpoint/2010/main">
            <mc:Choice Requires="p14">
              <p:contentPart p14:bwMode="auto" r:id="rId105">
                <p14:nvContentPartPr>
                  <p14:cNvPr id="227" name="Ink 226">
                    <a:extLst>
                      <a:ext uri="{FF2B5EF4-FFF2-40B4-BE49-F238E27FC236}">
                        <a16:creationId xmlns:a16="http://schemas.microsoft.com/office/drawing/2014/main" id="{40A5E202-65C9-B19F-C1EE-0EB6DAEA7B99}"/>
                      </a:ext>
                    </a:extLst>
                  </p14:cNvPr>
                  <p14:cNvContentPartPr/>
                  <p14:nvPr/>
                </p14:nvContentPartPr>
                <p14:xfrm>
                  <a:off x="908500" y="3784442"/>
                  <a:ext cx="114840" cy="121680"/>
                </p14:xfrm>
              </p:contentPart>
            </mc:Choice>
            <mc:Fallback xmlns="">
              <p:pic>
                <p:nvPicPr>
                  <p:cNvPr id="227" name="Ink 226">
                    <a:extLst>
                      <a:ext uri="{FF2B5EF4-FFF2-40B4-BE49-F238E27FC236}">
                        <a16:creationId xmlns:a16="http://schemas.microsoft.com/office/drawing/2014/main" id="{40A5E202-65C9-B19F-C1EE-0EB6DAEA7B99}"/>
                      </a:ext>
                    </a:extLst>
                  </p:cNvPr>
                  <p:cNvPicPr/>
                  <p:nvPr/>
                </p:nvPicPr>
                <p:blipFill>
                  <a:blip r:embed="rId38"/>
                  <a:stretch>
                    <a:fillRect/>
                  </a:stretch>
                </p:blipFill>
                <p:spPr>
                  <a:xfrm>
                    <a:off x="899500" y="3775442"/>
                    <a:ext cx="1324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28" name="Ink 227">
                    <a:extLst>
                      <a:ext uri="{FF2B5EF4-FFF2-40B4-BE49-F238E27FC236}">
                        <a16:creationId xmlns:a16="http://schemas.microsoft.com/office/drawing/2014/main" id="{6AB02B72-2035-0FBE-FBAE-5FA761DCCEBA}"/>
                      </a:ext>
                    </a:extLst>
                  </p14:cNvPr>
                  <p14:cNvContentPartPr/>
                  <p14:nvPr/>
                </p14:nvContentPartPr>
                <p14:xfrm>
                  <a:off x="907780" y="3749882"/>
                  <a:ext cx="108720" cy="181440"/>
                </p14:xfrm>
              </p:contentPart>
            </mc:Choice>
            <mc:Fallback xmlns="">
              <p:pic>
                <p:nvPicPr>
                  <p:cNvPr id="228" name="Ink 227">
                    <a:extLst>
                      <a:ext uri="{FF2B5EF4-FFF2-40B4-BE49-F238E27FC236}">
                        <a16:creationId xmlns:a16="http://schemas.microsoft.com/office/drawing/2014/main" id="{6AB02B72-2035-0FBE-FBAE-5FA761DCCEBA}"/>
                      </a:ext>
                    </a:extLst>
                  </p:cNvPr>
                  <p:cNvPicPr/>
                  <p:nvPr/>
                </p:nvPicPr>
                <p:blipFill>
                  <a:blip r:embed="rId40"/>
                  <a:stretch>
                    <a:fillRect/>
                  </a:stretch>
                </p:blipFill>
                <p:spPr>
                  <a:xfrm>
                    <a:off x="898780" y="3740882"/>
                    <a:ext cx="1263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29" name="Ink 228">
                    <a:extLst>
                      <a:ext uri="{FF2B5EF4-FFF2-40B4-BE49-F238E27FC236}">
                        <a16:creationId xmlns:a16="http://schemas.microsoft.com/office/drawing/2014/main" id="{41AE20F1-2689-F8B9-A5B7-CDDDE6C56EAA}"/>
                      </a:ext>
                    </a:extLst>
                  </p14:cNvPr>
                  <p14:cNvContentPartPr/>
                  <p14:nvPr/>
                </p14:nvContentPartPr>
                <p14:xfrm>
                  <a:off x="1089220" y="3856442"/>
                  <a:ext cx="2880" cy="103680"/>
                </p14:xfrm>
              </p:contentPart>
            </mc:Choice>
            <mc:Fallback xmlns="">
              <p:pic>
                <p:nvPicPr>
                  <p:cNvPr id="229" name="Ink 228">
                    <a:extLst>
                      <a:ext uri="{FF2B5EF4-FFF2-40B4-BE49-F238E27FC236}">
                        <a16:creationId xmlns:a16="http://schemas.microsoft.com/office/drawing/2014/main" id="{41AE20F1-2689-F8B9-A5B7-CDDDE6C56EAA}"/>
                      </a:ext>
                    </a:extLst>
                  </p:cNvPr>
                  <p:cNvPicPr/>
                  <p:nvPr/>
                </p:nvPicPr>
                <p:blipFill>
                  <a:blip r:embed="rId42"/>
                  <a:stretch>
                    <a:fillRect/>
                  </a:stretch>
                </p:blipFill>
                <p:spPr>
                  <a:xfrm>
                    <a:off x="1080220" y="3847442"/>
                    <a:ext cx="20520" cy="121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8">
              <p14:nvContentPartPr>
                <p14:cNvPr id="230" name="Ink 229">
                  <a:extLst>
                    <a:ext uri="{FF2B5EF4-FFF2-40B4-BE49-F238E27FC236}">
                      <a16:creationId xmlns:a16="http://schemas.microsoft.com/office/drawing/2014/main" id="{C9BDACCE-6588-5F26-27B9-F92000397325}"/>
                    </a:ext>
                  </a:extLst>
                </p14:cNvPr>
                <p14:cNvContentPartPr/>
                <p14:nvPr/>
              </p14:nvContentPartPr>
              <p14:xfrm>
                <a:off x="10166077" y="4769324"/>
                <a:ext cx="360" cy="360"/>
              </p14:xfrm>
            </p:contentPart>
          </mc:Choice>
          <mc:Fallback xmlns="">
            <p:pic>
              <p:nvPicPr>
                <p:cNvPr id="230" name="Ink 229">
                  <a:extLst>
                    <a:ext uri="{FF2B5EF4-FFF2-40B4-BE49-F238E27FC236}">
                      <a16:creationId xmlns:a16="http://schemas.microsoft.com/office/drawing/2014/main" id="{C9BDACCE-6588-5F26-27B9-F92000397325}"/>
                    </a:ext>
                  </a:extLst>
                </p:cNvPr>
                <p:cNvPicPr/>
                <p:nvPr/>
              </p:nvPicPr>
              <p:blipFill>
                <a:blip r:embed="rId44"/>
                <a:stretch>
                  <a:fillRect/>
                </a:stretch>
              </p:blipFill>
              <p:spPr>
                <a:xfrm>
                  <a:off x="10148077" y="475132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32" name="Ink 231">
                  <a:extLst>
                    <a:ext uri="{FF2B5EF4-FFF2-40B4-BE49-F238E27FC236}">
                      <a16:creationId xmlns:a16="http://schemas.microsoft.com/office/drawing/2014/main" id="{0F2F8EDD-CCEC-B03B-BCC7-5ED28744A55A}"/>
                    </a:ext>
                  </a:extLst>
                </p14:cNvPr>
                <p14:cNvContentPartPr/>
                <p14:nvPr/>
              </p14:nvContentPartPr>
              <p14:xfrm>
                <a:off x="10175797" y="4975244"/>
                <a:ext cx="360" cy="360"/>
              </p14:xfrm>
            </p:contentPart>
          </mc:Choice>
          <mc:Fallback xmlns="">
            <p:pic>
              <p:nvPicPr>
                <p:cNvPr id="232" name="Ink 231">
                  <a:extLst>
                    <a:ext uri="{FF2B5EF4-FFF2-40B4-BE49-F238E27FC236}">
                      <a16:creationId xmlns:a16="http://schemas.microsoft.com/office/drawing/2014/main" id="{0F2F8EDD-CCEC-B03B-BCC7-5ED28744A55A}"/>
                    </a:ext>
                  </a:extLst>
                </p:cNvPr>
                <p:cNvPicPr/>
                <p:nvPr/>
              </p:nvPicPr>
              <p:blipFill>
                <a:blip r:embed="rId44"/>
                <a:stretch>
                  <a:fillRect/>
                </a:stretch>
              </p:blipFill>
              <p:spPr>
                <a:xfrm>
                  <a:off x="10157797" y="495724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33" name="Ink 232">
                  <a:extLst>
                    <a:ext uri="{FF2B5EF4-FFF2-40B4-BE49-F238E27FC236}">
                      <a16:creationId xmlns:a16="http://schemas.microsoft.com/office/drawing/2014/main" id="{23A878C7-1B46-D1B4-7CBC-02C45055C739}"/>
                    </a:ext>
                  </a:extLst>
                </p14:cNvPr>
                <p14:cNvContentPartPr/>
                <p14:nvPr/>
              </p14:nvContentPartPr>
              <p14:xfrm>
                <a:off x="10188757" y="5197724"/>
                <a:ext cx="360" cy="360"/>
              </p14:xfrm>
            </p:contentPart>
          </mc:Choice>
          <mc:Fallback xmlns="">
            <p:pic>
              <p:nvPicPr>
                <p:cNvPr id="233" name="Ink 232">
                  <a:extLst>
                    <a:ext uri="{FF2B5EF4-FFF2-40B4-BE49-F238E27FC236}">
                      <a16:creationId xmlns:a16="http://schemas.microsoft.com/office/drawing/2014/main" id="{23A878C7-1B46-D1B4-7CBC-02C45055C739}"/>
                    </a:ext>
                  </a:extLst>
                </p:cNvPr>
                <p:cNvPicPr/>
                <p:nvPr/>
              </p:nvPicPr>
              <p:blipFill>
                <a:blip r:embed="rId44"/>
                <a:stretch>
                  <a:fillRect/>
                </a:stretch>
              </p:blipFill>
              <p:spPr>
                <a:xfrm>
                  <a:off x="10170757" y="517972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35" name="Ink 234">
                  <a:extLst>
                    <a:ext uri="{FF2B5EF4-FFF2-40B4-BE49-F238E27FC236}">
                      <a16:creationId xmlns:a16="http://schemas.microsoft.com/office/drawing/2014/main" id="{A9BBB53E-E484-0F0D-C876-C3BC2DD64FF3}"/>
                    </a:ext>
                  </a:extLst>
                </p14:cNvPr>
                <p14:cNvContentPartPr/>
                <p14:nvPr/>
              </p14:nvContentPartPr>
              <p14:xfrm>
                <a:off x="9995437" y="5168204"/>
                <a:ext cx="107280" cy="131040"/>
              </p14:xfrm>
            </p:contentPart>
          </mc:Choice>
          <mc:Fallback xmlns="">
            <p:pic>
              <p:nvPicPr>
                <p:cNvPr id="235" name="Ink 234">
                  <a:extLst>
                    <a:ext uri="{FF2B5EF4-FFF2-40B4-BE49-F238E27FC236}">
                      <a16:creationId xmlns:a16="http://schemas.microsoft.com/office/drawing/2014/main" id="{A9BBB53E-E484-0F0D-C876-C3BC2DD64FF3}"/>
                    </a:ext>
                  </a:extLst>
                </p:cNvPr>
                <p:cNvPicPr/>
                <p:nvPr/>
              </p:nvPicPr>
              <p:blipFill>
                <a:blip r:embed="rId72"/>
                <a:stretch>
                  <a:fillRect/>
                </a:stretch>
              </p:blipFill>
              <p:spPr>
                <a:xfrm>
                  <a:off x="9986437" y="5159229"/>
                  <a:ext cx="124920" cy="14863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36" name="Ink 235">
                  <a:extLst>
                    <a:ext uri="{FF2B5EF4-FFF2-40B4-BE49-F238E27FC236}">
                      <a16:creationId xmlns:a16="http://schemas.microsoft.com/office/drawing/2014/main" id="{8A793479-E96D-57CE-59D6-80A8EEF219AA}"/>
                    </a:ext>
                  </a:extLst>
                </p14:cNvPr>
                <p14:cNvContentPartPr/>
                <p14:nvPr/>
              </p14:nvContentPartPr>
              <p14:xfrm>
                <a:off x="9987157" y="5184404"/>
                <a:ext cx="110880" cy="144720"/>
              </p14:xfrm>
            </p:contentPart>
          </mc:Choice>
          <mc:Fallback xmlns="">
            <p:pic>
              <p:nvPicPr>
                <p:cNvPr id="236" name="Ink 235">
                  <a:extLst>
                    <a:ext uri="{FF2B5EF4-FFF2-40B4-BE49-F238E27FC236}">
                      <a16:creationId xmlns:a16="http://schemas.microsoft.com/office/drawing/2014/main" id="{8A793479-E96D-57CE-59D6-80A8EEF219AA}"/>
                    </a:ext>
                  </a:extLst>
                </p:cNvPr>
                <p:cNvPicPr/>
                <p:nvPr/>
              </p:nvPicPr>
              <p:blipFill>
                <a:blip r:embed="rId74"/>
                <a:stretch>
                  <a:fillRect/>
                </a:stretch>
              </p:blipFill>
              <p:spPr>
                <a:xfrm>
                  <a:off x="9978128" y="5175404"/>
                  <a:ext cx="128577"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38" name="Ink 237">
                  <a:extLst>
                    <a:ext uri="{FF2B5EF4-FFF2-40B4-BE49-F238E27FC236}">
                      <a16:creationId xmlns:a16="http://schemas.microsoft.com/office/drawing/2014/main" id="{5CAB988D-3829-4E58-5887-85A1EED0A579}"/>
                    </a:ext>
                  </a:extLst>
                </p14:cNvPr>
                <p14:cNvContentPartPr/>
                <p14:nvPr/>
              </p14:nvContentPartPr>
              <p14:xfrm>
                <a:off x="10148797" y="5278004"/>
                <a:ext cx="79560" cy="80640"/>
              </p14:xfrm>
            </p:contentPart>
          </mc:Choice>
          <mc:Fallback xmlns="">
            <p:pic>
              <p:nvPicPr>
                <p:cNvPr id="238" name="Ink 237">
                  <a:extLst>
                    <a:ext uri="{FF2B5EF4-FFF2-40B4-BE49-F238E27FC236}">
                      <a16:creationId xmlns:a16="http://schemas.microsoft.com/office/drawing/2014/main" id="{5CAB988D-3829-4E58-5887-85A1EED0A579}"/>
                    </a:ext>
                  </a:extLst>
                </p:cNvPr>
                <p:cNvPicPr/>
                <p:nvPr/>
              </p:nvPicPr>
              <p:blipFill>
                <a:blip r:embed="rId76"/>
                <a:stretch>
                  <a:fillRect/>
                </a:stretch>
              </p:blipFill>
              <p:spPr>
                <a:xfrm>
                  <a:off x="10139797" y="5268964"/>
                  <a:ext cx="97200" cy="9835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39" name="Ink 238">
                  <a:extLst>
                    <a:ext uri="{FF2B5EF4-FFF2-40B4-BE49-F238E27FC236}">
                      <a16:creationId xmlns:a16="http://schemas.microsoft.com/office/drawing/2014/main" id="{1D2908E7-CE84-A40E-38E2-A8EE8AA9EFAD}"/>
                    </a:ext>
                  </a:extLst>
                </p14:cNvPr>
                <p14:cNvContentPartPr/>
                <p14:nvPr/>
              </p14:nvContentPartPr>
              <p14:xfrm>
                <a:off x="9342064" y="5728130"/>
                <a:ext cx="109440" cy="132840"/>
              </p14:xfrm>
            </p:contentPart>
          </mc:Choice>
          <mc:Fallback xmlns="">
            <p:pic>
              <p:nvPicPr>
                <p:cNvPr id="239" name="Ink 238">
                  <a:extLst>
                    <a:ext uri="{FF2B5EF4-FFF2-40B4-BE49-F238E27FC236}">
                      <a16:creationId xmlns:a16="http://schemas.microsoft.com/office/drawing/2014/main" id="{1D2908E7-CE84-A40E-38E2-A8EE8AA9EFAD}"/>
                    </a:ext>
                  </a:extLst>
                </p:cNvPr>
                <p:cNvPicPr/>
                <p:nvPr/>
              </p:nvPicPr>
              <p:blipFill>
                <a:blip r:embed="rId88"/>
                <a:stretch>
                  <a:fillRect/>
                </a:stretch>
              </p:blipFill>
              <p:spPr>
                <a:xfrm>
                  <a:off x="9333064" y="5719154"/>
                  <a:ext cx="127080" cy="15043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40" name="Ink 239">
                  <a:extLst>
                    <a:ext uri="{FF2B5EF4-FFF2-40B4-BE49-F238E27FC236}">
                      <a16:creationId xmlns:a16="http://schemas.microsoft.com/office/drawing/2014/main" id="{77B3DC65-FF73-0EF7-9A8F-63512FB4B229}"/>
                    </a:ext>
                  </a:extLst>
                </p14:cNvPr>
                <p14:cNvContentPartPr/>
                <p14:nvPr/>
              </p14:nvContentPartPr>
              <p14:xfrm>
                <a:off x="9335944" y="5621210"/>
                <a:ext cx="150480" cy="40320"/>
              </p14:xfrm>
            </p:contentPart>
          </mc:Choice>
          <mc:Fallback xmlns="">
            <p:pic>
              <p:nvPicPr>
                <p:cNvPr id="240" name="Ink 239">
                  <a:extLst>
                    <a:ext uri="{FF2B5EF4-FFF2-40B4-BE49-F238E27FC236}">
                      <a16:creationId xmlns:a16="http://schemas.microsoft.com/office/drawing/2014/main" id="{77B3DC65-FF73-0EF7-9A8F-63512FB4B229}"/>
                    </a:ext>
                  </a:extLst>
                </p:cNvPr>
                <p:cNvPicPr/>
                <p:nvPr/>
              </p:nvPicPr>
              <p:blipFill>
                <a:blip r:embed="rId90"/>
                <a:stretch>
                  <a:fillRect/>
                </a:stretch>
              </p:blipFill>
              <p:spPr>
                <a:xfrm>
                  <a:off x="9326944" y="5612210"/>
                  <a:ext cx="1681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41" name="Ink 240">
                  <a:extLst>
                    <a:ext uri="{FF2B5EF4-FFF2-40B4-BE49-F238E27FC236}">
                      <a16:creationId xmlns:a16="http://schemas.microsoft.com/office/drawing/2014/main" id="{F2A266DA-FCD9-9FD1-D93B-75CC1252806A}"/>
                    </a:ext>
                  </a:extLst>
                </p14:cNvPr>
                <p14:cNvContentPartPr/>
                <p14:nvPr/>
              </p14:nvContentPartPr>
              <p14:xfrm>
                <a:off x="9083584" y="5625530"/>
                <a:ext cx="97920" cy="257040"/>
              </p14:xfrm>
            </p:contentPart>
          </mc:Choice>
          <mc:Fallback xmlns="">
            <p:pic>
              <p:nvPicPr>
                <p:cNvPr id="241" name="Ink 240">
                  <a:extLst>
                    <a:ext uri="{FF2B5EF4-FFF2-40B4-BE49-F238E27FC236}">
                      <a16:creationId xmlns:a16="http://schemas.microsoft.com/office/drawing/2014/main" id="{F2A266DA-FCD9-9FD1-D93B-75CC1252806A}"/>
                    </a:ext>
                  </a:extLst>
                </p:cNvPr>
                <p:cNvPicPr/>
                <p:nvPr/>
              </p:nvPicPr>
              <p:blipFill>
                <a:blip r:embed="rId96"/>
                <a:stretch>
                  <a:fillRect/>
                </a:stretch>
              </p:blipFill>
              <p:spPr>
                <a:xfrm>
                  <a:off x="9074584" y="5616530"/>
                  <a:ext cx="11556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42" name="Ink 241">
                  <a:extLst>
                    <a:ext uri="{FF2B5EF4-FFF2-40B4-BE49-F238E27FC236}">
                      <a16:creationId xmlns:a16="http://schemas.microsoft.com/office/drawing/2014/main" id="{EB54B877-A0CB-3405-3E3C-2EE09D4378CB}"/>
                    </a:ext>
                  </a:extLst>
                </p14:cNvPr>
                <p14:cNvContentPartPr/>
                <p14:nvPr/>
              </p14:nvContentPartPr>
              <p14:xfrm>
                <a:off x="9042184" y="5775650"/>
                <a:ext cx="143640" cy="360"/>
              </p14:xfrm>
            </p:contentPart>
          </mc:Choice>
          <mc:Fallback xmlns="">
            <p:pic>
              <p:nvPicPr>
                <p:cNvPr id="242" name="Ink 241">
                  <a:extLst>
                    <a:ext uri="{FF2B5EF4-FFF2-40B4-BE49-F238E27FC236}">
                      <a16:creationId xmlns:a16="http://schemas.microsoft.com/office/drawing/2014/main" id="{EB54B877-A0CB-3405-3E3C-2EE09D4378CB}"/>
                    </a:ext>
                  </a:extLst>
                </p:cNvPr>
                <p:cNvPicPr/>
                <p:nvPr/>
              </p:nvPicPr>
              <p:blipFill>
                <a:blip r:embed="rId98"/>
                <a:stretch>
                  <a:fillRect/>
                </a:stretch>
              </p:blipFill>
              <p:spPr>
                <a:xfrm>
                  <a:off x="9033184" y="5766650"/>
                  <a:ext cx="161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44" name="Ink 243">
                  <a:extLst>
                    <a:ext uri="{FF2B5EF4-FFF2-40B4-BE49-F238E27FC236}">
                      <a16:creationId xmlns:a16="http://schemas.microsoft.com/office/drawing/2014/main" id="{F4670B4C-E26B-AC45-97BB-48F6989A92DD}"/>
                    </a:ext>
                  </a:extLst>
                </p14:cNvPr>
                <p14:cNvContentPartPr/>
                <p14:nvPr/>
              </p14:nvContentPartPr>
              <p14:xfrm>
                <a:off x="9253144" y="5659370"/>
                <a:ext cx="47880" cy="241560"/>
              </p14:xfrm>
            </p:contentPart>
          </mc:Choice>
          <mc:Fallback xmlns="">
            <p:pic>
              <p:nvPicPr>
                <p:cNvPr id="244" name="Ink 243">
                  <a:extLst>
                    <a:ext uri="{FF2B5EF4-FFF2-40B4-BE49-F238E27FC236}">
                      <a16:creationId xmlns:a16="http://schemas.microsoft.com/office/drawing/2014/main" id="{F4670B4C-E26B-AC45-97BB-48F6989A92DD}"/>
                    </a:ext>
                  </a:extLst>
                </p:cNvPr>
                <p:cNvPicPr/>
                <p:nvPr/>
              </p:nvPicPr>
              <p:blipFill>
                <a:blip r:embed="rId100"/>
                <a:stretch>
                  <a:fillRect/>
                </a:stretch>
              </p:blipFill>
              <p:spPr>
                <a:xfrm>
                  <a:off x="9244076" y="5650383"/>
                  <a:ext cx="65654" cy="259174"/>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53" name="Ink 252">
                  <a:extLst>
                    <a:ext uri="{FF2B5EF4-FFF2-40B4-BE49-F238E27FC236}">
                      <a16:creationId xmlns:a16="http://schemas.microsoft.com/office/drawing/2014/main" id="{ACA7E7A8-9AC2-607B-A5E3-AE86126DA4BA}"/>
                    </a:ext>
                  </a:extLst>
                </p14:cNvPr>
                <p14:cNvContentPartPr/>
                <p14:nvPr/>
              </p14:nvContentPartPr>
              <p14:xfrm>
                <a:off x="9309664" y="5733170"/>
                <a:ext cx="138240" cy="129240"/>
              </p14:xfrm>
            </p:contentPart>
          </mc:Choice>
          <mc:Fallback xmlns="">
            <p:pic>
              <p:nvPicPr>
                <p:cNvPr id="253" name="Ink 252">
                  <a:extLst>
                    <a:ext uri="{FF2B5EF4-FFF2-40B4-BE49-F238E27FC236}">
                      <a16:creationId xmlns:a16="http://schemas.microsoft.com/office/drawing/2014/main" id="{ACA7E7A8-9AC2-607B-A5E3-AE86126DA4BA}"/>
                    </a:ext>
                  </a:extLst>
                </p:cNvPr>
                <p:cNvPicPr/>
                <p:nvPr/>
              </p:nvPicPr>
              <p:blipFill>
                <a:blip r:embed="rId102"/>
                <a:stretch>
                  <a:fillRect/>
                </a:stretch>
              </p:blipFill>
              <p:spPr>
                <a:xfrm>
                  <a:off x="9300664" y="5724170"/>
                  <a:ext cx="1558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55" name="Ink 254">
                  <a:extLst>
                    <a:ext uri="{FF2B5EF4-FFF2-40B4-BE49-F238E27FC236}">
                      <a16:creationId xmlns:a16="http://schemas.microsoft.com/office/drawing/2014/main" id="{175228C7-D6E9-C713-065D-664C5D5EFCD9}"/>
                    </a:ext>
                  </a:extLst>
                </p14:cNvPr>
                <p14:cNvContentPartPr/>
                <p14:nvPr/>
              </p14:nvContentPartPr>
              <p14:xfrm>
                <a:off x="9542584" y="5670890"/>
                <a:ext cx="25560" cy="201600"/>
              </p14:xfrm>
            </p:contentPart>
          </mc:Choice>
          <mc:Fallback xmlns="">
            <p:pic>
              <p:nvPicPr>
                <p:cNvPr id="255" name="Ink 254">
                  <a:extLst>
                    <a:ext uri="{FF2B5EF4-FFF2-40B4-BE49-F238E27FC236}">
                      <a16:creationId xmlns:a16="http://schemas.microsoft.com/office/drawing/2014/main" id="{175228C7-D6E9-C713-065D-664C5D5EFCD9}"/>
                    </a:ext>
                  </a:extLst>
                </p:cNvPr>
                <p:cNvPicPr/>
                <p:nvPr/>
              </p:nvPicPr>
              <p:blipFill>
                <a:blip r:embed="rId104"/>
                <a:stretch>
                  <a:fillRect/>
                </a:stretch>
              </p:blipFill>
              <p:spPr>
                <a:xfrm>
                  <a:off x="9533455" y="5661906"/>
                  <a:ext cx="43452" cy="219209"/>
                </a:xfrm>
                <a:prstGeom prst="rect">
                  <a:avLst/>
                </a:prstGeom>
              </p:spPr>
            </p:pic>
          </mc:Fallback>
        </mc:AlternateContent>
        <p:grpSp>
          <p:nvGrpSpPr>
            <p:cNvPr id="256" name="Group 255">
              <a:extLst>
                <a:ext uri="{FF2B5EF4-FFF2-40B4-BE49-F238E27FC236}">
                  <a16:creationId xmlns:a16="http://schemas.microsoft.com/office/drawing/2014/main" id="{A099BFC6-84C6-43A6-166A-7AA2F3695DCD}"/>
                </a:ext>
              </a:extLst>
            </p:cNvPr>
            <p:cNvGrpSpPr/>
            <p:nvPr/>
          </p:nvGrpSpPr>
          <p:grpSpPr>
            <a:xfrm>
              <a:off x="7231473" y="3655249"/>
              <a:ext cx="2348279" cy="387984"/>
              <a:chOff x="1456120" y="3590960"/>
              <a:chExt cx="3298866" cy="545040"/>
            </a:xfrm>
          </p:grpSpPr>
          <mc:AlternateContent xmlns:mc="http://schemas.openxmlformats.org/markup-compatibility/2006" xmlns:p14="http://schemas.microsoft.com/office/powerpoint/2010/main">
            <mc:Choice Requires="p14">
              <p:contentPart p14:bwMode="auto" r:id="rId121">
                <p14:nvContentPartPr>
                  <p14:cNvPr id="257" name="Ink 256">
                    <a:extLst>
                      <a:ext uri="{FF2B5EF4-FFF2-40B4-BE49-F238E27FC236}">
                        <a16:creationId xmlns:a16="http://schemas.microsoft.com/office/drawing/2014/main" id="{B4B2E317-7651-767F-2FD3-B064B4391731}"/>
                      </a:ext>
                    </a:extLst>
                  </p14:cNvPr>
                  <p14:cNvContentPartPr/>
                  <p14:nvPr/>
                </p14:nvContentPartPr>
                <p14:xfrm>
                  <a:off x="1545760" y="3626600"/>
                  <a:ext cx="136080" cy="421560"/>
                </p14:xfrm>
              </p:contentPart>
            </mc:Choice>
            <mc:Fallback xmlns="">
              <p:pic>
                <p:nvPicPr>
                  <p:cNvPr id="257" name="Ink 256">
                    <a:extLst>
                      <a:ext uri="{FF2B5EF4-FFF2-40B4-BE49-F238E27FC236}">
                        <a16:creationId xmlns:a16="http://schemas.microsoft.com/office/drawing/2014/main" id="{B4B2E317-7651-767F-2FD3-B064B4391731}"/>
                      </a:ext>
                    </a:extLst>
                  </p:cNvPr>
                  <p:cNvPicPr/>
                  <p:nvPr/>
                </p:nvPicPr>
                <p:blipFill>
                  <a:blip r:embed="rId122"/>
                  <a:stretch>
                    <a:fillRect/>
                  </a:stretch>
                </p:blipFill>
                <p:spPr>
                  <a:xfrm>
                    <a:off x="1533160" y="3613963"/>
                    <a:ext cx="160776" cy="446328"/>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58" name="Ink 257">
                    <a:extLst>
                      <a:ext uri="{FF2B5EF4-FFF2-40B4-BE49-F238E27FC236}">
                        <a16:creationId xmlns:a16="http://schemas.microsoft.com/office/drawing/2014/main" id="{36A47EA6-F6C9-8E88-B214-46E60C7661D7}"/>
                      </a:ext>
                    </a:extLst>
                  </p14:cNvPr>
                  <p14:cNvContentPartPr/>
                  <p14:nvPr/>
                </p14:nvContentPartPr>
                <p14:xfrm>
                  <a:off x="1456120" y="3878600"/>
                  <a:ext cx="177480" cy="2880"/>
                </p14:xfrm>
              </p:contentPart>
            </mc:Choice>
            <mc:Fallback xmlns="">
              <p:pic>
                <p:nvPicPr>
                  <p:cNvPr id="258" name="Ink 257">
                    <a:extLst>
                      <a:ext uri="{FF2B5EF4-FFF2-40B4-BE49-F238E27FC236}">
                        <a16:creationId xmlns:a16="http://schemas.microsoft.com/office/drawing/2014/main" id="{36A47EA6-F6C9-8E88-B214-46E60C7661D7}"/>
                      </a:ext>
                    </a:extLst>
                  </p:cNvPr>
                  <p:cNvPicPr/>
                  <p:nvPr/>
                </p:nvPicPr>
                <p:blipFill>
                  <a:blip r:embed="rId124"/>
                  <a:stretch>
                    <a:fillRect/>
                  </a:stretch>
                </p:blipFill>
                <p:spPr>
                  <a:xfrm>
                    <a:off x="1443479" y="3866600"/>
                    <a:ext cx="202256" cy="264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59" name="Ink 258">
                    <a:extLst>
                      <a:ext uri="{FF2B5EF4-FFF2-40B4-BE49-F238E27FC236}">
                        <a16:creationId xmlns:a16="http://schemas.microsoft.com/office/drawing/2014/main" id="{CDAC9358-F6D2-1613-FBC8-94188D65C31E}"/>
                      </a:ext>
                    </a:extLst>
                  </p14:cNvPr>
                  <p14:cNvContentPartPr/>
                  <p14:nvPr/>
                </p14:nvContentPartPr>
                <p14:xfrm>
                  <a:off x="1832320" y="3825680"/>
                  <a:ext cx="38520" cy="14760"/>
                </p14:xfrm>
              </p:contentPart>
            </mc:Choice>
            <mc:Fallback xmlns="">
              <p:pic>
                <p:nvPicPr>
                  <p:cNvPr id="259" name="Ink 258">
                    <a:extLst>
                      <a:ext uri="{FF2B5EF4-FFF2-40B4-BE49-F238E27FC236}">
                        <a16:creationId xmlns:a16="http://schemas.microsoft.com/office/drawing/2014/main" id="{CDAC9358-F6D2-1613-FBC8-94188D65C31E}"/>
                      </a:ext>
                    </a:extLst>
                  </p:cNvPr>
                  <p:cNvPicPr/>
                  <p:nvPr/>
                </p:nvPicPr>
                <p:blipFill>
                  <a:blip r:embed="rId126"/>
                  <a:stretch>
                    <a:fillRect/>
                  </a:stretch>
                </p:blipFill>
                <p:spPr>
                  <a:xfrm>
                    <a:off x="1819814" y="3812956"/>
                    <a:ext cx="63033" cy="39699"/>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60" name="Ink 259">
                    <a:extLst>
                      <a:ext uri="{FF2B5EF4-FFF2-40B4-BE49-F238E27FC236}">
                        <a16:creationId xmlns:a16="http://schemas.microsoft.com/office/drawing/2014/main" id="{25029121-CF46-575F-F6BF-7E0F246BD0BD}"/>
                      </a:ext>
                    </a:extLst>
                  </p14:cNvPr>
                  <p14:cNvContentPartPr/>
                  <p14:nvPr/>
                </p14:nvContentPartPr>
                <p14:xfrm>
                  <a:off x="1849240" y="3973640"/>
                  <a:ext cx="31680" cy="27360"/>
                </p14:xfrm>
              </p:contentPart>
            </mc:Choice>
            <mc:Fallback xmlns="">
              <p:pic>
                <p:nvPicPr>
                  <p:cNvPr id="260" name="Ink 259">
                    <a:extLst>
                      <a:ext uri="{FF2B5EF4-FFF2-40B4-BE49-F238E27FC236}">
                        <a16:creationId xmlns:a16="http://schemas.microsoft.com/office/drawing/2014/main" id="{25029121-CF46-575F-F6BF-7E0F246BD0BD}"/>
                      </a:ext>
                    </a:extLst>
                  </p:cNvPr>
                  <p:cNvPicPr/>
                  <p:nvPr/>
                </p:nvPicPr>
                <p:blipFill>
                  <a:blip r:embed="rId128"/>
                  <a:stretch>
                    <a:fillRect/>
                  </a:stretch>
                </p:blipFill>
                <p:spPr>
                  <a:xfrm>
                    <a:off x="1836865" y="3960973"/>
                    <a:ext cx="55935" cy="52187"/>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61" name="Ink 260">
                    <a:extLst>
                      <a:ext uri="{FF2B5EF4-FFF2-40B4-BE49-F238E27FC236}">
                        <a16:creationId xmlns:a16="http://schemas.microsoft.com/office/drawing/2014/main" id="{1EC30F99-9CDD-346E-168C-0D95973F2524}"/>
                      </a:ext>
                    </a:extLst>
                  </p14:cNvPr>
                  <p14:cNvContentPartPr/>
                  <p14:nvPr/>
                </p14:nvContentPartPr>
                <p14:xfrm>
                  <a:off x="2125360" y="3649640"/>
                  <a:ext cx="140760" cy="483840"/>
                </p14:xfrm>
              </p:contentPart>
            </mc:Choice>
            <mc:Fallback xmlns="">
              <p:pic>
                <p:nvPicPr>
                  <p:cNvPr id="261" name="Ink 260">
                    <a:extLst>
                      <a:ext uri="{FF2B5EF4-FFF2-40B4-BE49-F238E27FC236}">
                        <a16:creationId xmlns:a16="http://schemas.microsoft.com/office/drawing/2014/main" id="{1EC30F99-9CDD-346E-168C-0D95973F2524}"/>
                      </a:ext>
                    </a:extLst>
                  </p:cNvPr>
                  <p:cNvPicPr/>
                  <p:nvPr/>
                </p:nvPicPr>
                <p:blipFill>
                  <a:blip r:embed="rId130"/>
                  <a:stretch>
                    <a:fillRect/>
                  </a:stretch>
                </p:blipFill>
                <p:spPr>
                  <a:xfrm>
                    <a:off x="2112747" y="3637001"/>
                    <a:ext cx="165481" cy="50861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62" name="Ink 261">
                    <a:extLst>
                      <a:ext uri="{FF2B5EF4-FFF2-40B4-BE49-F238E27FC236}">
                        <a16:creationId xmlns:a16="http://schemas.microsoft.com/office/drawing/2014/main" id="{5C5B78F5-1465-1D45-E038-9B0E4BDB0FE4}"/>
                      </a:ext>
                    </a:extLst>
                  </p14:cNvPr>
                  <p14:cNvContentPartPr/>
                  <p14:nvPr/>
                </p14:nvContentPartPr>
                <p14:xfrm>
                  <a:off x="2188000" y="3652520"/>
                  <a:ext cx="58320" cy="5040"/>
                </p14:xfrm>
              </p:contentPart>
            </mc:Choice>
            <mc:Fallback xmlns="">
              <p:pic>
                <p:nvPicPr>
                  <p:cNvPr id="262" name="Ink 261">
                    <a:extLst>
                      <a:ext uri="{FF2B5EF4-FFF2-40B4-BE49-F238E27FC236}">
                        <a16:creationId xmlns:a16="http://schemas.microsoft.com/office/drawing/2014/main" id="{5C5B78F5-1465-1D45-E038-9B0E4BDB0FE4}"/>
                      </a:ext>
                    </a:extLst>
                  </p:cNvPr>
                  <p:cNvPicPr/>
                  <p:nvPr/>
                </p:nvPicPr>
                <p:blipFill>
                  <a:blip r:embed="rId132"/>
                  <a:stretch>
                    <a:fillRect/>
                  </a:stretch>
                </p:blipFill>
                <p:spPr>
                  <a:xfrm>
                    <a:off x="2175431" y="3639920"/>
                    <a:ext cx="82955"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63" name="Ink 262">
                    <a:extLst>
                      <a:ext uri="{FF2B5EF4-FFF2-40B4-BE49-F238E27FC236}">
                        <a16:creationId xmlns:a16="http://schemas.microsoft.com/office/drawing/2014/main" id="{B07A5133-0A90-6423-9A20-5366F051B8A2}"/>
                      </a:ext>
                    </a:extLst>
                  </p14:cNvPr>
                  <p14:cNvContentPartPr/>
                  <p14:nvPr/>
                </p14:nvContentPartPr>
                <p14:xfrm>
                  <a:off x="2778960" y="3757280"/>
                  <a:ext cx="39240" cy="313920"/>
                </p14:xfrm>
              </p:contentPart>
            </mc:Choice>
            <mc:Fallback xmlns="">
              <p:pic>
                <p:nvPicPr>
                  <p:cNvPr id="263" name="Ink 262">
                    <a:extLst>
                      <a:ext uri="{FF2B5EF4-FFF2-40B4-BE49-F238E27FC236}">
                        <a16:creationId xmlns:a16="http://schemas.microsoft.com/office/drawing/2014/main" id="{B07A5133-0A90-6423-9A20-5366F051B8A2}"/>
                      </a:ext>
                    </a:extLst>
                  </p:cNvPr>
                  <p:cNvPicPr/>
                  <p:nvPr/>
                </p:nvPicPr>
                <p:blipFill>
                  <a:blip r:embed="rId134"/>
                  <a:stretch>
                    <a:fillRect/>
                  </a:stretch>
                </p:blipFill>
                <p:spPr>
                  <a:xfrm>
                    <a:off x="2766542" y="3744642"/>
                    <a:ext cx="63579" cy="33869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64" name="Ink 263">
                    <a:extLst>
                      <a:ext uri="{FF2B5EF4-FFF2-40B4-BE49-F238E27FC236}">
                        <a16:creationId xmlns:a16="http://schemas.microsoft.com/office/drawing/2014/main" id="{A8791FC1-576C-A32C-332D-B1EA60CC42A7}"/>
                      </a:ext>
                    </a:extLst>
                  </p14:cNvPr>
                  <p14:cNvContentPartPr/>
                  <p14:nvPr/>
                </p14:nvContentPartPr>
                <p14:xfrm>
                  <a:off x="2358840" y="3728120"/>
                  <a:ext cx="186480" cy="331560"/>
                </p14:xfrm>
              </p:contentPart>
            </mc:Choice>
            <mc:Fallback xmlns="">
              <p:pic>
                <p:nvPicPr>
                  <p:cNvPr id="264" name="Ink 263">
                    <a:extLst>
                      <a:ext uri="{FF2B5EF4-FFF2-40B4-BE49-F238E27FC236}">
                        <a16:creationId xmlns:a16="http://schemas.microsoft.com/office/drawing/2014/main" id="{A8791FC1-576C-A32C-332D-B1EA60CC42A7}"/>
                      </a:ext>
                    </a:extLst>
                  </p:cNvPr>
                  <p:cNvPicPr/>
                  <p:nvPr/>
                </p:nvPicPr>
                <p:blipFill>
                  <a:blip r:embed="rId136"/>
                  <a:stretch>
                    <a:fillRect/>
                  </a:stretch>
                </p:blipFill>
                <p:spPr>
                  <a:xfrm>
                    <a:off x="2346206" y="3715484"/>
                    <a:ext cx="211243" cy="356326"/>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65" name="Ink 264">
                    <a:extLst>
                      <a:ext uri="{FF2B5EF4-FFF2-40B4-BE49-F238E27FC236}">
                        <a16:creationId xmlns:a16="http://schemas.microsoft.com/office/drawing/2014/main" id="{7C8C5536-9520-E5E5-2066-B65C8E18DEE3}"/>
                      </a:ext>
                    </a:extLst>
                  </p14:cNvPr>
                  <p14:cNvContentPartPr/>
                  <p14:nvPr/>
                </p14:nvContentPartPr>
                <p14:xfrm>
                  <a:off x="2595000" y="4027640"/>
                  <a:ext cx="53280" cy="103680"/>
                </p14:xfrm>
              </p:contentPart>
            </mc:Choice>
            <mc:Fallback xmlns="">
              <p:pic>
                <p:nvPicPr>
                  <p:cNvPr id="265" name="Ink 264">
                    <a:extLst>
                      <a:ext uri="{FF2B5EF4-FFF2-40B4-BE49-F238E27FC236}">
                        <a16:creationId xmlns:a16="http://schemas.microsoft.com/office/drawing/2014/main" id="{7C8C5536-9520-E5E5-2066-B65C8E18DEE3}"/>
                      </a:ext>
                    </a:extLst>
                  </p:cNvPr>
                  <p:cNvPicPr/>
                  <p:nvPr/>
                </p:nvPicPr>
                <p:blipFill>
                  <a:blip r:embed="rId138"/>
                  <a:stretch>
                    <a:fillRect/>
                  </a:stretch>
                </p:blipFill>
                <p:spPr>
                  <a:xfrm>
                    <a:off x="2582434" y="4014996"/>
                    <a:ext cx="77909" cy="128462"/>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66" name="Ink 265">
                    <a:extLst>
                      <a:ext uri="{FF2B5EF4-FFF2-40B4-BE49-F238E27FC236}">
                        <a16:creationId xmlns:a16="http://schemas.microsoft.com/office/drawing/2014/main" id="{E4FF6BDE-6CCF-A943-BEFC-73BEE389B921}"/>
                      </a:ext>
                    </a:extLst>
                  </p14:cNvPr>
                  <p14:cNvContentPartPr/>
                  <p14:nvPr/>
                </p14:nvContentPartPr>
                <p14:xfrm>
                  <a:off x="2880800" y="3699320"/>
                  <a:ext cx="174240" cy="436680"/>
                </p14:xfrm>
              </p:contentPart>
            </mc:Choice>
            <mc:Fallback xmlns="">
              <p:pic>
                <p:nvPicPr>
                  <p:cNvPr id="266" name="Ink 265">
                    <a:extLst>
                      <a:ext uri="{FF2B5EF4-FFF2-40B4-BE49-F238E27FC236}">
                        <a16:creationId xmlns:a16="http://schemas.microsoft.com/office/drawing/2014/main" id="{E4FF6BDE-6CCF-A943-BEFC-73BEE389B921}"/>
                      </a:ext>
                    </a:extLst>
                  </p:cNvPr>
                  <p:cNvPicPr/>
                  <p:nvPr/>
                </p:nvPicPr>
                <p:blipFill>
                  <a:blip r:embed="rId140"/>
                  <a:stretch>
                    <a:fillRect/>
                  </a:stretch>
                </p:blipFill>
                <p:spPr>
                  <a:xfrm>
                    <a:off x="2868174" y="3686685"/>
                    <a:ext cx="198987" cy="461445"/>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267" name="Ink 266">
                    <a:extLst>
                      <a:ext uri="{FF2B5EF4-FFF2-40B4-BE49-F238E27FC236}">
                        <a16:creationId xmlns:a16="http://schemas.microsoft.com/office/drawing/2014/main" id="{1B2AD740-BB5E-EB62-37ED-9A42E0986A11}"/>
                      </a:ext>
                    </a:extLst>
                  </p14:cNvPr>
                  <p14:cNvContentPartPr/>
                  <p14:nvPr/>
                </p14:nvContentPartPr>
                <p14:xfrm>
                  <a:off x="3335760" y="3890480"/>
                  <a:ext cx="298080" cy="27360"/>
                </p14:xfrm>
              </p:contentPart>
            </mc:Choice>
            <mc:Fallback xmlns="">
              <p:pic>
                <p:nvPicPr>
                  <p:cNvPr id="267" name="Ink 266">
                    <a:extLst>
                      <a:ext uri="{FF2B5EF4-FFF2-40B4-BE49-F238E27FC236}">
                        <a16:creationId xmlns:a16="http://schemas.microsoft.com/office/drawing/2014/main" id="{1B2AD740-BB5E-EB62-37ED-9A42E0986A11}"/>
                      </a:ext>
                    </a:extLst>
                  </p:cNvPr>
                  <p:cNvPicPr/>
                  <p:nvPr/>
                </p:nvPicPr>
                <p:blipFill>
                  <a:blip r:embed="rId142"/>
                  <a:stretch>
                    <a:fillRect/>
                  </a:stretch>
                </p:blipFill>
                <p:spPr>
                  <a:xfrm>
                    <a:off x="3323129" y="3878044"/>
                    <a:ext cx="322836" cy="51735"/>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68" name="Ink 267">
                    <a:extLst>
                      <a:ext uri="{FF2B5EF4-FFF2-40B4-BE49-F238E27FC236}">
                        <a16:creationId xmlns:a16="http://schemas.microsoft.com/office/drawing/2014/main" id="{4E8D244C-FE38-F589-2150-A57CF943C95E}"/>
                      </a:ext>
                    </a:extLst>
                  </p14:cNvPr>
                  <p14:cNvContentPartPr/>
                  <p14:nvPr/>
                </p14:nvContentPartPr>
                <p14:xfrm>
                  <a:off x="3566160" y="3809840"/>
                  <a:ext cx="88560" cy="187920"/>
                </p14:xfrm>
              </p:contentPart>
            </mc:Choice>
            <mc:Fallback xmlns="">
              <p:pic>
                <p:nvPicPr>
                  <p:cNvPr id="268" name="Ink 267">
                    <a:extLst>
                      <a:ext uri="{FF2B5EF4-FFF2-40B4-BE49-F238E27FC236}">
                        <a16:creationId xmlns:a16="http://schemas.microsoft.com/office/drawing/2014/main" id="{4E8D244C-FE38-F589-2150-A57CF943C95E}"/>
                      </a:ext>
                    </a:extLst>
                  </p:cNvPr>
                  <p:cNvPicPr/>
                  <p:nvPr/>
                </p:nvPicPr>
                <p:blipFill>
                  <a:blip r:embed="rId144"/>
                  <a:stretch>
                    <a:fillRect/>
                  </a:stretch>
                </p:blipFill>
                <p:spPr>
                  <a:xfrm>
                    <a:off x="3553509" y="3797177"/>
                    <a:ext cx="113357" cy="2127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269" name="Ink 268">
                    <a:extLst>
                      <a:ext uri="{FF2B5EF4-FFF2-40B4-BE49-F238E27FC236}">
                        <a16:creationId xmlns:a16="http://schemas.microsoft.com/office/drawing/2014/main" id="{7E3D27E1-5098-7317-E79F-0AA137552F94}"/>
                      </a:ext>
                    </a:extLst>
                  </p14:cNvPr>
                  <p14:cNvContentPartPr/>
                  <p14:nvPr/>
                </p14:nvContentPartPr>
                <p14:xfrm>
                  <a:off x="3103960" y="3590960"/>
                  <a:ext cx="6480" cy="104760"/>
                </p14:xfrm>
              </p:contentPart>
            </mc:Choice>
            <mc:Fallback xmlns="">
              <p:pic>
                <p:nvPicPr>
                  <p:cNvPr id="269" name="Ink 268">
                    <a:extLst>
                      <a:ext uri="{FF2B5EF4-FFF2-40B4-BE49-F238E27FC236}">
                        <a16:creationId xmlns:a16="http://schemas.microsoft.com/office/drawing/2014/main" id="{7E3D27E1-5098-7317-E79F-0AA137552F94}"/>
                      </a:ext>
                    </a:extLst>
                  </p:cNvPr>
                  <p:cNvPicPr/>
                  <p:nvPr/>
                </p:nvPicPr>
                <p:blipFill>
                  <a:blip r:embed="rId146"/>
                  <a:stretch>
                    <a:fillRect/>
                  </a:stretch>
                </p:blipFill>
                <p:spPr>
                  <a:xfrm>
                    <a:off x="3091498" y="3578308"/>
                    <a:ext cx="30905" cy="129558"/>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270" name="Ink 269">
                    <a:extLst>
                      <a:ext uri="{FF2B5EF4-FFF2-40B4-BE49-F238E27FC236}">
                        <a16:creationId xmlns:a16="http://schemas.microsoft.com/office/drawing/2014/main" id="{B0CA2136-74D0-D744-B8A8-81C30BCB71D1}"/>
                      </a:ext>
                    </a:extLst>
                  </p14:cNvPr>
                  <p14:cNvContentPartPr/>
                  <p14:nvPr/>
                </p14:nvContentPartPr>
                <p14:xfrm>
                  <a:off x="3110080" y="3607160"/>
                  <a:ext cx="96480" cy="111600"/>
                </p14:xfrm>
              </p:contentPart>
            </mc:Choice>
            <mc:Fallback xmlns="">
              <p:pic>
                <p:nvPicPr>
                  <p:cNvPr id="270" name="Ink 269">
                    <a:extLst>
                      <a:ext uri="{FF2B5EF4-FFF2-40B4-BE49-F238E27FC236}">
                        <a16:creationId xmlns:a16="http://schemas.microsoft.com/office/drawing/2014/main" id="{B0CA2136-74D0-D744-B8A8-81C30BCB71D1}"/>
                      </a:ext>
                    </a:extLst>
                  </p:cNvPr>
                  <p:cNvPicPr/>
                  <p:nvPr/>
                </p:nvPicPr>
                <p:blipFill>
                  <a:blip r:embed="rId148"/>
                  <a:stretch>
                    <a:fillRect/>
                  </a:stretch>
                </p:blipFill>
                <p:spPr>
                  <a:xfrm>
                    <a:off x="3097517" y="3594536"/>
                    <a:ext cx="121103" cy="136344"/>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271" name="Ink 270">
                    <a:extLst>
                      <a:ext uri="{FF2B5EF4-FFF2-40B4-BE49-F238E27FC236}">
                        <a16:creationId xmlns:a16="http://schemas.microsoft.com/office/drawing/2014/main" id="{B63D71A0-DC67-2D03-A525-7E105D38720D}"/>
                      </a:ext>
                    </a:extLst>
                  </p14:cNvPr>
                  <p14:cNvContentPartPr/>
                  <p14:nvPr/>
                </p14:nvContentPartPr>
                <p14:xfrm>
                  <a:off x="3825306" y="3640276"/>
                  <a:ext cx="140760" cy="483840"/>
                </p14:xfrm>
              </p:contentPart>
            </mc:Choice>
            <mc:Fallback xmlns="">
              <p:pic>
                <p:nvPicPr>
                  <p:cNvPr id="271" name="Ink 270">
                    <a:extLst>
                      <a:ext uri="{FF2B5EF4-FFF2-40B4-BE49-F238E27FC236}">
                        <a16:creationId xmlns:a16="http://schemas.microsoft.com/office/drawing/2014/main" id="{B63D71A0-DC67-2D03-A525-7E105D38720D}"/>
                      </a:ext>
                    </a:extLst>
                  </p:cNvPr>
                  <p:cNvPicPr/>
                  <p:nvPr/>
                </p:nvPicPr>
                <p:blipFill>
                  <a:blip r:embed="rId130"/>
                  <a:stretch>
                    <a:fillRect/>
                  </a:stretch>
                </p:blipFill>
                <p:spPr>
                  <a:xfrm>
                    <a:off x="3812693" y="3627637"/>
                    <a:ext cx="165481" cy="508613"/>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72" name="Ink 271">
                    <a:extLst>
                      <a:ext uri="{FF2B5EF4-FFF2-40B4-BE49-F238E27FC236}">
                        <a16:creationId xmlns:a16="http://schemas.microsoft.com/office/drawing/2014/main" id="{CCCA7E0B-135F-9EDA-133C-DB2B50B22DF4}"/>
                      </a:ext>
                    </a:extLst>
                  </p14:cNvPr>
                  <p14:cNvContentPartPr/>
                  <p14:nvPr/>
                </p14:nvContentPartPr>
                <p14:xfrm>
                  <a:off x="3887946" y="3643156"/>
                  <a:ext cx="58320" cy="5040"/>
                </p14:xfrm>
              </p:contentPart>
            </mc:Choice>
            <mc:Fallback xmlns="">
              <p:pic>
                <p:nvPicPr>
                  <p:cNvPr id="272" name="Ink 271">
                    <a:extLst>
                      <a:ext uri="{FF2B5EF4-FFF2-40B4-BE49-F238E27FC236}">
                        <a16:creationId xmlns:a16="http://schemas.microsoft.com/office/drawing/2014/main" id="{CCCA7E0B-135F-9EDA-133C-DB2B50B22DF4}"/>
                      </a:ext>
                    </a:extLst>
                  </p:cNvPr>
                  <p:cNvPicPr/>
                  <p:nvPr/>
                </p:nvPicPr>
                <p:blipFill>
                  <a:blip r:embed="rId132"/>
                  <a:stretch>
                    <a:fillRect/>
                  </a:stretch>
                </p:blipFill>
                <p:spPr>
                  <a:xfrm>
                    <a:off x="3875377" y="3630556"/>
                    <a:ext cx="82955"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273" name="Ink 272">
                    <a:extLst>
                      <a:ext uri="{FF2B5EF4-FFF2-40B4-BE49-F238E27FC236}">
                        <a16:creationId xmlns:a16="http://schemas.microsoft.com/office/drawing/2014/main" id="{EFE4BB7F-AD40-3F20-8B41-B622E7D0EA7B}"/>
                      </a:ext>
                    </a:extLst>
                  </p14:cNvPr>
                  <p14:cNvContentPartPr/>
                  <p14:nvPr/>
                </p14:nvContentPartPr>
                <p14:xfrm>
                  <a:off x="4478906" y="3747916"/>
                  <a:ext cx="39240" cy="313920"/>
                </p14:xfrm>
              </p:contentPart>
            </mc:Choice>
            <mc:Fallback xmlns="">
              <p:pic>
                <p:nvPicPr>
                  <p:cNvPr id="273" name="Ink 272">
                    <a:extLst>
                      <a:ext uri="{FF2B5EF4-FFF2-40B4-BE49-F238E27FC236}">
                        <a16:creationId xmlns:a16="http://schemas.microsoft.com/office/drawing/2014/main" id="{EFE4BB7F-AD40-3F20-8B41-B622E7D0EA7B}"/>
                      </a:ext>
                    </a:extLst>
                  </p:cNvPr>
                  <p:cNvPicPr/>
                  <p:nvPr/>
                </p:nvPicPr>
                <p:blipFill>
                  <a:blip r:embed="rId134"/>
                  <a:stretch>
                    <a:fillRect/>
                  </a:stretch>
                </p:blipFill>
                <p:spPr>
                  <a:xfrm>
                    <a:off x="4466488" y="3735278"/>
                    <a:ext cx="63579" cy="33869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74" name="Ink 273">
                    <a:extLst>
                      <a:ext uri="{FF2B5EF4-FFF2-40B4-BE49-F238E27FC236}">
                        <a16:creationId xmlns:a16="http://schemas.microsoft.com/office/drawing/2014/main" id="{B6CD9264-CDFB-6F86-2C07-E607876994DB}"/>
                      </a:ext>
                    </a:extLst>
                  </p14:cNvPr>
                  <p14:cNvContentPartPr/>
                  <p14:nvPr/>
                </p14:nvContentPartPr>
                <p14:xfrm>
                  <a:off x="4058786" y="3718756"/>
                  <a:ext cx="186480" cy="331560"/>
                </p14:xfrm>
              </p:contentPart>
            </mc:Choice>
            <mc:Fallback xmlns="">
              <p:pic>
                <p:nvPicPr>
                  <p:cNvPr id="274" name="Ink 273">
                    <a:extLst>
                      <a:ext uri="{FF2B5EF4-FFF2-40B4-BE49-F238E27FC236}">
                        <a16:creationId xmlns:a16="http://schemas.microsoft.com/office/drawing/2014/main" id="{B6CD9264-CDFB-6F86-2C07-E607876994DB}"/>
                      </a:ext>
                    </a:extLst>
                  </p:cNvPr>
                  <p:cNvPicPr/>
                  <p:nvPr/>
                </p:nvPicPr>
                <p:blipFill>
                  <a:blip r:embed="rId136"/>
                  <a:stretch>
                    <a:fillRect/>
                  </a:stretch>
                </p:blipFill>
                <p:spPr>
                  <a:xfrm>
                    <a:off x="4046152" y="3706120"/>
                    <a:ext cx="211243" cy="356326"/>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75" name="Ink 274">
                    <a:extLst>
                      <a:ext uri="{FF2B5EF4-FFF2-40B4-BE49-F238E27FC236}">
                        <a16:creationId xmlns:a16="http://schemas.microsoft.com/office/drawing/2014/main" id="{73D8358C-AB40-F4E9-9586-26D48E4F5A2D}"/>
                      </a:ext>
                    </a:extLst>
                  </p14:cNvPr>
                  <p14:cNvContentPartPr/>
                  <p14:nvPr/>
                </p14:nvContentPartPr>
                <p14:xfrm>
                  <a:off x="4294946" y="4018276"/>
                  <a:ext cx="53280" cy="103680"/>
                </p14:xfrm>
              </p:contentPart>
            </mc:Choice>
            <mc:Fallback xmlns="">
              <p:pic>
                <p:nvPicPr>
                  <p:cNvPr id="275" name="Ink 274">
                    <a:extLst>
                      <a:ext uri="{FF2B5EF4-FFF2-40B4-BE49-F238E27FC236}">
                        <a16:creationId xmlns:a16="http://schemas.microsoft.com/office/drawing/2014/main" id="{73D8358C-AB40-F4E9-9586-26D48E4F5A2D}"/>
                      </a:ext>
                    </a:extLst>
                  </p:cNvPr>
                  <p:cNvPicPr/>
                  <p:nvPr/>
                </p:nvPicPr>
                <p:blipFill>
                  <a:blip r:embed="rId138"/>
                  <a:stretch>
                    <a:fillRect/>
                  </a:stretch>
                </p:blipFill>
                <p:spPr>
                  <a:xfrm>
                    <a:off x="4282380" y="4005632"/>
                    <a:ext cx="77909" cy="128462"/>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76" name="Ink 275">
                    <a:extLst>
                      <a:ext uri="{FF2B5EF4-FFF2-40B4-BE49-F238E27FC236}">
                        <a16:creationId xmlns:a16="http://schemas.microsoft.com/office/drawing/2014/main" id="{53849303-29BD-2C45-5639-FEE3DE33A11A}"/>
                      </a:ext>
                    </a:extLst>
                  </p14:cNvPr>
                  <p14:cNvContentPartPr/>
                  <p14:nvPr/>
                </p14:nvContentPartPr>
                <p14:xfrm>
                  <a:off x="4580746" y="3689956"/>
                  <a:ext cx="174240" cy="436680"/>
                </p14:xfrm>
              </p:contentPart>
            </mc:Choice>
            <mc:Fallback xmlns="">
              <p:pic>
                <p:nvPicPr>
                  <p:cNvPr id="276" name="Ink 275">
                    <a:extLst>
                      <a:ext uri="{FF2B5EF4-FFF2-40B4-BE49-F238E27FC236}">
                        <a16:creationId xmlns:a16="http://schemas.microsoft.com/office/drawing/2014/main" id="{53849303-29BD-2C45-5639-FEE3DE33A11A}"/>
                      </a:ext>
                    </a:extLst>
                  </p:cNvPr>
                  <p:cNvPicPr/>
                  <p:nvPr/>
                </p:nvPicPr>
                <p:blipFill>
                  <a:blip r:embed="rId140"/>
                  <a:stretch>
                    <a:fillRect/>
                  </a:stretch>
                </p:blipFill>
                <p:spPr>
                  <a:xfrm>
                    <a:off x="4568120" y="3677321"/>
                    <a:ext cx="198987" cy="461445"/>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155">
            <p14:nvContentPartPr>
              <p14:cNvPr id="283" name="Ink 282">
                <a:extLst>
                  <a:ext uri="{FF2B5EF4-FFF2-40B4-BE49-F238E27FC236}">
                    <a16:creationId xmlns:a16="http://schemas.microsoft.com/office/drawing/2014/main" id="{65277009-8393-CF23-419B-2476F27F5C28}"/>
                  </a:ext>
                </a:extLst>
              </p14:cNvPr>
              <p14:cNvContentPartPr/>
              <p14:nvPr/>
            </p14:nvContentPartPr>
            <p14:xfrm>
              <a:off x="987678" y="3916477"/>
              <a:ext cx="277560" cy="324720"/>
            </p14:xfrm>
          </p:contentPart>
        </mc:Choice>
        <mc:Fallback xmlns="">
          <p:pic>
            <p:nvPicPr>
              <p:cNvPr id="283" name="Ink 282">
                <a:extLst>
                  <a:ext uri="{FF2B5EF4-FFF2-40B4-BE49-F238E27FC236}">
                    <a16:creationId xmlns:a16="http://schemas.microsoft.com/office/drawing/2014/main" id="{65277009-8393-CF23-419B-2476F27F5C28}"/>
                  </a:ext>
                </a:extLst>
              </p:cNvPr>
              <p:cNvPicPr/>
              <p:nvPr/>
            </p:nvPicPr>
            <p:blipFill>
              <a:blip r:embed="rId4"/>
              <a:stretch>
                <a:fillRect/>
              </a:stretch>
            </p:blipFill>
            <p:spPr>
              <a:xfrm>
                <a:off x="969678" y="3898497"/>
                <a:ext cx="313200" cy="360321"/>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84" name="Ink 283">
                <a:extLst>
                  <a:ext uri="{FF2B5EF4-FFF2-40B4-BE49-F238E27FC236}">
                    <a16:creationId xmlns:a16="http://schemas.microsoft.com/office/drawing/2014/main" id="{560EB3A9-B15F-13FF-EFA8-96A84036C4E7}"/>
                  </a:ext>
                </a:extLst>
              </p14:cNvPr>
              <p14:cNvContentPartPr/>
              <p14:nvPr/>
            </p14:nvContentPartPr>
            <p14:xfrm>
              <a:off x="986910" y="4712797"/>
              <a:ext cx="255600" cy="257760"/>
            </p14:xfrm>
          </p:contentPart>
        </mc:Choice>
        <mc:Fallback xmlns="">
          <p:pic>
            <p:nvPicPr>
              <p:cNvPr id="284" name="Ink 283">
                <a:extLst>
                  <a:ext uri="{FF2B5EF4-FFF2-40B4-BE49-F238E27FC236}">
                    <a16:creationId xmlns:a16="http://schemas.microsoft.com/office/drawing/2014/main" id="{560EB3A9-B15F-13FF-EFA8-96A84036C4E7}"/>
                  </a:ext>
                </a:extLst>
              </p:cNvPr>
              <p:cNvPicPr/>
              <p:nvPr/>
            </p:nvPicPr>
            <p:blipFill>
              <a:blip r:embed="rId6"/>
              <a:stretch>
                <a:fillRect/>
              </a:stretch>
            </p:blipFill>
            <p:spPr>
              <a:xfrm>
                <a:off x="968910" y="4694797"/>
                <a:ext cx="291240" cy="293400"/>
              </a:xfrm>
              <a:prstGeom prst="rect">
                <a:avLst/>
              </a:prstGeom>
            </p:spPr>
          </p:pic>
        </mc:Fallback>
      </mc:AlternateContent>
      <p:pic>
        <p:nvPicPr>
          <p:cNvPr id="294" name="Picture 293">
            <a:extLst>
              <a:ext uri="{FF2B5EF4-FFF2-40B4-BE49-F238E27FC236}">
                <a16:creationId xmlns:a16="http://schemas.microsoft.com/office/drawing/2014/main" id="{482F3705-C1BD-A0DD-5EA8-1C1BB389C148}"/>
              </a:ext>
            </a:extLst>
          </p:cNvPr>
          <p:cNvPicPr>
            <a:picLocks noChangeAspect="1"/>
          </p:cNvPicPr>
          <p:nvPr/>
        </p:nvPicPr>
        <p:blipFill>
          <a:blip r:embed="rId157"/>
          <a:stretch>
            <a:fillRect/>
          </a:stretch>
        </p:blipFill>
        <p:spPr>
          <a:xfrm>
            <a:off x="5035795" y="5540257"/>
            <a:ext cx="317500" cy="381000"/>
          </a:xfrm>
          <a:prstGeom prst="rect">
            <a:avLst/>
          </a:prstGeom>
        </p:spPr>
      </p:pic>
      <mc:AlternateContent xmlns:mc="http://schemas.openxmlformats.org/markup-compatibility/2006" xmlns:p14="http://schemas.microsoft.com/office/powerpoint/2010/main">
        <mc:Choice Requires="p14">
          <p:contentPart p14:bwMode="auto" r:id="rId158">
            <p14:nvContentPartPr>
              <p14:cNvPr id="29" name="Ink 28">
                <a:extLst>
                  <a:ext uri="{FF2B5EF4-FFF2-40B4-BE49-F238E27FC236}">
                    <a16:creationId xmlns:a16="http://schemas.microsoft.com/office/drawing/2014/main" id="{103BED7E-B117-6AE4-2501-5BF054058775}"/>
                  </a:ext>
                </a:extLst>
              </p14:cNvPr>
              <p14:cNvContentPartPr/>
              <p14:nvPr/>
            </p14:nvContentPartPr>
            <p14:xfrm>
              <a:off x="9730632" y="4478576"/>
              <a:ext cx="520200" cy="555480"/>
            </p14:xfrm>
          </p:contentPart>
        </mc:Choice>
        <mc:Fallback xmlns="">
          <p:pic>
            <p:nvPicPr>
              <p:cNvPr id="29" name="Ink 28">
                <a:extLst>
                  <a:ext uri="{FF2B5EF4-FFF2-40B4-BE49-F238E27FC236}">
                    <a16:creationId xmlns:a16="http://schemas.microsoft.com/office/drawing/2014/main" id="{103BED7E-B117-6AE4-2501-5BF054058775}"/>
                  </a:ext>
                </a:extLst>
              </p:cNvPr>
              <p:cNvPicPr/>
              <p:nvPr/>
            </p:nvPicPr>
            <p:blipFill>
              <a:blip r:embed="rId159"/>
              <a:stretch>
                <a:fillRect/>
              </a:stretch>
            </p:blipFill>
            <p:spPr>
              <a:xfrm>
                <a:off x="9712992" y="4460576"/>
                <a:ext cx="555840" cy="5911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41" name="Ink 40">
                <a:extLst>
                  <a:ext uri="{FF2B5EF4-FFF2-40B4-BE49-F238E27FC236}">
                    <a16:creationId xmlns:a16="http://schemas.microsoft.com/office/drawing/2014/main" id="{9C856B1B-BC1B-A8F9-9E73-8945D09A1119}"/>
                  </a:ext>
                </a:extLst>
              </p14:cNvPr>
              <p14:cNvContentPartPr/>
              <p14:nvPr/>
            </p14:nvContentPartPr>
            <p14:xfrm>
              <a:off x="9260208" y="3934952"/>
              <a:ext cx="1786680" cy="604800"/>
            </p14:xfrm>
          </p:contentPart>
        </mc:Choice>
        <mc:Fallback xmlns="">
          <p:pic>
            <p:nvPicPr>
              <p:cNvPr id="41" name="Ink 40">
                <a:extLst>
                  <a:ext uri="{FF2B5EF4-FFF2-40B4-BE49-F238E27FC236}">
                    <a16:creationId xmlns:a16="http://schemas.microsoft.com/office/drawing/2014/main" id="{9C856B1B-BC1B-A8F9-9E73-8945D09A1119}"/>
                  </a:ext>
                </a:extLst>
              </p:cNvPr>
              <p:cNvPicPr/>
              <p:nvPr/>
            </p:nvPicPr>
            <p:blipFill>
              <a:blip r:embed="rId161"/>
              <a:stretch>
                <a:fillRect/>
              </a:stretch>
            </p:blipFill>
            <p:spPr>
              <a:xfrm>
                <a:off x="9242208" y="3916952"/>
                <a:ext cx="1822320" cy="6404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8" name="Ink 47">
                <a:extLst>
                  <a:ext uri="{FF2B5EF4-FFF2-40B4-BE49-F238E27FC236}">
                    <a16:creationId xmlns:a16="http://schemas.microsoft.com/office/drawing/2014/main" id="{E1D3BB25-32B3-2BC1-3A60-A3EEBE62B205}"/>
                  </a:ext>
                </a:extLst>
              </p14:cNvPr>
              <p14:cNvContentPartPr/>
              <p14:nvPr/>
            </p14:nvContentPartPr>
            <p14:xfrm>
              <a:off x="9267312" y="4346096"/>
              <a:ext cx="1809000" cy="622440"/>
            </p14:xfrm>
          </p:contentPart>
        </mc:Choice>
        <mc:Fallback xmlns="">
          <p:pic>
            <p:nvPicPr>
              <p:cNvPr id="48" name="Ink 47">
                <a:extLst>
                  <a:ext uri="{FF2B5EF4-FFF2-40B4-BE49-F238E27FC236}">
                    <a16:creationId xmlns:a16="http://schemas.microsoft.com/office/drawing/2014/main" id="{E1D3BB25-32B3-2BC1-3A60-A3EEBE62B205}"/>
                  </a:ext>
                </a:extLst>
              </p:cNvPr>
              <p:cNvPicPr/>
              <p:nvPr/>
            </p:nvPicPr>
            <p:blipFill>
              <a:blip r:embed="rId163"/>
              <a:stretch>
                <a:fillRect/>
              </a:stretch>
            </p:blipFill>
            <p:spPr>
              <a:xfrm>
                <a:off x="9249672" y="4328096"/>
                <a:ext cx="1844640" cy="658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65" name="Ink 64">
                <a:extLst>
                  <a:ext uri="{FF2B5EF4-FFF2-40B4-BE49-F238E27FC236}">
                    <a16:creationId xmlns:a16="http://schemas.microsoft.com/office/drawing/2014/main" id="{B13DD9F5-8778-E783-C24F-6B6F8A7BEAB1}"/>
                  </a:ext>
                </a:extLst>
              </p14:cNvPr>
              <p14:cNvContentPartPr/>
              <p14:nvPr/>
            </p14:nvContentPartPr>
            <p14:xfrm>
              <a:off x="8752152" y="4793936"/>
              <a:ext cx="2089440" cy="798480"/>
            </p14:xfrm>
          </p:contentPart>
        </mc:Choice>
        <mc:Fallback xmlns="">
          <p:pic>
            <p:nvPicPr>
              <p:cNvPr id="65" name="Ink 64">
                <a:extLst>
                  <a:ext uri="{FF2B5EF4-FFF2-40B4-BE49-F238E27FC236}">
                    <a16:creationId xmlns:a16="http://schemas.microsoft.com/office/drawing/2014/main" id="{B13DD9F5-8778-E783-C24F-6B6F8A7BEAB1}"/>
                  </a:ext>
                </a:extLst>
              </p:cNvPr>
              <p:cNvPicPr/>
              <p:nvPr/>
            </p:nvPicPr>
            <p:blipFill>
              <a:blip r:embed="rId165"/>
              <a:stretch>
                <a:fillRect/>
              </a:stretch>
            </p:blipFill>
            <p:spPr>
              <a:xfrm>
                <a:off x="8734512" y="4775936"/>
                <a:ext cx="2125080" cy="8341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73" name="Ink 72">
                <a:extLst>
                  <a:ext uri="{FF2B5EF4-FFF2-40B4-BE49-F238E27FC236}">
                    <a16:creationId xmlns:a16="http://schemas.microsoft.com/office/drawing/2014/main" id="{C655D187-1AFC-3D86-8F43-425E11083AD6}"/>
                  </a:ext>
                </a:extLst>
              </p14:cNvPr>
              <p14:cNvContentPartPr/>
              <p14:nvPr/>
            </p14:nvContentPartPr>
            <p14:xfrm>
              <a:off x="6845616" y="4711592"/>
              <a:ext cx="518040" cy="360"/>
            </p14:xfrm>
          </p:contentPart>
        </mc:Choice>
        <mc:Fallback xmlns="">
          <p:pic>
            <p:nvPicPr>
              <p:cNvPr id="73" name="Ink 72">
                <a:extLst>
                  <a:ext uri="{FF2B5EF4-FFF2-40B4-BE49-F238E27FC236}">
                    <a16:creationId xmlns:a16="http://schemas.microsoft.com/office/drawing/2014/main" id="{C655D187-1AFC-3D86-8F43-425E11083AD6}"/>
                  </a:ext>
                </a:extLst>
              </p:cNvPr>
              <p:cNvPicPr/>
              <p:nvPr/>
            </p:nvPicPr>
            <p:blipFill>
              <a:blip r:embed="rId167"/>
              <a:stretch>
                <a:fillRect/>
              </a:stretch>
            </p:blipFill>
            <p:spPr>
              <a:xfrm>
                <a:off x="6827616" y="4693592"/>
                <a:ext cx="5536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75" name="Ink 74">
                <a:extLst>
                  <a:ext uri="{FF2B5EF4-FFF2-40B4-BE49-F238E27FC236}">
                    <a16:creationId xmlns:a16="http://schemas.microsoft.com/office/drawing/2014/main" id="{02234CF7-5C0F-9A13-5C07-1B790A09B1F3}"/>
                  </a:ext>
                </a:extLst>
              </p14:cNvPr>
              <p14:cNvContentPartPr/>
              <p14:nvPr/>
            </p14:nvContentPartPr>
            <p14:xfrm>
              <a:off x="6822936" y="4956032"/>
              <a:ext cx="572400" cy="3600"/>
            </p14:xfrm>
          </p:contentPart>
        </mc:Choice>
        <mc:Fallback xmlns="">
          <p:pic>
            <p:nvPicPr>
              <p:cNvPr id="75" name="Ink 74">
                <a:extLst>
                  <a:ext uri="{FF2B5EF4-FFF2-40B4-BE49-F238E27FC236}">
                    <a16:creationId xmlns:a16="http://schemas.microsoft.com/office/drawing/2014/main" id="{02234CF7-5C0F-9A13-5C07-1B790A09B1F3}"/>
                  </a:ext>
                </a:extLst>
              </p:cNvPr>
              <p:cNvPicPr/>
              <p:nvPr/>
            </p:nvPicPr>
            <p:blipFill>
              <a:blip r:embed="rId169"/>
              <a:stretch>
                <a:fillRect/>
              </a:stretch>
            </p:blipFill>
            <p:spPr>
              <a:xfrm>
                <a:off x="6804936" y="4938032"/>
                <a:ext cx="608040" cy="39240"/>
              </a:xfrm>
              <a:prstGeom prst="rect">
                <a:avLst/>
              </a:prstGeom>
            </p:spPr>
          </p:pic>
        </mc:Fallback>
      </mc:AlternateContent>
      <p:grpSp>
        <p:nvGrpSpPr>
          <p:cNvPr id="82" name="Group 81">
            <a:extLst>
              <a:ext uri="{FF2B5EF4-FFF2-40B4-BE49-F238E27FC236}">
                <a16:creationId xmlns:a16="http://schemas.microsoft.com/office/drawing/2014/main" id="{3648E7EE-49C7-FDC2-1D7F-DC457CD0AE39}"/>
              </a:ext>
            </a:extLst>
          </p:cNvPr>
          <p:cNvGrpSpPr/>
          <p:nvPr/>
        </p:nvGrpSpPr>
        <p:grpSpPr>
          <a:xfrm>
            <a:off x="10937352" y="4061576"/>
            <a:ext cx="6840" cy="179280"/>
            <a:chOff x="10595976" y="3310752"/>
            <a:chExt cx="6840" cy="179280"/>
          </a:xfrm>
        </p:grpSpPr>
        <mc:AlternateContent xmlns:mc="http://schemas.openxmlformats.org/markup-compatibility/2006" xmlns:p14="http://schemas.microsoft.com/office/powerpoint/2010/main">
          <mc:Choice Requires="p14">
            <p:contentPart p14:bwMode="auto" r:id="rId170">
              <p14:nvContentPartPr>
                <p14:cNvPr id="76" name="Ink 75">
                  <a:extLst>
                    <a:ext uri="{FF2B5EF4-FFF2-40B4-BE49-F238E27FC236}">
                      <a16:creationId xmlns:a16="http://schemas.microsoft.com/office/drawing/2014/main" id="{931CCC73-0677-8AE3-3266-33ABAA98D43E}"/>
                    </a:ext>
                  </a:extLst>
                </p14:cNvPr>
                <p14:cNvContentPartPr/>
                <p14:nvPr/>
              </p14:nvContentPartPr>
              <p14:xfrm>
                <a:off x="10595976" y="3310752"/>
                <a:ext cx="360" cy="360"/>
              </p14:xfrm>
            </p:contentPart>
          </mc:Choice>
          <mc:Fallback xmlns="">
            <p:pic>
              <p:nvPicPr>
                <p:cNvPr id="76" name="Ink 75">
                  <a:extLst>
                    <a:ext uri="{FF2B5EF4-FFF2-40B4-BE49-F238E27FC236}">
                      <a16:creationId xmlns:a16="http://schemas.microsoft.com/office/drawing/2014/main" id="{931CCC73-0677-8AE3-3266-33ABAA98D43E}"/>
                    </a:ext>
                  </a:extLst>
                </p:cNvPr>
                <p:cNvPicPr/>
                <p:nvPr/>
              </p:nvPicPr>
              <p:blipFill>
                <a:blip r:embed="rId44"/>
                <a:stretch>
                  <a:fillRect/>
                </a:stretch>
              </p:blipFill>
              <p:spPr>
                <a:xfrm>
                  <a:off x="10577976" y="32927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77" name="Ink 76">
                  <a:extLst>
                    <a:ext uri="{FF2B5EF4-FFF2-40B4-BE49-F238E27FC236}">
                      <a16:creationId xmlns:a16="http://schemas.microsoft.com/office/drawing/2014/main" id="{2E7545C8-B239-4C36-4746-AA445204FC13}"/>
                    </a:ext>
                  </a:extLst>
                </p14:cNvPr>
                <p14:cNvContentPartPr/>
                <p14:nvPr/>
              </p14:nvContentPartPr>
              <p14:xfrm>
                <a:off x="10595976" y="3390672"/>
                <a:ext cx="360" cy="360"/>
              </p14:xfrm>
            </p:contentPart>
          </mc:Choice>
          <mc:Fallback xmlns="">
            <p:pic>
              <p:nvPicPr>
                <p:cNvPr id="77" name="Ink 76">
                  <a:extLst>
                    <a:ext uri="{FF2B5EF4-FFF2-40B4-BE49-F238E27FC236}">
                      <a16:creationId xmlns:a16="http://schemas.microsoft.com/office/drawing/2014/main" id="{2E7545C8-B239-4C36-4746-AA445204FC13}"/>
                    </a:ext>
                  </a:extLst>
                </p:cNvPr>
                <p:cNvPicPr/>
                <p:nvPr/>
              </p:nvPicPr>
              <p:blipFill>
                <a:blip r:embed="rId44"/>
                <a:stretch>
                  <a:fillRect/>
                </a:stretch>
              </p:blipFill>
              <p:spPr>
                <a:xfrm>
                  <a:off x="10577976" y="337267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80" name="Ink 79">
                  <a:extLst>
                    <a:ext uri="{FF2B5EF4-FFF2-40B4-BE49-F238E27FC236}">
                      <a16:creationId xmlns:a16="http://schemas.microsoft.com/office/drawing/2014/main" id="{C75A30A5-0FA8-FCCB-5499-3F8BF30A6CCB}"/>
                    </a:ext>
                  </a:extLst>
                </p14:cNvPr>
                <p14:cNvContentPartPr/>
                <p14:nvPr/>
              </p14:nvContentPartPr>
              <p14:xfrm>
                <a:off x="10602456" y="3489672"/>
                <a:ext cx="360" cy="360"/>
              </p14:xfrm>
            </p:contentPart>
          </mc:Choice>
          <mc:Fallback xmlns="">
            <p:pic>
              <p:nvPicPr>
                <p:cNvPr id="80" name="Ink 79">
                  <a:extLst>
                    <a:ext uri="{FF2B5EF4-FFF2-40B4-BE49-F238E27FC236}">
                      <a16:creationId xmlns:a16="http://schemas.microsoft.com/office/drawing/2014/main" id="{C75A30A5-0FA8-FCCB-5499-3F8BF30A6CCB}"/>
                    </a:ext>
                  </a:extLst>
                </p:cNvPr>
                <p:cNvPicPr/>
                <p:nvPr/>
              </p:nvPicPr>
              <p:blipFill>
                <a:blip r:embed="rId44"/>
                <a:stretch>
                  <a:fillRect/>
                </a:stretch>
              </p:blipFill>
              <p:spPr>
                <a:xfrm>
                  <a:off x="10584816" y="3472032"/>
                  <a:ext cx="36000" cy="36000"/>
                </a:xfrm>
                <a:prstGeom prst="rect">
                  <a:avLst/>
                </a:prstGeom>
              </p:spPr>
            </p:pic>
          </mc:Fallback>
        </mc:AlternateContent>
      </p:grpSp>
      <p:grpSp>
        <p:nvGrpSpPr>
          <p:cNvPr id="182" name="Group 181">
            <a:extLst>
              <a:ext uri="{FF2B5EF4-FFF2-40B4-BE49-F238E27FC236}">
                <a16:creationId xmlns:a16="http://schemas.microsoft.com/office/drawing/2014/main" id="{173BFB27-4A8F-D404-6571-75B8212DE66E}"/>
              </a:ext>
            </a:extLst>
          </p:cNvPr>
          <p:cNvGrpSpPr/>
          <p:nvPr/>
        </p:nvGrpSpPr>
        <p:grpSpPr>
          <a:xfrm>
            <a:off x="9622680" y="4611152"/>
            <a:ext cx="497160" cy="330840"/>
            <a:chOff x="9293496" y="3823752"/>
            <a:chExt cx="497160" cy="330840"/>
          </a:xfrm>
        </p:grpSpPr>
        <mc:AlternateContent xmlns:mc="http://schemas.openxmlformats.org/markup-compatibility/2006" xmlns:p14="http://schemas.microsoft.com/office/powerpoint/2010/main">
          <mc:Choice Requires="p14">
            <p:contentPart p14:bwMode="auto" r:id="rId173">
              <p14:nvContentPartPr>
                <p14:cNvPr id="153" name="Ink 152">
                  <a:extLst>
                    <a:ext uri="{FF2B5EF4-FFF2-40B4-BE49-F238E27FC236}">
                      <a16:creationId xmlns:a16="http://schemas.microsoft.com/office/drawing/2014/main" id="{9336F11B-8407-E68D-E1F1-CEA5A0FAE639}"/>
                    </a:ext>
                  </a:extLst>
                </p14:cNvPr>
                <p14:cNvContentPartPr/>
                <p14:nvPr/>
              </p14:nvContentPartPr>
              <p14:xfrm>
                <a:off x="9293496" y="3850392"/>
                <a:ext cx="360" cy="360"/>
              </p14:xfrm>
            </p:contentPart>
          </mc:Choice>
          <mc:Fallback xmlns="">
            <p:pic>
              <p:nvPicPr>
                <p:cNvPr id="153" name="Ink 152">
                  <a:extLst>
                    <a:ext uri="{FF2B5EF4-FFF2-40B4-BE49-F238E27FC236}">
                      <a16:creationId xmlns:a16="http://schemas.microsoft.com/office/drawing/2014/main" id="{9336F11B-8407-E68D-E1F1-CEA5A0FAE639}"/>
                    </a:ext>
                  </a:extLst>
                </p:cNvPr>
                <p:cNvPicPr/>
                <p:nvPr/>
              </p:nvPicPr>
              <p:blipFill>
                <a:blip r:embed="rId44"/>
                <a:stretch>
                  <a:fillRect/>
                </a:stretch>
              </p:blipFill>
              <p:spPr>
                <a:xfrm>
                  <a:off x="9275856" y="38327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56" name="Ink 155">
                  <a:extLst>
                    <a:ext uri="{FF2B5EF4-FFF2-40B4-BE49-F238E27FC236}">
                      <a16:creationId xmlns:a16="http://schemas.microsoft.com/office/drawing/2014/main" id="{351AE068-698B-D7B9-58E6-9DC19C5A48EC}"/>
                    </a:ext>
                  </a:extLst>
                </p14:cNvPr>
                <p14:cNvContentPartPr/>
                <p14:nvPr/>
              </p14:nvContentPartPr>
              <p14:xfrm>
                <a:off x="9310056" y="3956232"/>
                <a:ext cx="360" cy="360"/>
              </p14:xfrm>
            </p:contentPart>
          </mc:Choice>
          <mc:Fallback xmlns="">
            <p:pic>
              <p:nvPicPr>
                <p:cNvPr id="156" name="Ink 155">
                  <a:extLst>
                    <a:ext uri="{FF2B5EF4-FFF2-40B4-BE49-F238E27FC236}">
                      <a16:creationId xmlns:a16="http://schemas.microsoft.com/office/drawing/2014/main" id="{351AE068-698B-D7B9-58E6-9DC19C5A48EC}"/>
                    </a:ext>
                  </a:extLst>
                </p:cNvPr>
                <p:cNvPicPr/>
                <p:nvPr/>
              </p:nvPicPr>
              <p:blipFill>
                <a:blip r:embed="rId44"/>
                <a:stretch>
                  <a:fillRect/>
                </a:stretch>
              </p:blipFill>
              <p:spPr>
                <a:xfrm>
                  <a:off x="9292416" y="393823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69" name="Ink 168">
                  <a:extLst>
                    <a:ext uri="{FF2B5EF4-FFF2-40B4-BE49-F238E27FC236}">
                      <a16:creationId xmlns:a16="http://schemas.microsoft.com/office/drawing/2014/main" id="{610381AA-5F23-3820-F3A2-715C629C1FC8}"/>
                    </a:ext>
                  </a:extLst>
                </p14:cNvPr>
                <p14:cNvContentPartPr/>
                <p14:nvPr/>
              </p14:nvContentPartPr>
              <p14:xfrm>
                <a:off x="9326256" y="4066392"/>
                <a:ext cx="360" cy="360"/>
              </p14:xfrm>
            </p:contentPart>
          </mc:Choice>
          <mc:Fallback xmlns="">
            <p:pic>
              <p:nvPicPr>
                <p:cNvPr id="169" name="Ink 168">
                  <a:extLst>
                    <a:ext uri="{FF2B5EF4-FFF2-40B4-BE49-F238E27FC236}">
                      <a16:creationId xmlns:a16="http://schemas.microsoft.com/office/drawing/2014/main" id="{610381AA-5F23-3820-F3A2-715C629C1FC8}"/>
                    </a:ext>
                  </a:extLst>
                </p:cNvPr>
                <p:cNvPicPr/>
                <p:nvPr/>
              </p:nvPicPr>
              <p:blipFill>
                <a:blip r:embed="rId44"/>
                <a:stretch>
                  <a:fillRect/>
                </a:stretch>
              </p:blipFill>
              <p:spPr>
                <a:xfrm>
                  <a:off x="9308256" y="404839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77" name="Ink 176">
                  <a:extLst>
                    <a:ext uri="{FF2B5EF4-FFF2-40B4-BE49-F238E27FC236}">
                      <a16:creationId xmlns:a16="http://schemas.microsoft.com/office/drawing/2014/main" id="{EE07F91D-1CFC-C3D0-2D04-BDCAD1C40B05}"/>
                    </a:ext>
                  </a:extLst>
                </p14:cNvPr>
                <p14:cNvContentPartPr/>
                <p14:nvPr/>
              </p14:nvContentPartPr>
              <p14:xfrm>
                <a:off x="9658176" y="3823752"/>
                <a:ext cx="96840" cy="330840"/>
              </p14:xfrm>
            </p:contentPart>
          </mc:Choice>
          <mc:Fallback xmlns="">
            <p:pic>
              <p:nvPicPr>
                <p:cNvPr id="177" name="Ink 176">
                  <a:extLst>
                    <a:ext uri="{FF2B5EF4-FFF2-40B4-BE49-F238E27FC236}">
                      <a16:creationId xmlns:a16="http://schemas.microsoft.com/office/drawing/2014/main" id="{EE07F91D-1CFC-C3D0-2D04-BDCAD1C40B05}"/>
                    </a:ext>
                  </a:extLst>
                </p:cNvPr>
                <p:cNvPicPr/>
                <p:nvPr/>
              </p:nvPicPr>
              <p:blipFill>
                <a:blip r:embed="rId177"/>
                <a:stretch>
                  <a:fillRect/>
                </a:stretch>
              </p:blipFill>
              <p:spPr>
                <a:xfrm>
                  <a:off x="9640176" y="3805752"/>
                  <a:ext cx="13248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80" name="Ink 179">
                  <a:extLst>
                    <a:ext uri="{FF2B5EF4-FFF2-40B4-BE49-F238E27FC236}">
                      <a16:creationId xmlns:a16="http://schemas.microsoft.com/office/drawing/2014/main" id="{FFCAA7F3-3200-DD61-540B-24CE05B7F84F}"/>
                    </a:ext>
                  </a:extLst>
                </p14:cNvPr>
                <p14:cNvContentPartPr/>
                <p14:nvPr/>
              </p14:nvContentPartPr>
              <p14:xfrm>
                <a:off x="9563496" y="4028592"/>
                <a:ext cx="227160" cy="360"/>
              </p14:xfrm>
            </p:contentPart>
          </mc:Choice>
          <mc:Fallback xmlns="">
            <p:pic>
              <p:nvPicPr>
                <p:cNvPr id="180" name="Ink 179">
                  <a:extLst>
                    <a:ext uri="{FF2B5EF4-FFF2-40B4-BE49-F238E27FC236}">
                      <a16:creationId xmlns:a16="http://schemas.microsoft.com/office/drawing/2014/main" id="{FFCAA7F3-3200-DD61-540B-24CE05B7F84F}"/>
                    </a:ext>
                  </a:extLst>
                </p:cNvPr>
                <p:cNvPicPr/>
                <p:nvPr/>
              </p:nvPicPr>
              <p:blipFill>
                <a:blip r:embed="rId179"/>
                <a:stretch>
                  <a:fillRect/>
                </a:stretch>
              </p:blipFill>
              <p:spPr>
                <a:xfrm>
                  <a:off x="9545496" y="4010952"/>
                  <a:ext cx="262800" cy="36000"/>
                </a:xfrm>
                <a:prstGeom prst="rect">
                  <a:avLst/>
                </a:prstGeom>
              </p:spPr>
            </p:pic>
          </mc:Fallback>
        </mc:AlternateContent>
      </p:grpSp>
      <p:sp>
        <p:nvSpPr>
          <p:cNvPr id="183" name="Title 1">
            <a:extLst>
              <a:ext uri="{FF2B5EF4-FFF2-40B4-BE49-F238E27FC236}">
                <a16:creationId xmlns:a16="http://schemas.microsoft.com/office/drawing/2014/main" id="{CCCA94A2-E2FF-D1DD-F72C-042661741FB7}"/>
              </a:ext>
            </a:extLst>
          </p:cNvPr>
          <p:cNvSpPr txBox="1">
            <a:spLocks/>
          </p:cNvSpPr>
          <p:nvPr/>
        </p:nvSpPr>
        <p:spPr>
          <a:xfrm>
            <a:off x="798798" y="701454"/>
            <a:ext cx="9678222" cy="15058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Example: Oracle-based quantum algorithms</a:t>
            </a:r>
          </a:p>
        </p:txBody>
      </p:sp>
    </p:spTree>
    <p:extLst>
      <p:ext uri="{BB962C8B-B14F-4D97-AF65-F5344CB8AC3E}">
        <p14:creationId xmlns:p14="http://schemas.microsoft.com/office/powerpoint/2010/main" val="157933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11D2-9AB9-E703-6C70-6621E3395572}"/>
              </a:ext>
            </a:extLst>
          </p:cNvPr>
          <p:cNvSpPr>
            <a:spLocks noGrp="1"/>
          </p:cNvSpPr>
          <p:nvPr>
            <p:ph type="title"/>
          </p:nvPr>
        </p:nvSpPr>
        <p:spPr>
          <a:xfrm>
            <a:off x="838200" y="365125"/>
            <a:ext cx="10515600" cy="6035675"/>
          </a:xfrm>
        </p:spPr>
        <p:txBody>
          <a:bodyPr>
            <a:normAutofit/>
          </a:bodyPr>
          <a:lstStyle/>
          <a:p>
            <a:r>
              <a:rPr lang="en-US" dirty="0"/>
              <a:t>We’ve been seeing neat tricks that bend the rules of the circuit model.</a:t>
            </a:r>
            <a:br>
              <a:rPr lang="en-US" dirty="0"/>
            </a:br>
            <a:br>
              <a:rPr lang="en-US" dirty="0"/>
            </a:br>
            <a:r>
              <a:rPr lang="en-US" dirty="0"/>
              <a:t>How far can this go?</a:t>
            </a:r>
          </a:p>
        </p:txBody>
      </p:sp>
    </p:spTree>
    <p:extLst>
      <p:ext uri="{BB962C8B-B14F-4D97-AF65-F5344CB8AC3E}">
        <p14:creationId xmlns:p14="http://schemas.microsoft.com/office/powerpoint/2010/main" val="2984102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AF5387D-08C5-7142-47BE-BEED6EFA096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3B273D-DBD3-5BFE-B305-10811448E9CB}"/>
              </a:ext>
            </a:extLst>
          </p:cNvPr>
          <p:cNvSpPr/>
          <p:nvPr/>
        </p:nvSpPr>
        <p:spPr>
          <a:xfrm>
            <a:off x="6494543" y="1161288"/>
            <a:ext cx="5283274" cy="4645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3" name="Group 12">
            <a:extLst>
              <a:ext uri="{FF2B5EF4-FFF2-40B4-BE49-F238E27FC236}">
                <a16:creationId xmlns:a16="http://schemas.microsoft.com/office/drawing/2014/main" id="{2CF92196-4E32-8AD6-2915-FAF0D7CB4479}"/>
              </a:ext>
            </a:extLst>
          </p:cNvPr>
          <p:cNvGrpSpPr/>
          <p:nvPr/>
        </p:nvGrpSpPr>
        <p:grpSpPr>
          <a:xfrm>
            <a:off x="645139" y="2309732"/>
            <a:ext cx="5361902" cy="3264447"/>
            <a:chOff x="-670275" y="8847367"/>
            <a:chExt cx="8883085" cy="5408227"/>
          </a:xfrm>
        </p:grpSpPr>
        <p:pic>
          <p:nvPicPr>
            <p:cNvPr id="14" name="Picture 13">
              <a:extLst>
                <a:ext uri="{FF2B5EF4-FFF2-40B4-BE49-F238E27FC236}">
                  <a16:creationId xmlns:a16="http://schemas.microsoft.com/office/drawing/2014/main" id="{514F5DC4-F788-1FAB-9401-C08DE9F3DB9E}"/>
                </a:ext>
              </a:extLst>
            </p:cNvPr>
            <p:cNvPicPr>
              <a:picLocks noChangeAspect="1"/>
            </p:cNvPicPr>
            <p:nvPr/>
          </p:nvPicPr>
          <p:blipFill rotWithShape="1">
            <a:blip r:embed="rId3"/>
            <a:srcRect l="27924" t="1" r="41926" b="73114"/>
            <a:stretch/>
          </p:blipFill>
          <p:spPr>
            <a:xfrm>
              <a:off x="-336850" y="8847367"/>
              <a:ext cx="4000974" cy="1321401"/>
            </a:xfrm>
            <a:prstGeom prst="rect">
              <a:avLst/>
            </a:prstGeom>
          </p:spPr>
        </p:pic>
        <p:pic>
          <p:nvPicPr>
            <p:cNvPr id="15" name="Picture 14">
              <a:extLst>
                <a:ext uri="{FF2B5EF4-FFF2-40B4-BE49-F238E27FC236}">
                  <a16:creationId xmlns:a16="http://schemas.microsoft.com/office/drawing/2014/main" id="{7F4BB30C-1FF6-2FFA-825D-47237A9F6372}"/>
                </a:ext>
              </a:extLst>
            </p:cNvPr>
            <p:cNvPicPr>
              <a:picLocks noChangeAspect="1"/>
            </p:cNvPicPr>
            <p:nvPr/>
          </p:nvPicPr>
          <p:blipFill rotWithShape="1">
            <a:blip r:embed="rId3"/>
            <a:srcRect l="72765" t="34427" b="48767"/>
            <a:stretch/>
          </p:blipFill>
          <p:spPr>
            <a:xfrm>
              <a:off x="4369438" y="12018046"/>
              <a:ext cx="3614182" cy="826010"/>
            </a:xfrm>
            <a:prstGeom prst="rect">
              <a:avLst/>
            </a:prstGeom>
          </p:spPr>
        </p:pic>
        <p:pic>
          <p:nvPicPr>
            <p:cNvPr id="16" name="Picture 15">
              <a:extLst>
                <a:ext uri="{FF2B5EF4-FFF2-40B4-BE49-F238E27FC236}">
                  <a16:creationId xmlns:a16="http://schemas.microsoft.com/office/drawing/2014/main" id="{B1ED9384-19B8-FF41-B498-153DAC900CFF}"/>
                </a:ext>
              </a:extLst>
            </p:cNvPr>
            <p:cNvPicPr>
              <a:picLocks noChangeAspect="1"/>
            </p:cNvPicPr>
            <p:nvPr/>
          </p:nvPicPr>
          <p:blipFill rotWithShape="1">
            <a:blip r:embed="rId3"/>
            <a:srcRect l="72765" t="6377" b="85672"/>
            <a:stretch/>
          </p:blipFill>
          <p:spPr>
            <a:xfrm>
              <a:off x="-564952" y="10823896"/>
              <a:ext cx="3614184" cy="390780"/>
            </a:xfrm>
            <a:prstGeom prst="rect">
              <a:avLst/>
            </a:prstGeom>
          </p:spPr>
        </p:pic>
        <p:pic>
          <p:nvPicPr>
            <p:cNvPr id="17" name="Picture 16">
              <a:extLst>
                <a:ext uri="{FF2B5EF4-FFF2-40B4-BE49-F238E27FC236}">
                  <a16:creationId xmlns:a16="http://schemas.microsoft.com/office/drawing/2014/main" id="{200B8973-41B3-8B02-F7C9-107C45E2E507}"/>
                </a:ext>
              </a:extLst>
            </p:cNvPr>
            <p:cNvPicPr>
              <a:picLocks noChangeAspect="1"/>
            </p:cNvPicPr>
            <p:nvPr/>
          </p:nvPicPr>
          <p:blipFill rotWithShape="1">
            <a:blip r:embed="rId3"/>
            <a:srcRect l="24635" t="90452" r="41926"/>
            <a:stretch/>
          </p:blipFill>
          <p:spPr>
            <a:xfrm>
              <a:off x="3775441" y="13786316"/>
              <a:ext cx="4437369" cy="469278"/>
            </a:xfrm>
            <a:prstGeom prst="rect">
              <a:avLst/>
            </a:prstGeom>
          </p:spPr>
        </p:pic>
        <p:pic>
          <p:nvPicPr>
            <p:cNvPr id="18" name="Picture 17">
              <a:extLst>
                <a:ext uri="{FF2B5EF4-FFF2-40B4-BE49-F238E27FC236}">
                  <a16:creationId xmlns:a16="http://schemas.microsoft.com/office/drawing/2014/main" id="{6ECE90CF-2299-99AD-5552-5234687F408F}"/>
                </a:ext>
              </a:extLst>
            </p:cNvPr>
            <p:cNvPicPr>
              <a:picLocks noChangeAspect="1"/>
            </p:cNvPicPr>
            <p:nvPr/>
          </p:nvPicPr>
          <p:blipFill rotWithShape="1">
            <a:blip r:embed="rId3"/>
            <a:srcRect l="24635" t="34421" r="41926" b="48250"/>
            <a:stretch/>
          </p:blipFill>
          <p:spPr>
            <a:xfrm>
              <a:off x="-670275" y="11992394"/>
              <a:ext cx="4437369" cy="851663"/>
            </a:xfrm>
            <a:prstGeom prst="rect">
              <a:avLst/>
            </a:prstGeom>
          </p:spPr>
        </p:pic>
        <p:pic>
          <p:nvPicPr>
            <p:cNvPr id="20" name="Picture 19">
              <a:extLst>
                <a:ext uri="{FF2B5EF4-FFF2-40B4-BE49-F238E27FC236}">
                  <a16:creationId xmlns:a16="http://schemas.microsoft.com/office/drawing/2014/main" id="{380264F1-0A2D-F598-445E-41A08F8389E2}"/>
                </a:ext>
              </a:extLst>
            </p:cNvPr>
            <p:cNvPicPr>
              <a:picLocks noChangeAspect="1"/>
            </p:cNvPicPr>
            <p:nvPr/>
          </p:nvPicPr>
          <p:blipFill rotWithShape="1">
            <a:blip r:embed="rId3"/>
            <a:srcRect l="24635" t="55188" r="43824" b="28961"/>
            <a:stretch/>
          </p:blipFill>
          <p:spPr>
            <a:xfrm>
              <a:off x="4027245" y="10435597"/>
              <a:ext cx="4185565" cy="779079"/>
            </a:xfrm>
            <a:prstGeom prst="rect">
              <a:avLst/>
            </a:prstGeom>
          </p:spPr>
        </p:pic>
        <p:pic>
          <p:nvPicPr>
            <p:cNvPr id="22" name="Picture 21">
              <a:extLst>
                <a:ext uri="{FF2B5EF4-FFF2-40B4-BE49-F238E27FC236}">
                  <a16:creationId xmlns:a16="http://schemas.microsoft.com/office/drawing/2014/main" id="{DBF2831A-2D50-5966-EDC1-57DFABEBD2D9}"/>
                </a:ext>
              </a:extLst>
            </p:cNvPr>
            <p:cNvPicPr>
              <a:picLocks noChangeAspect="1"/>
            </p:cNvPicPr>
            <p:nvPr/>
          </p:nvPicPr>
          <p:blipFill rotWithShape="1">
            <a:blip r:embed="rId3"/>
            <a:srcRect l="72765" t="59708" b="17388"/>
            <a:stretch/>
          </p:blipFill>
          <p:spPr>
            <a:xfrm>
              <a:off x="4138750" y="8871233"/>
              <a:ext cx="3614180" cy="1125682"/>
            </a:xfrm>
            <a:prstGeom prst="rect">
              <a:avLst/>
            </a:prstGeom>
          </p:spPr>
        </p:pic>
        <p:pic>
          <p:nvPicPr>
            <p:cNvPr id="23" name="Picture 22">
              <a:extLst>
                <a:ext uri="{FF2B5EF4-FFF2-40B4-BE49-F238E27FC236}">
                  <a16:creationId xmlns:a16="http://schemas.microsoft.com/office/drawing/2014/main" id="{002859E5-3B13-2AF6-3626-F55EDA4E8E7F}"/>
                </a:ext>
              </a:extLst>
            </p:cNvPr>
            <p:cNvPicPr>
              <a:picLocks noChangeAspect="1"/>
            </p:cNvPicPr>
            <p:nvPr/>
          </p:nvPicPr>
          <p:blipFill rotWithShape="1">
            <a:blip r:embed="rId3"/>
            <a:srcRect l="72765" t="92329"/>
            <a:stretch/>
          </p:blipFill>
          <p:spPr>
            <a:xfrm>
              <a:off x="-564948" y="13786316"/>
              <a:ext cx="3614180" cy="376993"/>
            </a:xfrm>
            <a:prstGeom prst="rect">
              <a:avLst/>
            </a:prstGeom>
          </p:spPr>
        </p:pic>
      </p:grpSp>
      <p:sp>
        <p:nvSpPr>
          <p:cNvPr id="24" name="Rectangle 23">
            <a:extLst>
              <a:ext uri="{FF2B5EF4-FFF2-40B4-BE49-F238E27FC236}">
                <a16:creationId xmlns:a16="http://schemas.microsoft.com/office/drawing/2014/main" id="{1B0876A2-7B00-1247-E280-F74F24C2DE79}"/>
              </a:ext>
            </a:extLst>
          </p:cNvPr>
          <p:cNvSpPr/>
          <p:nvPr/>
        </p:nvSpPr>
        <p:spPr>
          <a:xfrm>
            <a:off x="498835" y="164885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ontent Placeholder 2">
            <a:extLst>
              <a:ext uri="{FF2B5EF4-FFF2-40B4-BE49-F238E27FC236}">
                <a16:creationId xmlns:a16="http://schemas.microsoft.com/office/drawing/2014/main" id="{493D6319-14C4-6878-522E-6B2C2970928C}"/>
              </a:ext>
            </a:extLst>
          </p:cNvPr>
          <p:cNvSpPr txBox="1">
            <a:spLocks/>
          </p:cNvSpPr>
          <p:nvPr/>
        </p:nvSpPr>
        <p:spPr>
          <a:xfrm>
            <a:off x="6772132" y="2812138"/>
            <a:ext cx="4806726" cy="1343449"/>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400" b="1" i="0" u="sng"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Completeness</a:t>
            </a:r>
            <a:r>
              <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You can prove any equalities of qubit linear maps using </a:t>
            </a:r>
            <a:r>
              <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just these 8 rules</a:t>
            </a:r>
            <a:r>
              <a:rPr kumimoji="0" lang="en-US" sz="5400" b="0"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a:t>
            </a:r>
          </a:p>
        </p:txBody>
      </p:sp>
    </p:spTree>
    <p:extLst>
      <p:ext uri="{BB962C8B-B14F-4D97-AF65-F5344CB8AC3E}">
        <p14:creationId xmlns:p14="http://schemas.microsoft.com/office/powerpoint/2010/main" val="12816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29796-BDB1-A5B8-65D9-301DDC603B9D}"/>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273904C-C8A9-D116-C233-68045BDD3B9F}"/>
              </a:ext>
            </a:extLst>
          </p:cNvPr>
          <p:cNvSpPr/>
          <p:nvPr/>
        </p:nvSpPr>
        <p:spPr>
          <a:xfrm>
            <a:off x="592968" y="963561"/>
            <a:ext cx="5665592" cy="3751498"/>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590D6F3-3CA4-09DD-BB91-7C9D5CF877C8}"/>
              </a:ext>
              <a:ext uri="{C183D7F6-B498-43B3-948B-1728B52AA6E4}">
                <adec:decorative xmlns:adec="http://schemas.microsoft.com/office/drawing/2017/decorative" val="1"/>
              </a:ext>
            </a:extLst>
          </p:cNvPr>
          <p:cNvSpPr/>
          <p:nvPr/>
        </p:nvSpPr>
        <p:spPr>
          <a:xfrm>
            <a:off x="8324264" y="5774099"/>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5" name="Rectangle: Rounded Corners 4">
            <a:extLst>
              <a:ext uri="{FF2B5EF4-FFF2-40B4-BE49-F238E27FC236}">
                <a16:creationId xmlns:a16="http://schemas.microsoft.com/office/drawing/2014/main" id="{3CBB5B76-0059-DDA5-C7A9-93D35FE1992A}"/>
              </a:ext>
              <a:ext uri="{C183D7F6-B498-43B3-948B-1728B52AA6E4}">
                <adec:decorative xmlns:adec="http://schemas.microsoft.com/office/drawing/2017/decorative" val="1"/>
              </a:ext>
            </a:extLst>
          </p:cNvPr>
          <p:cNvSpPr/>
          <p:nvPr/>
        </p:nvSpPr>
        <p:spPr>
          <a:xfrm>
            <a:off x="4905731" y="5774099"/>
            <a:ext cx="840963" cy="840963"/>
          </a:xfrm>
          <a:prstGeom prst="roundRect">
            <a:avLst>
              <a:gd name="adj" fmla="val 42186"/>
            </a:avLst>
          </a:prstGeom>
          <a:solidFill>
            <a:srgbClr val="CFD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6" name="Rectangle: Rounded Corners 5">
            <a:extLst>
              <a:ext uri="{FF2B5EF4-FFF2-40B4-BE49-F238E27FC236}">
                <a16:creationId xmlns:a16="http://schemas.microsoft.com/office/drawing/2014/main" id="{60CD23B4-B0EA-281C-4233-CED6365F67AD}"/>
              </a:ext>
              <a:ext uri="{C183D7F6-B498-43B3-948B-1728B52AA6E4}">
                <adec:decorative xmlns:adec="http://schemas.microsoft.com/office/drawing/2017/decorative" val="1"/>
              </a:ext>
            </a:extLst>
          </p:cNvPr>
          <p:cNvSpPr/>
          <p:nvPr/>
        </p:nvSpPr>
        <p:spPr>
          <a:xfrm>
            <a:off x="1086524" y="5774099"/>
            <a:ext cx="840963" cy="840963"/>
          </a:xfrm>
          <a:prstGeom prst="roundRect">
            <a:avLst>
              <a:gd name="adj" fmla="val 41076"/>
            </a:avLst>
          </a:prstGeom>
          <a:solidFill>
            <a:srgbClr val="E8C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cxnSp>
        <p:nvCxnSpPr>
          <p:cNvPr id="7" name="Straight Connector 6" descr="timeline">
            <a:extLst>
              <a:ext uri="{FF2B5EF4-FFF2-40B4-BE49-F238E27FC236}">
                <a16:creationId xmlns:a16="http://schemas.microsoft.com/office/drawing/2014/main" id="{2BFEB27C-38E6-8D13-3A2E-3F010ECC4C88}"/>
              </a:ext>
            </a:extLst>
          </p:cNvPr>
          <p:cNvCxnSpPr>
            <a:cxnSpLocks/>
          </p:cNvCxnSpPr>
          <p:nvPr/>
        </p:nvCxnSpPr>
        <p:spPr>
          <a:xfrm flipH="1">
            <a:off x="1483745" y="5388842"/>
            <a:ext cx="9317820" cy="0"/>
          </a:xfrm>
          <a:prstGeom prst="line">
            <a:avLst/>
          </a:prstGeom>
          <a:noFill/>
          <a:ln w="28575" cap="flat" cmpd="sng" algn="ctr">
            <a:solidFill>
              <a:srgbClr val="000000"/>
            </a:solidFill>
            <a:prstDash val="dash"/>
            <a:miter lim="800000"/>
          </a:ln>
          <a:effectLst/>
        </p:spPr>
      </p:cxnSp>
      <p:sp>
        <p:nvSpPr>
          <p:cNvPr id="8" name="Rectangle 7" descr="timeline markers">
            <a:extLst>
              <a:ext uri="{FF2B5EF4-FFF2-40B4-BE49-F238E27FC236}">
                <a16:creationId xmlns:a16="http://schemas.microsoft.com/office/drawing/2014/main" id="{A52301A8-EC69-A6CA-1BE3-5CFAFD5E2AA5}"/>
              </a:ext>
            </a:extLst>
          </p:cNvPr>
          <p:cNvSpPr/>
          <p:nvPr/>
        </p:nvSpPr>
        <p:spPr>
          <a:xfrm>
            <a:off x="1523937" y="5291611"/>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9" name="Rectangle 8" descr="timeline markers">
            <a:extLst>
              <a:ext uri="{FF2B5EF4-FFF2-40B4-BE49-F238E27FC236}">
                <a16:creationId xmlns:a16="http://schemas.microsoft.com/office/drawing/2014/main" id="{283F44E2-21D6-BB09-050E-718190E9E664}"/>
              </a:ext>
            </a:extLst>
          </p:cNvPr>
          <p:cNvSpPr/>
          <p:nvPr/>
        </p:nvSpPr>
        <p:spPr>
          <a:xfrm>
            <a:off x="8727927" y="5287184"/>
            <a:ext cx="47640" cy="193025"/>
          </a:xfrm>
          <a:prstGeom prst="rect">
            <a:avLst/>
          </a:prstGeom>
          <a:solidFill>
            <a:srgbClr val="FFFFFF"/>
          </a:solidFill>
          <a:ln w="76200" cap="flat" cmpd="dbl"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pic>
        <p:nvPicPr>
          <p:cNvPr id="11" name="Picture Placeholder 22" descr="Seed Packet">
            <a:extLst>
              <a:ext uri="{FF2B5EF4-FFF2-40B4-BE49-F238E27FC236}">
                <a16:creationId xmlns:a16="http://schemas.microsoft.com/office/drawing/2014/main" id="{34A52EE2-F100-EE18-2A59-FFC7E6B7296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349453" y="5722441"/>
            <a:ext cx="887413" cy="889000"/>
          </a:xfrm>
          <a:prstGeom prst="rect">
            <a:avLst/>
          </a:prstGeom>
        </p:spPr>
      </p:pic>
      <p:pic>
        <p:nvPicPr>
          <p:cNvPr id="12" name="Picture Placeholder 36" descr="Sprouting Seed">
            <a:extLst>
              <a:ext uri="{FF2B5EF4-FFF2-40B4-BE49-F238E27FC236}">
                <a16:creationId xmlns:a16="http://schemas.microsoft.com/office/drawing/2014/main" id="{02CF6335-B338-2365-9968-1A4A84079DB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175141" y="5702129"/>
            <a:ext cx="887413" cy="889000"/>
          </a:xfrm>
          <a:prstGeom prst="rect">
            <a:avLst/>
          </a:prstGeom>
        </p:spPr>
      </p:pic>
      <p:pic>
        <p:nvPicPr>
          <p:cNvPr id="13" name="Picture Placeholder 49" descr="Deciduous tree">
            <a:extLst>
              <a:ext uri="{FF2B5EF4-FFF2-40B4-BE49-F238E27FC236}">
                <a16:creationId xmlns:a16="http://schemas.microsoft.com/office/drawing/2014/main" id="{EAA4F3AF-DC06-D719-C8F5-04EC5C31651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32045" y="5711460"/>
            <a:ext cx="839462" cy="840963"/>
          </a:xfrm>
          <a:prstGeom prst="rect">
            <a:avLst/>
          </a:prstGeom>
        </p:spPr>
      </p:pic>
      <p:sp>
        <p:nvSpPr>
          <p:cNvPr id="15" name="Text Placeholder 17">
            <a:extLst>
              <a:ext uri="{FF2B5EF4-FFF2-40B4-BE49-F238E27FC236}">
                <a16:creationId xmlns:a16="http://schemas.microsoft.com/office/drawing/2014/main" id="{63758F77-AD03-2634-A1D5-C509719DA80A}"/>
              </a:ext>
            </a:extLst>
          </p:cNvPr>
          <p:cNvSpPr txBox="1">
            <a:spLocks/>
          </p:cNvSpPr>
          <p:nvPr/>
        </p:nvSpPr>
        <p:spPr>
          <a:xfrm>
            <a:off x="2533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Formulation</a:t>
            </a:r>
          </a:p>
        </p:txBody>
      </p:sp>
      <p:sp>
        <p:nvSpPr>
          <p:cNvPr id="16" name="Text Placeholder 18">
            <a:extLst>
              <a:ext uri="{FF2B5EF4-FFF2-40B4-BE49-F238E27FC236}">
                <a16:creationId xmlns:a16="http://schemas.microsoft.com/office/drawing/2014/main" id="{65C323F7-6CD4-E7B2-5167-5CD23F9568BF}"/>
              </a:ext>
            </a:extLst>
          </p:cNvPr>
          <p:cNvSpPr txBox="1">
            <a:spLocks/>
          </p:cNvSpPr>
          <p:nvPr/>
        </p:nvSpPr>
        <p:spPr>
          <a:xfrm>
            <a:off x="4057487"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Development</a:t>
            </a:r>
          </a:p>
        </p:txBody>
      </p:sp>
      <p:sp>
        <p:nvSpPr>
          <p:cNvPr id="17" name="Text Placeholder 19">
            <a:extLst>
              <a:ext uri="{FF2B5EF4-FFF2-40B4-BE49-F238E27FC236}">
                <a16:creationId xmlns:a16="http://schemas.microsoft.com/office/drawing/2014/main" id="{0971DA2E-4BCB-AD6C-48EA-D89F9E5B1FE7}"/>
              </a:ext>
            </a:extLst>
          </p:cNvPr>
          <p:cNvSpPr txBox="1">
            <a:spLocks/>
          </p:cNvSpPr>
          <p:nvPr/>
        </p:nvSpPr>
        <p:spPr>
          <a:xfrm>
            <a:off x="7484118"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Completeness</a:t>
            </a:r>
          </a:p>
        </p:txBody>
      </p:sp>
      <p:sp>
        <p:nvSpPr>
          <p:cNvPr id="19" name="Text Placeholder 9">
            <a:extLst>
              <a:ext uri="{FF2B5EF4-FFF2-40B4-BE49-F238E27FC236}">
                <a16:creationId xmlns:a16="http://schemas.microsoft.com/office/drawing/2014/main" id="{B27722C3-D700-D279-FC7D-00CC5AD38DC9}"/>
              </a:ext>
            </a:extLst>
          </p:cNvPr>
          <p:cNvSpPr txBox="1">
            <a:spLocks/>
          </p:cNvSpPr>
          <p:nvPr/>
        </p:nvSpPr>
        <p:spPr>
          <a:xfrm>
            <a:off x="546562" y="4945343"/>
            <a:ext cx="1983727"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a:t>
            </a:r>
          </a:p>
        </p:txBody>
      </p:sp>
      <p:sp>
        <p:nvSpPr>
          <p:cNvPr id="20" name="Text Placeholder 12">
            <a:extLst>
              <a:ext uri="{FF2B5EF4-FFF2-40B4-BE49-F238E27FC236}">
                <a16:creationId xmlns:a16="http://schemas.microsoft.com/office/drawing/2014/main" id="{875FE80E-44C4-B192-6E5F-B31874B9880A}"/>
              </a:ext>
            </a:extLst>
          </p:cNvPr>
          <p:cNvSpPr txBox="1">
            <a:spLocks/>
          </p:cNvSpPr>
          <p:nvPr/>
        </p:nvSpPr>
        <p:spPr>
          <a:xfrm>
            <a:off x="7759884" y="4941155"/>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2017 - 18</a:t>
            </a:r>
          </a:p>
        </p:txBody>
      </p:sp>
      <p:grpSp>
        <p:nvGrpSpPr>
          <p:cNvPr id="10" name="Group 9">
            <a:extLst>
              <a:ext uri="{FF2B5EF4-FFF2-40B4-BE49-F238E27FC236}">
                <a16:creationId xmlns:a16="http://schemas.microsoft.com/office/drawing/2014/main" id="{30602624-104E-6A5B-287B-23A575B60286}"/>
              </a:ext>
            </a:extLst>
          </p:cNvPr>
          <p:cNvGrpSpPr/>
          <p:nvPr/>
        </p:nvGrpSpPr>
        <p:grpSpPr>
          <a:xfrm>
            <a:off x="731054" y="1189950"/>
            <a:ext cx="5513892" cy="3264447"/>
            <a:chOff x="-670275" y="8847367"/>
            <a:chExt cx="9134888" cy="5408227"/>
          </a:xfrm>
        </p:grpSpPr>
        <p:pic>
          <p:nvPicPr>
            <p:cNvPr id="21" name="Picture 20">
              <a:extLst>
                <a:ext uri="{FF2B5EF4-FFF2-40B4-BE49-F238E27FC236}">
                  <a16:creationId xmlns:a16="http://schemas.microsoft.com/office/drawing/2014/main" id="{D330C9B3-2876-BB0F-4A61-AD8E50B20A1D}"/>
                </a:ext>
              </a:extLst>
            </p:cNvPr>
            <p:cNvPicPr>
              <a:picLocks noChangeAspect="1"/>
            </p:cNvPicPr>
            <p:nvPr/>
          </p:nvPicPr>
          <p:blipFill rotWithShape="1">
            <a:blip r:embed="rId9"/>
            <a:srcRect l="27924" t="1" r="41926" b="73114"/>
            <a:stretch/>
          </p:blipFill>
          <p:spPr>
            <a:xfrm>
              <a:off x="-336850" y="8847367"/>
              <a:ext cx="4000974" cy="1321401"/>
            </a:xfrm>
            <a:prstGeom prst="rect">
              <a:avLst/>
            </a:prstGeom>
          </p:spPr>
        </p:pic>
        <p:pic>
          <p:nvPicPr>
            <p:cNvPr id="22" name="Picture 21">
              <a:extLst>
                <a:ext uri="{FF2B5EF4-FFF2-40B4-BE49-F238E27FC236}">
                  <a16:creationId xmlns:a16="http://schemas.microsoft.com/office/drawing/2014/main" id="{6063BD6B-F60C-6D07-65B9-57D683A099A9}"/>
                </a:ext>
              </a:extLst>
            </p:cNvPr>
            <p:cNvPicPr>
              <a:picLocks noChangeAspect="1"/>
            </p:cNvPicPr>
            <p:nvPr/>
          </p:nvPicPr>
          <p:blipFill rotWithShape="1">
            <a:blip r:embed="rId9"/>
            <a:srcRect l="72765" t="34427" b="48767"/>
            <a:stretch/>
          </p:blipFill>
          <p:spPr>
            <a:xfrm>
              <a:off x="4369438" y="12018046"/>
              <a:ext cx="3614182" cy="826010"/>
            </a:xfrm>
            <a:prstGeom prst="rect">
              <a:avLst/>
            </a:prstGeom>
          </p:spPr>
        </p:pic>
        <p:pic>
          <p:nvPicPr>
            <p:cNvPr id="23" name="Picture 22">
              <a:extLst>
                <a:ext uri="{FF2B5EF4-FFF2-40B4-BE49-F238E27FC236}">
                  <a16:creationId xmlns:a16="http://schemas.microsoft.com/office/drawing/2014/main" id="{748CA5E8-12A8-7D16-3BC6-1533F014236A}"/>
                </a:ext>
              </a:extLst>
            </p:cNvPr>
            <p:cNvPicPr>
              <a:picLocks noChangeAspect="1"/>
            </p:cNvPicPr>
            <p:nvPr/>
          </p:nvPicPr>
          <p:blipFill rotWithShape="1">
            <a:blip r:embed="rId9"/>
            <a:srcRect l="72765" t="6377" b="85672"/>
            <a:stretch/>
          </p:blipFill>
          <p:spPr>
            <a:xfrm>
              <a:off x="-564952" y="10823896"/>
              <a:ext cx="3614184" cy="390780"/>
            </a:xfrm>
            <a:prstGeom prst="rect">
              <a:avLst/>
            </a:prstGeom>
          </p:spPr>
        </p:pic>
        <p:pic>
          <p:nvPicPr>
            <p:cNvPr id="24" name="Picture 23">
              <a:extLst>
                <a:ext uri="{FF2B5EF4-FFF2-40B4-BE49-F238E27FC236}">
                  <a16:creationId xmlns:a16="http://schemas.microsoft.com/office/drawing/2014/main" id="{88A5045A-0EA0-D10C-0662-4CC2C56DD50F}"/>
                </a:ext>
              </a:extLst>
            </p:cNvPr>
            <p:cNvPicPr>
              <a:picLocks noChangeAspect="1"/>
            </p:cNvPicPr>
            <p:nvPr/>
          </p:nvPicPr>
          <p:blipFill rotWithShape="1">
            <a:blip r:embed="rId9"/>
            <a:srcRect l="24635" t="90452" r="41926"/>
            <a:stretch/>
          </p:blipFill>
          <p:spPr>
            <a:xfrm>
              <a:off x="3775441" y="13786316"/>
              <a:ext cx="4437369" cy="469278"/>
            </a:xfrm>
            <a:prstGeom prst="rect">
              <a:avLst/>
            </a:prstGeom>
          </p:spPr>
        </p:pic>
        <p:pic>
          <p:nvPicPr>
            <p:cNvPr id="25" name="Picture 24">
              <a:extLst>
                <a:ext uri="{FF2B5EF4-FFF2-40B4-BE49-F238E27FC236}">
                  <a16:creationId xmlns:a16="http://schemas.microsoft.com/office/drawing/2014/main" id="{F4A36415-EFA1-6FA7-31D8-24275C222914}"/>
                </a:ext>
              </a:extLst>
            </p:cNvPr>
            <p:cNvPicPr>
              <a:picLocks noChangeAspect="1"/>
            </p:cNvPicPr>
            <p:nvPr/>
          </p:nvPicPr>
          <p:blipFill rotWithShape="1">
            <a:blip r:embed="rId9"/>
            <a:srcRect l="24635" t="34421" r="41926" b="48250"/>
            <a:stretch/>
          </p:blipFill>
          <p:spPr>
            <a:xfrm>
              <a:off x="-670275" y="11992394"/>
              <a:ext cx="4437369" cy="851663"/>
            </a:xfrm>
            <a:prstGeom prst="rect">
              <a:avLst/>
            </a:prstGeom>
          </p:spPr>
        </p:pic>
        <p:pic>
          <p:nvPicPr>
            <p:cNvPr id="26" name="Picture 25">
              <a:extLst>
                <a:ext uri="{FF2B5EF4-FFF2-40B4-BE49-F238E27FC236}">
                  <a16:creationId xmlns:a16="http://schemas.microsoft.com/office/drawing/2014/main" id="{470DDF25-A30F-69DF-AFF8-2485B3EF27D0}"/>
                </a:ext>
              </a:extLst>
            </p:cNvPr>
            <p:cNvPicPr>
              <a:picLocks noChangeAspect="1"/>
            </p:cNvPicPr>
            <p:nvPr/>
          </p:nvPicPr>
          <p:blipFill rotWithShape="1">
            <a:blip r:embed="rId9"/>
            <a:srcRect l="24635" t="55188" r="41926" b="29044"/>
            <a:stretch/>
          </p:blipFill>
          <p:spPr>
            <a:xfrm>
              <a:off x="4027245" y="10435597"/>
              <a:ext cx="4437368" cy="774990"/>
            </a:xfrm>
            <a:prstGeom prst="rect">
              <a:avLst/>
            </a:prstGeom>
          </p:spPr>
        </p:pic>
        <p:pic>
          <p:nvPicPr>
            <p:cNvPr id="27" name="Picture 26">
              <a:extLst>
                <a:ext uri="{FF2B5EF4-FFF2-40B4-BE49-F238E27FC236}">
                  <a16:creationId xmlns:a16="http://schemas.microsoft.com/office/drawing/2014/main" id="{611847E6-D5F6-6EDE-D3CB-F1137DFDFF9A}"/>
                </a:ext>
              </a:extLst>
            </p:cNvPr>
            <p:cNvPicPr>
              <a:picLocks noChangeAspect="1"/>
            </p:cNvPicPr>
            <p:nvPr/>
          </p:nvPicPr>
          <p:blipFill rotWithShape="1">
            <a:blip r:embed="rId9"/>
            <a:srcRect l="72765" t="59708" b="17388"/>
            <a:stretch/>
          </p:blipFill>
          <p:spPr>
            <a:xfrm>
              <a:off x="4138750" y="8871233"/>
              <a:ext cx="3614180" cy="1125682"/>
            </a:xfrm>
            <a:prstGeom prst="rect">
              <a:avLst/>
            </a:prstGeom>
          </p:spPr>
        </p:pic>
        <p:pic>
          <p:nvPicPr>
            <p:cNvPr id="28" name="Picture 27">
              <a:extLst>
                <a:ext uri="{FF2B5EF4-FFF2-40B4-BE49-F238E27FC236}">
                  <a16:creationId xmlns:a16="http://schemas.microsoft.com/office/drawing/2014/main" id="{3C480060-82C4-0741-82DD-3E9968EDC807}"/>
                </a:ext>
              </a:extLst>
            </p:cNvPr>
            <p:cNvPicPr>
              <a:picLocks noChangeAspect="1"/>
            </p:cNvPicPr>
            <p:nvPr/>
          </p:nvPicPr>
          <p:blipFill rotWithShape="1">
            <a:blip r:embed="rId9"/>
            <a:srcRect l="72765" t="92329"/>
            <a:stretch/>
          </p:blipFill>
          <p:spPr>
            <a:xfrm>
              <a:off x="-564948" y="13786316"/>
              <a:ext cx="3614180" cy="376993"/>
            </a:xfrm>
            <a:prstGeom prst="rect">
              <a:avLst/>
            </a:prstGeom>
          </p:spPr>
        </p:pic>
      </p:grpSp>
      <p:sp>
        <p:nvSpPr>
          <p:cNvPr id="29" name="TextBox 28">
            <a:extLst>
              <a:ext uri="{FF2B5EF4-FFF2-40B4-BE49-F238E27FC236}">
                <a16:creationId xmlns:a16="http://schemas.microsoft.com/office/drawing/2014/main" id="{9532C7A0-9461-ABC5-191C-9EA917360452}"/>
              </a:ext>
            </a:extLst>
          </p:cNvPr>
          <p:cNvSpPr txBox="1"/>
          <p:nvPr/>
        </p:nvSpPr>
        <p:spPr>
          <a:xfrm>
            <a:off x="475862" y="127908"/>
            <a:ext cx="1130195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2018: The ZX-calculus is finally complete!</a:t>
            </a:r>
            <a:endParaRPr kumimoji="0" lang="en-US" sz="2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34" name="Rectangle 33">
            <a:extLst>
              <a:ext uri="{FF2B5EF4-FFF2-40B4-BE49-F238E27FC236}">
                <a16:creationId xmlns:a16="http://schemas.microsoft.com/office/drawing/2014/main" id="{333AB4A4-C62F-2B31-1B47-90BD550FFD5F}"/>
              </a:ext>
            </a:extLst>
          </p:cNvPr>
          <p:cNvSpPr/>
          <p:nvPr/>
        </p:nvSpPr>
        <p:spPr>
          <a:xfrm>
            <a:off x="6494543" y="963561"/>
            <a:ext cx="5283274" cy="37514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5" name="Content Placeholder 2">
            <a:extLst>
              <a:ext uri="{FF2B5EF4-FFF2-40B4-BE49-F238E27FC236}">
                <a16:creationId xmlns:a16="http://schemas.microsoft.com/office/drawing/2014/main" id="{DD60CDFC-1D34-9852-1D99-06316727F8B1}"/>
              </a:ext>
            </a:extLst>
          </p:cNvPr>
          <p:cNvSpPr txBox="1">
            <a:spLocks/>
          </p:cNvSpPr>
          <p:nvPr/>
        </p:nvSpPr>
        <p:spPr>
          <a:xfrm>
            <a:off x="6699857" y="2260356"/>
            <a:ext cx="4872645" cy="1084991"/>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400" b="1" i="0" u="sng"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Completeness</a:t>
            </a:r>
            <a:r>
              <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rPr>
              <a:t>:</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endParaRP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5400" b="1" i="0" u="none" strike="noStrike" kern="1200" cap="none" spc="0" normalizeH="0" baseline="0" noProof="0" dirty="0">
              <a:ln>
                <a:noFill/>
              </a:ln>
              <a:solidFill>
                <a:srgbClr val="000000"/>
              </a:solidFill>
              <a:effectLst/>
              <a:uLnTx/>
              <a:uFillTx/>
              <a:latin typeface="The Hand" panose="03070502030502020204" pitchFamily="66" charset="0"/>
              <a:ea typeface="+mn-ea"/>
              <a:cs typeface="Sabon Next LT" panose="02000500000000000000" pitchFamily="2" charset="0"/>
            </a:endParaRPr>
          </a:p>
        </p:txBody>
      </p:sp>
      <p:sp>
        <p:nvSpPr>
          <p:cNvPr id="37" name="Rectangle 36">
            <a:extLst>
              <a:ext uri="{FF2B5EF4-FFF2-40B4-BE49-F238E27FC236}">
                <a16:creationId xmlns:a16="http://schemas.microsoft.com/office/drawing/2014/main" id="{A27A6381-3520-6634-6999-AC828C07DB33}"/>
              </a:ext>
            </a:extLst>
          </p:cNvPr>
          <p:cNvSpPr/>
          <p:nvPr/>
        </p:nvSpPr>
        <p:spPr>
          <a:xfrm>
            <a:off x="498835" y="164885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3644C02B-37C1-0182-58B3-5754CE3D9F7E}"/>
              </a:ext>
            </a:extLst>
          </p:cNvPr>
          <p:cNvSpPr txBox="1">
            <a:spLocks/>
          </p:cNvSpPr>
          <p:nvPr/>
        </p:nvSpPr>
        <p:spPr>
          <a:xfrm>
            <a:off x="6582150" y="2561098"/>
            <a:ext cx="5199697" cy="1084991"/>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You can prove any equalities of qubit linear maps using just these 8 rules.</a:t>
            </a:r>
            <a:endParaRPr kumimoji="0" lang="en-US" sz="4400" b="1" i="0" u="none" strike="noStrike" kern="1200" cap="none" spc="0" normalizeH="0" baseline="0" noProof="0" dirty="0">
              <a:ln>
                <a:noFill/>
              </a:ln>
              <a:solidFill>
                <a:prstClr val="black"/>
              </a:solidFill>
              <a:effectLst/>
              <a:uLnTx/>
              <a:uFillTx/>
              <a:latin typeface="The Hand" panose="03070502030502020204" pitchFamily="66" charset="0"/>
              <a:ea typeface="+mn-ea"/>
              <a:cs typeface="+mn-cs"/>
            </a:endParaRPr>
          </a:p>
        </p:txBody>
      </p:sp>
      <p:sp>
        <p:nvSpPr>
          <p:cNvPr id="18" name="TextBox 17">
            <a:extLst>
              <a:ext uri="{FF2B5EF4-FFF2-40B4-BE49-F238E27FC236}">
                <a16:creationId xmlns:a16="http://schemas.microsoft.com/office/drawing/2014/main" id="{45E8BF90-0180-C908-FD2A-DADBC30D4442}"/>
              </a:ext>
            </a:extLst>
          </p:cNvPr>
          <p:cNvSpPr txBox="1"/>
          <p:nvPr/>
        </p:nvSpPr>
        <p:spPr>
          <a:xfrm>
            <a:off x="6730575" y="3913742"/>
            <a:ext cx="4811210" cy="707886"/>
          </a:xfrm>
          <a:prstGeom prst="rect">
            <a:avLst/>
          </a:prstGeom>
          <a:noFill/>
        </p:spPr>
        <p:txBody>
          <a:bodyPr wrap="square">
            <a:spAutoFit/>
          </a:bodyPr>
          <a:lstStyle/>
          <a:p>
            <a:pPr algn="ctr"/>
            <a:r>
              <a:rPr lang="en-GB" sz="2000" b="1" dirty="0">
                <a:solidFill>
                  <a:schemeClr val="tx1">
                    <a:lumMod val="50000"/>
                    <a:lumOff val="50000"/>
                  </a:schemeClr>
                </a:solidFill>
                <a:latin typeface="The Hand" panose="03070502030502020204" pitchFamily="66" charset="0"/>
              </a:rPr>
              <a:t>Amar </a:t>
            </a:r>
            <a:r>
              <a:rPr lang="en-GB" sz="2000" b="1" dirty="0" err="1">
                <a:solidFill>
                  <a:schemeClr val="tx1">
                    <a:lumMod val="50000"/>
                    <a:lumOff val="50000"/>
                  </a:schemeClr>
                </a:solidFill>
                <a:latin typeface="The Hand" panose="03070502030502020204" pitchFamily="66" charset="0"/>
              </a:rPr>
              <a:t>Hadzihasanovic</a:t>
            </a:r>
            <a:r>
              <a:rPr lang="en-GB" sz="2000" b="1" dirty="0">
                <a:solidFill>
                  <a:schemeClr val="tx1">
                    <a:lumMod val="50000"/>
                    <a:lumOff val="50000"/>
                  </a:schemeClr>
                </a:solidFill>
                <a:latin typeface="The Hand" panose="03070502030502020204" pitchFamily="66" charset="0"/>
              </a:rPr>
              <a:t>, Kang Feng Ng and </a:t>
            </a:r>
            <a:r>
              <a:rPr lang="en-GB" sz="2000" b="1" dirty="0" err="1">
                <a:solidFill>
                  <a:schemeClr val="tx1">
                    <a:lumMod val="50000"/>
                    <a:lumOff val="50000"/>
                  </a:schemeClr>
                </a:solidFill>
                <a:latin typeface="The Hand" panose="03070502030502020204" pitchFamily="66" charset="0"/>
              </a:rPr>
              <a:t>Quanlong</a:t>
            </a:r>
            <a:r>
              <a:rPr lang="en-GB" sz="2000" b="1" dirty="0">
                <a:solidFill>
                  <a:schemeClr val="tx1">
                    <a:lumMod val="50000"/>
                    <a:lumOff val="50000"/>
                  </a:schemeClr>
                </a:solidFill>
                <a:latin typeface="The Hand" panose="03070502030502020204" pitchFamily="66" charset="0"/>
              </a:rPr>
              <a:t> Wang, Oxford</a:t>
            </a:r>
          </a:p>
          <a:p>
            <a:pPr algn="ctr"/>
            <a:r>
              <a:rPr lang="en-GB" sz="2000" b="1" dirty="0">
                <a:solidFill>
                  <a:schemeClr val="tx1">
                    <a:lumMod val="50000"/>
                    <a:lumOff val="50000"/>
                  </a:schemeClr>
                </a:solidFill>
                <a:latin typeface="The Hand" panose="03070502030502020204" pitchFamily="66" charset="0"/>
              </a:rPr>
              <a:t>Emmanuel </a:t>
            </a:r>
            <a:r>
              <a:rPr lang="en-GB" sz="2000" b="1" dirty="0" err="1">
                <a:solidFill>
                  <a:schemeClr val="tx1">
                    <a:lumMod val="50000"/>
                    <a:lumOff val="50000"/>
                  </a:schemeClr>
                </a:solidFill>
                <a:latin typeface="The Hand" panose="03070502030502020204" pitchFamily="66" charset="0"/>
              </a:rPr>
              <a:t>Jeandel</a:t>
            </a:r>
            <a:r>
              <a:rPr lang="en-GB" sz="2000" b="1" dirty="0">
                <a:solidFill>
                  <a:schemeClr val="tx1">
                    <a:lumMod val="50000"/>
                    <a:lumOff val="50000"/>
                  </a:schemeClr>
                </a:solidFill>
                <a:latin typeface="The Hand" panose="03070502030502020204" pitchFamily="66" charset="0"/>
              </a:rPr>
              <a:t>, Simon </a:t>
            </a:r>
            <a:r>
              <a:rPr lang="en-GB" sz="2000" b="1" dirty="0" err="1">
                <a:solidFill>
                  <a:schemeClr val="tx1">
                    <a:lumMod val="50000"/>
                    <a:lumOff val="50000"/>
                  </a:schemeClr>
                </a:solidFill>
                <a:latin typeface="The Hand" panose="03070502030502020204" pitchFamily="66" charset="0"/>
              </a:rPr>
              <a:t>Perdrix</a:t>
            </a:r>
            <a:r>
              <a:rPr lang="en-GB" sz="2000" b="1" dirty="0">
                <a:solidFill>
                  <a:schemeClr val="tx1">
                    <a:lumMod val="50000"/>
                    <a:lumOff val="50000"/>
                  </a:schemeClr>
                </a:solidFill>
                <a:latin typeface="The Hand" panose="03070502030502020204" pitchFamily="66" charset="0"/>
              </a:rPr>
              <a:t>, and Renaud </a:t>
            </a:r>
            <a:r>
              <a:rPr lang="en-GB" sz="2000" b="1" dirty="0" err="1">
                <a:solidFill>
                  <a:schemeClr val="tx1">
                    <a:lumMod val="50000"/>
                    <a:lumOff val="50000"/>
                  </a:schemeClr>
                </a:solidFill>
                <a:latin typeface="The Hand" panose="03070502030502020204" pitchFamily="66" charset="0"/>
              </a:rPr>
              <a:t>Vilmart</a:t>
            </a:r>
            <a:r>
              <a:rPr lang="en-US" sz="2000" b="1" dirty="0">
                <a:solidFill>
                  <a:schemeClr val="tx1">
                    <a:lumMod val="50000"/>
                    <a:lumOff val="50000"/>
                  </a:schemeClr>
                </a:solidFill>
                <a:latin typeface="The Hand" panose="03070502030502020204" pitchFamily="66" charset="0"/>
                <a:cs typeface="Sabon Next LT" panose="02000500000000000000" pitchFamily="2" charset="0"/>
              </a:rPr>
              <a:t>, INRIA</a:t>
            </a:r>
            <a:endParaRPr lang="en-US" sz="2000" b="1" dirty="0">
              <a:solidFill>
                <a:schemeClr val="tx1">
                  <a:lumMod val="50000"/>
                  <a:lumOff val="50000"/>
                </a:schemeClr>
              </a:solidFill>
              <a:latin typeface="The Hand" panose="03070502030502020204" pitchFamily="66" charset="0"/>
            </a:endParaRPr>
          </a:p>
        </p:txBody>
      </p:sp>
    </p:spTree>
    <p:extLst>
      <p:ext uri="{BB962C8B-B14F-4D97-AF65-F5344CB8AC3E}">
        <p14:creationId xmlns:p14="http://schemas.microsoft.com/office/powerpoint/2010/main" val="2945815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72056-FBA6-42FD-724E-16D6EF32D1EC}"/>
            </a:ext>
          </a:extLst>
        </p:cNvPr>
        <p:cNvGrpSpPr/>
        <p:nvPr/>
      </p:nvGrpSpPr>
      <p:grpSpPr>
        <a:xfrm>
          <a:off x="0" y="0"/>
          <a:ext cx="0" cy="0"/>
          <a:chOff x="0" y="0"/>
          <a:chExt cx="0" cy="0"/>
        </a:xfrm>
      </p:grpSpPr>
      <p:sp>
        <p:nvSpPr>
          <p:cNvPr id="1037" name="Rectangle: Rounded Corners 87">
            <a:extLst>
              <a:ext uri="{FF2B5EF4-FFF2-40B4-BE49-F238E27FC236}">
                <a16:creationId xmlns:a16="http://schemas.microsoft.com/office/drawing/2014/main" id="{E3D43083-6CCB-B75F-B927-1BEA80DF410B}"/>
              </a:ext>
              <a:ext uri="{C183D7F6-B498-43B3-948B-1728B52AA6E4}">
                <adec:decorative xmlns:adec="http://schemas.microsoft.com/office/drawing/2017/decorative" val="1"/>
              </a:ext>
            </a:extLst>
          </p:cNvPr>
          <p:cNvSpPr/>
          <p:nvPr/>
        </p:nvSpPr>
        <p:spPr>
          <a:xfrm>
            <a:off x="10294284" y="5784315"/>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pic>
        <p:nvPicPr>
          <p:cNvPr id="1038" name="Picture Placeholder 49" descr="Deciduous tree">
            <a:extLst>
              <a:ext uri="{FF2B5EF4-FFF2-40B4-BE49-F238E27FC236}">
                <a16:creationId xmlns:a16="http://schemas.microsoft.com/office/drawing/2014/main" id="{B065EBC1-0B47-C571-E71C-A746A1CD7A2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20569" y="5759334"/>
            <a:ext cx="1047243" cy="1049116"/>
          </a:xfrm>
          <a:prstGeom prst="rect">
            <a:avLst/>
          </a:prstGeom>
        </p:spPr>
      </p:pic>
      <p:sp useBgFill="1">
        <p:nvSpPr>
          <p:cNvPr id="36" name="Rectangle 35">
            <a:extLst>
              <a:ext uri="{FF2B5EF4-FFF2-40B4-BE49-F238E27FC236}">
                <a16:creationId xmlns:a16="http://schemas.microsoft.com/office/drawing/2014/main" id="{2CE90941-A939-FB6A-AC61-9D17E8E7ED23}"/>
              </a:ext>
            </a:extLst>
          </p:cNvPr>
          <p:cNvSpPr/>
          <p:nvPr/>
        </p:nvSpPr>
        <p:spPr>
          <a:xfrm>
            <a:off x="621194" y="960899"/>
            <a:ext cx="5665592" cy="3751498"/>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749889F-B530-756E-7DE3-7337C7E69883}"/>
              </a:ext>
            </a:extLst>
          </p:cNvPr>
          <p:cNvSpPr/>
          <p:nvPr/>
        </p:nvSpPr>
        <p:spPr>
          <a:xfrm>
            <a:off x="6494543" y="963561"/>
            <a:ext cx="5283274" cy="37514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7" name="Rectangle 36">
            <a:extLst>
              <a:ext uri="{FF2B5EF4-FFF2-40B4-BE49-F238E27FC236}">
                <a16:creationId xmlns:a16="http://schemas.microsoft.com/office/drawing/2014/main" id="{52D98C65-F4BE-AFC5-42CD-E61857909545}"/>
              </a:ext>
            </a:extLst>
          </p:cNvPr>
          <p:cNvSpPr/>
          <p:nvPr/>
        </p:nvSpPr>
        <p:spPr>
          <a:xfrm>
            <a:off x="498835" y="164885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FF4127E-EF69-7094-D37A-4F1F99E8924C}"/>
              </a:ext>
            </a:extLst>
          </p:cNvPr>
          <p:cNvSpPr txBox="1">
            <a:spLocks/>
          </p:cNvSpPr>
          <p:nvPr/>
        </p:nvSpPr>
        <p:spPr>
          <a:xfrm>
            <a:off x="6582150" y="2561098"/>
            <a:ext cx="5199697" cy="1084991"/>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You can prove any equalities of </a:t>
            </a:r>
            <a:r>
              <a:rPr kumimoji="0" lang="en-US" sz="4400" b="1" i="0" u="none" strike="sng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qubit</a:t>
            </a:r>
            <a:r>
              <a:rPr kumimoji="0" lang="en-US" sz="44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 linear maps using just </a:t>
            </a:r>
            <a:r>
              <a:rPr kumimoji="0" lang="en-US" sz="4400" b="1" i="0" u="none" strike="sng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these 8</a:t>
            </a:r>
            <a:r>
              <a:rPr kumimoji="0" lang="en-US" sz="44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 rules.</a:t>
            </a:r>
            <a:endParaRPr kumimoji="0" lang="en-US" sz="4400" b="1" i="0" u="none" strike="noStrike" kern="1200" cap="none" spc="0" normalizeH="0" baseline="0" noProof="0" dirty="0">
              <a:ln>
                <a:noFill/>
              </a:ln>
              <a:solidFill>
                <a:prstClr val="black"/>
              </a:solidFill>
              <a:effectLst/>
              <a:uLnTx/>
              <a:uFillTx/>
              <a:latin typeface="The Hand" panose="03070502030502020204" pitchFamily="66" charset="0"/>
              <a:ea typeface="+mn-ea"/>
              <a:cs typeface="+mn-cs"/>
            </a:endParaRPr>
          </a:p>
        </p:txBody>
      </p:sp>
      <p:sp>
        <p:nvSpPr>
          <p:cNvPr id="4" name="TextBox 3">
            <a:extLst>
              <a:ext uri="{FF2B5EF4-FFF2-40B4-BE49-F238E27FC236}">
                <a16:creationId xmlns:a16="http://schemas.microsoft.com/office/drawing/2014/main" id="{D9711AB7-361C-A81B-FBAA-4B70ACF36EEF}"/>
              </a:ext>
            </a:extLst>
          </p:cNvPr>
          <p:cNvSpPr txBox="1"/>
          <p:nvPr/>
        </p:nvSpPr>
        <p:spPr>
          <a:xfrm>
            <a:off x="10748784" y="2289455"/>
            <a:ext cx="1095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rPr>
              <a:t> </a:t>
            </a:r>
            <a:r>
              <a:rPr kumimoji="0" lang="en-US" sz="1800" b="0" i="0" u="none" strike="noStrike" kern="1200" cap="none" spc="0" normalizeH="0" baseline="0" noProof="0" dirty="0" err="1">
                <a:ln>
                  <a:noFill/>
                </a:ln>
                <a:solidFill>
                  <a:srgbClr val="FF0000"/>
                </a:solidFill>
                <a:effectLst/>
                <a:uLnTx/>
                <a:uFillTx/>
                <a:latin typeface="MV Boli" panose="020F0502020204030204" pitchFamily="34" charset="0"/>
                <a:ea typeface="+mn-ea"/>
                <a:cs typeface="MV Boli" panose="020F0502020204030204" pitchFamily="34" charset="0"/>
              </a:rPr>
              <a:t>qudit</a:t>
            </a:r>
            <a:endPar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endParaRPr>
          </a:p>
        </p:txBody>
      </p:sp>
      <p:sp>
        <p:nvSpPr>
          <p:cNvPr id="14" name="TextBox 13">
            <a:extLst>
              <a:ext uri="{FF2B5EF4-FFF2-40B4-BE49-F238E27FC236}">
                <a16:creationId xmlns:a16="http://schemas.microsoft.com/office/drawing/2014/main" id="{4B2E1418-3268-56B2-5280-AF3CB1949948}"/>
              </a:ext>
            </a:extLst>
          </p:cNvPr>
          <p:cNvSpPr txBox="1"/>
          <p:nvPr/>
        </p:nvSpPr>
        <p:spPr>
          <a:xfrm>
            <a:off x="9181998" y="3646089"/>
            <a:ext cx="22541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rPr>
              <a:t>a finite number of</a:t>
            </a:r>
          </a:p>
        </p:txBody>
      </p:sp>
      <p:sp>
        <p:nvSpPr>
          <p:cNvPr id="18" name="TextBox 17">
            <a:extLst>
              <a:ext uri="{FF2B5EF4-FFF2-40B4-BE49-F238E27FC236}">
                <a16:creationId xmlns:a16="http://schemas.microsoft.com/office/drawing/2014/main" id="{A47C0A01-9FAD-25DF-03AA-1C0E1678C40F}"/>
              </a:ext>
            </a:extLst>
          </p:cNvPr>
          <p:cNvSpPr txBox="1"/>
          <p:nvPr/>
        </p:nvSpPr>
        <p:spPr>
          <a:xfrm>
            <a:off x="6514776" y="1034486"/>
            <a:ext cx="1199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rPr>
              <a:t>In 2023:</a:t>
            </a:r>
          </a:p>
        </p:txBody>
      </p:sp>
      <p:sp>
        <p:nvSpPr>
          <p:cNvPr id="57" name="Rectangle: Rounded Corners 87">
            <a:extLst>
              <a:ext uri="{FF2B5EF4-FFF2-40B4-BE49-F238E27FC236}">
                <a16:creationId xmlns:a16="http://schemas.microsoft.com/office/drawing/2014/main" id="{301BB3A5-2D37-74B1-801C-ADF4907AE6B2}"/>
              </a:ext>
              <a:ext uri="{C183D7F6-B498-43B3-948B-1728B52AA6E4}">
                <adec:decorative xmlns:adec="http://schemas.microsoft.com/office/drawing/2017/decorative" val="1"/>
              </a:ext>
            </a:extLst>
          </p:cNvPr>
          <p:cNvSpPr/>
          <p:nvPr/>
        </p:nvSpPr>
        <p:spPr>
          <a:xfrm>
            <a:off x="8324264" y="5774099"/>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59" name="Rectangle: Rounded Corners 89">
            <a:extLst>
              <a:ext uri="{FF2B5EF4-FFF2-40B4-BE49-F238E27FC236}">
                <a16:creationId xmlns:a16="http://schemas.microsoft.com/office/drawing/2014/main" id="{926C47F7-7802-F8C7-8AFB-59D0DC52A74F}"/>
              </a:ext>
              <a:ext uri="{C183D7F6-B498-43B3-948B-1728B52AA6E4}">
                <adec:decorative xmlns:adec="http://schemas.microsoft.com/office/drawing/2017/decorative" val="1"/>
              </a:ext>
            </a:extLst>
          </p:cNvPr>
          <p:cNvSpPr/>
          <p:nvPr/>
        </p:nvSpPr>
        <p:spPr>
          <a:xfrm>
            <a:off x="4905731" y="5774099"/>
            <a:ext cx="840963" cy="840963"/>
          </a:xfrm>
          <a:prstGeom prst="roundRect">
            <a:avLst>
              <a:gd name="adj" fmla="val 42186"/>
            </a:avLst>
          </a:prstGeom>
          <a:solidFill>
            <a:srgbClr val="CFD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60" name="Rectangle: Rounded Corners 90">
            <a:extLst>
              <a:ext uri="{FF2B5EF4-FFF2-40B4-BE49-F238E27FC236}">
                <a16:creationId xmlns:a16="http://schemas.microsoft.com/office/drawing/2014/main" id="{CFA3EFA2-1392-9423-3861-6A0B71A71DC1}"/>
              </a:ext>
              <a:ext uri="{C183D7F6-B498-43B3-948B-1728B52AA6E4}">
                <adec:decorative xmlns:adec="http://schemas.microsoft.com/office/drawing/2017/decorative" val="1"/>
              </a:ext>
            </a:extLst>
          </p:cNvPr>
          <p:cNvSpPr/>
          <p:nvPr/>
        </p:nvSpPr>
        <p:spPr>
          <a:xfrm>
            <a:off x="1086524" y="5774099"/>
            <a:ext cx="840963" cy="840963"/>
          </a:xfrm>
          <a:prstGeom prst="roundRect">
            <a:avLst>
              <a:gd name="adj" fmla="val 41076"/>
            </a:avLst>
          </a:prstGeom>
          <a:solidFill>
            <a:srgbClr val="E8C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cxnSp>
        <p:nvCxnSpPr>
          <p:cNvPr id="61" name="Straight Connector 60" descr="timeline">
            <a:extLst>
              <a:ext uri="{FF2B5EF4-FFF2-40B4-BE49-F238E27FC236}">
                <a16:creationId xmlns:a16="http://schemas.microsoft.com/office/drawing/2014/main" id="{128DF03B-206D-EC89-CF09-26A125AE5914}"/>
              </a:ext>
            </a:extLst>
          </p:cNvPr>
          <p:cNvCxnSpPr>
            <a:cxnSpLocks/>
          </p:cNvCxnSpPr>
          <p:nvPr/>
        </p:nvCxnSpPr>
        <p:spPr>
          <a:xfrm flipH="1">
            <a:off x="1483745" y="5388842"/>
            <a:ext cx="9317820" cy="0"/>
          </a:xfrm>
          <a:prstGeom prst="line">
            <a:avLst/>
          </a:prstGeom>
          <a:noFill/>
          <a:ln w="28575" cap="flat" cmpd="sng" algn="ctr">
            <a:solidFill>
              <a:srgbClr val="000000"/>
            </a:solidFill>
            <a:prstDash val="dash"/>
            <a:miter lim="800000"/>
          </a:ln>
          <a:effectLst/>
        </p:spPr>
      </p:cxnSp>
      <p:sp>
        <p:nvSpPr>
          <p:cNvPr id="62" name="Rectangle 61" descr="timeline markers">
            <a:extLst>
              <a:ext uri="{FF2B5EF4-FFF2-40B4-BE49-F238E27FC236}">
                <a16:creationId xmlns:a16="http://schemas.microsoft.com/office/drawing/2014/main" id="{D940646A-EEE6-79E7-56B0-F2FF0312586E}"/>
              </a:ext>
            </a:extLst>
          </p:cNvPr>
          <p:cNvSpPr/>
          <p:nvPr/>
        </p:nvSpPr>
        <p:spPr>
          <a:xfrm>
            <a:off x="1523937" y="5291611"/>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63" name="Rectangle 62" descr="timeline markers">
            <a:extLst>
              <a:ext uri="{FF2B5EF4-FFF2-40B4-BE49-F238E27FC236}">
                <a16:creationId xmlns:a16="http://schemas.microsoft.com/office/drawing/2014/main" id="{ECB8840E-7E86-169F-57D9-5848648A9F06}"/>
              </a:ext>
            </a:extLst>
          </p:cNvPr>
          <p:cNvSpPr/>
          <p:nvPr/>
        </p:nvSpPr>
        <p:spPr>
          <a:xfrm>
            <a:off x="8727927" y="5287184"/>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1024" name="Rectangle 1023" descr="timeline markers">
            <a:extLst>
              <a:ext uri="{FF2B5EF4-FFF2-40B4-BE49-F238E27FC236}">
                <a16:creationId xmlns:a16="http://schemas.microsoft.com/office/drawing/2014/main" id="{C96376E4-5647-2D0C-CFA4-406BDB88D79A}"/>
              </a:ext>
            </a:extLst>
          </p:cNvPr>
          <p:cNvSpPr/>
          <p:nvPr/>
        </p:nvSpPr>
        <p:spPr>
          <a:xfrm>
            <a:off x="10728639" y="5292330"/>
            <a:ext cx="47640" cy="193025"/>
          </a:xfrm>
          <a:prstGeom prst="rect">
            <a:avLst/>
          </a:prstGeom>
          <a:solidFill>
            <a:srgbClr val="FFFFFF"/>
          </a:solidFill>
          <a:ln w="76200" cap="flat" cmpd="dbl"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pic>
        <p:nvPicPr>
          <p:cNvPr id="1025" name="Picture Placeholder 22" descr="Seed Packet">
            <a:extLst>
              <a:ext uri="{FF2B5EF4-FFF2-40B4-BE49-F238E27FC236}">
                <a16:creationId xmlns:a16="http://schemas.microsoft.com/office/drawing/2014/main" id="{66E2AD06-A624-17F9-9F28-BEBEC7B5A14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49453" y="5722441"/>
            <a:ext cx="887413" cy="889000"/>
          </a:xfrm>
          <a:prstGeom prst="rect">
            <a:avLst/>
          </a:prstGeom>
        </p:spPr>
      </p:pic>
      <p:pic>
        <p:nvPicPr>
          <p:cNvPr id="1027" name="Picture Placeholder 36" descr="Sprouting Seed">
            <a:extLst>
              <a:ext uri="{FF2B5EF4-FFF2-40B4-BE49-F238E27FC236}">
                <a16:creationId xmlns:a16="http://schemas.microsoft.com/office/drawing/2014/main" id="{4BDA1883-29D8-2EDF-5EC6-838C93ACD97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75141" y="5702129"/>
            <a:ext cx="887413" cy="889000"/>
          </a:xfrm>
          <a:prstGeom prst="rect">
            <a:avLst/>
          </a:prstGeom>
        </p:spPr>
      </p:pic>
      <p:pic>
        <p:nvPicPr>
          <p:cNvPr id="1028" name="Picture Placeholder 49" descr="Deciduous tree">
            <a:extLst>
              <a:ext uri="{FF2B5EF4-FFF2-40B4-BE49-F238E27FC236}">
                <a16:creationId xmlns:a16="http://schemas.microsoft.com/office/drawing/2014/main" id="{3656D368-894B-AE23-68CB-62BC339B90D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532045" y="5711460"/>
            <a:ext cx="839462" cy="840963"/>
          </a:xfrm>
          <a:prstGeom prst="rect">
            <a:avLst/>
          </a:prstGeom>
        </p:spPr>
      </p:pic>
      <p:sp>
        <p:nvSpPr>
          <p:cNvPr id="1030" name="Text Placeholder 17">
            <a:extLst>
              <a:ext uri="{FF2B5EF4-FFF2-40B4-BE49-F238E27FC236}">
                <a16:creationId xmlns:a16="http://schemas.microsoft.com/office/drawing/2014/main" id="{23A834D8-B3B6-D463-15E8-CECD03D94517}"/>
              </a:ext>
            </a:extLst>
          </p:cNvPr>
          <p:cNvSpPr txBox="1">
            <a:spLocks/>
          </p:cNvSpPr>
          <p:nvPr/>
        </p:nvSpPr>
        <p:spPr>
          <a:xfrm>
            <a:off x="2533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Formulation</a:t>
            </a:r>
          </a:p>
        </p:txBody>
      </p:sp>
      <p:sp>
        <p:nvSpPr>
          <p:cNvPr id="1031" name="Text Placeholder 18">
            <a:extLst>
              <a:ext uri="{FF2B5EF4-FFF2-40B4-BE49-F238E27FC236}">
                <a16:creationId xmlns:a16="http://schemas.microsoft.com/office/drawing/2014/main" id="{7B3C5401-D654-4B6B-55FE-24F401C794E9}"/>
              </a:ext>
            </a:extLst>
          </p:cNvPr>
          <p:cNvSpPr txBox="1">
            <a:spLocks/>
          </p:cNvSpPr>
          <p:nvPr/>
        </p:nvSpPr>
        <p:spPr>
          <a:xfrm>
            <a:off x="4057487"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Development</a:t>
            </a:r>
          </a:p>
        </p:txBody>
      </p:sp>
      <p:sp>
        <p:nvSpPr>
          <p:cNvPr id="1032" name="Text Placeholder 19">
            <a:extLst>
              <a:ext uri="{FF2B5EF4-FFF2-40B4-BE49-F238E27FC236}">
                <a16:creationId xmlns:a16="http://schemas.microsoft.com/office/drawing/2014/main" id="{8AA861C2-E3FD-47BC-4773-CA5E77C987A4}"/>
              </a:ext>
            </a:extLst>
          </p:cNvPr>
          <p:cNvSpPr txBox="1">
            <a:spLocks/>
          </p:cNvSpPr>
          <p:nvPr/>
        </p:nvSpPr>
        <p:spPr>
          <a:xfrm>
            <a:off x="7484118"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Completeness</a:t>
            </a:r>
          </a:p>
        </p:txBody>
      </p:sp>
      <p:sp>
        <p:nvSpPr>
          <p:cNvPr id="1033" name="Text Placeholder 20">
            <a:extLst>
              <a:ext uri="{FF2B5EF4-FFF2-40B4-BE49-F238E27FC236}">
                <a16:creationId xmlns:a16="http://schemas.microsoft.com/office/drawing/2014/main" id="{4F8CD189-F0FA-844D-F6C1-91D9EFA68777}"/>
              </a:ext>
            </a:extLst>
          </p:cNvPr>
          <p:cNvSpPr txBox="1">
            <a:spLocks/>
          </p:cNvSpPr>
          <p:nvPr/>
        </p:nvSpPr>
        <p:spPr>
          <a:xfrm>
            <a:off x="94512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More Complete</a:t>
            </a:r>
          </a:p>
        </p:txBody>
      </p:sp>
      <p:sp>
        <p:nvSpPr>
          <p:cNvPr id="1034" name="Text Placeholder 9">
            <a:extLst>
              <a:ext uri="{FF2B5EF4-FFF2-40B4-BE49-F238E27FC236}">
                <a16:creationId xmlns:a16="http://schemas.microsoft.com/office/drawing/2014/main" id="{3FDDF048-42A3-6F01-820A-4CD6B326FEBB}"/>
              </a:ext>
            </a:extLst>
          </p:cNvPr>
          <p:cNvSpPr txBox="1">
            <a:spLocks/>
          </p:cNvSpPr>
          <p:nvPr/>
        </p:nvSpPr>
        <p:spPr>
          <a:xfrm>
            <a:off x="546562" y="4945343"/>
            <a:ext cx="1983727"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a:t>
            </a:r>
          </a:p>
        </p:txBody>
      </p:sp>
      <p:sp>
        <p:nvSpPr>
          <p:cNvPr id="1035" name="Text Placeholder 12">
            <a:extLst>
              <a:ext uri="{FF2B5EF4-FFF2-40B4-BE49-F238E27FC236}">
                <a16:creationId xmlns:a16="http://schemas.microsoft.com/office/drawing/2014/main" id="{3D8245B0-1E41-3C53-35A6-7DBA7EADBADB}"/>
              </a:ext>
            </a:extLst>
          </p:cNvPr>
          <p:cNvSpPr txBox="1">
            <a:spLocks/>
          </p:cNvSpPr>
          <p:nvPr/>
        </p:nvSpPr>
        <p:spPr>
          <a:xfrm>
            <a:off x="7759884" y="4941155"/>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2017 - 18</a:t>
            </a:r>
          </a:p>
        </p:txBody>
      </p:sp>
      <p:sp>
        <p:nvSpPr>
          <p:cNvPr id="1036" name="Text Placeholder 14">
            <a:extLst>
              <a:ext uri="{FF2B5EF4-FFF2-40B4-BE49-F238E27FC236}">
                <a16:creationId xmlns:a16="http://schemas.microsoft.com/office/drawing/2014/main" id="{A8BD21DE-F918-ABCF-8443-B84C62D6FAB2}"/>
              </a:ext>
            </a:extLst>
          </p:cNvPr>
          <p:cNvSpPr txBox="1">
            <a:spLocks/>
          </p:cNvSpPr>
          <p:nvPr/>
        </p:nvSpPr>
        <p:spPr>
          <a:xfrm>
            <a:off x="9752329" y="4936546"/>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2023</a:t>
            </a:r>
          </a:p>
        </p:txBody>
      </p:sp>
      <p:pic>
        <p:nvPicPr>
          <p:cNvPr id="12" name="Picture 11">
            <a:extLst>
              <a:ext uri="{FF2B5EF4-FFF2-40B4-BE49-F238E27FC236}">
                <a16:creationId xmlns:a16="http://schemas.microsoft.com/office/drawing/2014/main" id="{09E2764A-A644-102D-A562-745E81B41DA5}"/>
              </a:ext>
            </a:extLst>
          </p:cNvPr>
          <p:cNvPicPr>
            <a:picLocks noChangeAspect="1"/>
          </p:cNvPicPr>
          <p:nvPr/>
        </p:nvPicPr>
        <p:blipFill>
          <a:blip r:embed="rId9"/>
          <a:stretch>
            <a:fillRect/>
          </a:stretch>
        </p:blipFill>
        <p:spPr>
          <a:xfrm>
            <a:off x="3112809" y="1377818"/>
            <a:ext cx="2118732" cy="882805"/>
          </a:xfrm>
          <a:prstGeom prst="rect">
            <a:avLst/>
          </a:prstGeom>
        </p:spPr>
      </p:pic>
      <p:pic>
        <p:nvPicPr>
          <p:cNvPr id="15" name="Graphic 14" descr=" 3">
            <a:extLst>
              <a:ext uri="{FF2B5EF4-FFF2-40B4-BE49-F238E27FC236}">
                <a16:creationId xmlns:a16="http://schemas.microsoft.com/office/drawing/2014/main" id="{4278A335-D360-659E-EB0E-8E224FC3A7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6372" t="37048" r="59765" b="40748"/>
          <a:stretch/>
        </p:blipFill>
        <p:spPr>
          <a:xfrm>
            <a:off x="2495063" y="1661376"/>
            <a:ext cx="403562" cy="307124"/>
          </a:xfrm>
          <a:prstGeom prst="rect">
            <a:avLst/>
          </a:prstGeom>
        </p:spPr>
      </p:pic>
      <p:pic>
        <p:nvPicPr>
          <p:cNvPr id="17" name="Graphic 16" descr=" 3">
            <a:extLst>
              <a:ext uri="{FF2B5EF4-FFF2-40B4-BE49-F238E27FC236}">
                <a16:creationId xmlns:a16="http://schemas.microsoft.com/office/drawing/2014/main" id="{9457826F-497E-693B-FCD8-A2A5FB3254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6372" t="37048" r="59765" b="40748"/>
          <a:stretch/>
        </p:blipFill>
        <p:spPr>
          <a:xfrm>
            <a:off x="2495063" y="2850868"/>
            <a:ext cx="403562" cy="307124"/>
          </a:xfrm>
          <a:prstGeom prst="rect">
            <a:avLst/>
          </a:prstGeom>
        </p:spPr>
      </p:pic>
      <p:pic>
        <p:nvPicPr>
          <p:cNvPr id="38" name="Picture 37">
            <a:extLst>
              <a:ext uri="{FF2B5EF4-FFF2-40B4-BE49-F238E27FC236}">
                <a16:creationId xmlns:a16="http://schemas.microsoft.com/office/drawing/2014/main" id="{AD596589-7ABF-F7BA-49A3-7125B4D95DF2}"/>
              </a:ext>
            </a:extLst>
          </p:cNvPr>
          <p:cNvPicPr>
            <a:picLocks noChangeAspect="1"/>
          </p:cNvPicPr>
          <p:nvPr/>
        </p:nvPicPr>
        <p:blipFill>
          <a:blip r:embed="rId12"/>
          <a:srcRect l="39365" r="823"/>
          <a:stretch/>
        </p:blipFill>
        <p:spPr>
          <a:xfrm>
            <a:off x="3112809" y="2567101"/>
            <a:ext cx="2211033" cy="882804"/>
          </a:xfrm>
          <a:prstGeom prst="rect">
            <a:avLst/>
          </a:prstGeom>
        </p:spPr>
      </p:pic>
      <p:pic>
        <p:nvPicPr>
          <p:cNvPr id="44" name="Picture 43">
            <a:extLst>
              <a:ext uri="{FF2B5EF4-FFF2-40B4-BE49-F238E27FC236}">
                <a16:creationId xmlns:a16="http://schemas.microsoft.com/office/drawing/2014/main" id="{698D9E86-9C52-9EA3-3B8A-37B2C66533D4}"/>
              </a:ext>
            </a:extLst>
          </p:cNvPr>
          <p:cNvPicPr>
            <a:picLocks noChangeAspect="1"/>
          </p:cNvPicPr>
          <p:nvPr/>
        </p:nvPicPr>
        <p:blipFill>
          <a:blip r:embed="rId13"/>
          <a:srcRect l="34171"/>
          <a:stretch/>
        </p:blipFill>
        <p:spPr>
          <a:xfrm>
            <a:off x="3099791" y="3731642"/>
            <a:ext cx="2982667" cy="784092"/>
          </a:xfrm>
          <a:prstGeom prst="rect">
            <a:avLst/>
          </a:prstGeom>
        </p:spPr>
      </p:pic>
      <p:pic>
        <p:nvPicPr>
          <p:cNvPr id="46" name="Graphic 45" descr=" 3">
            <a:extLst>
              <a:ext uri="{FF2B5EF4-FFF2-40B4-BE49-F238E27FC236}">
                <a16:creationId xmlns:a16="http://schemas.microsoft.com/office/drawing/2014/main" id="{B9B144E6-1CE2-94DF-83F0-EBAF310DAA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6372" t="37048" r="59765" b="40748"/>
          <a:stretch/>
        </p:blipFill>
        <p:spPr>
          <a:xfrm>
            <a:off x="2495063" y="3971822"/>
            <a:ext cx="403562" cy="307124"/>
          </a:xfrm>
          <a:prstGeom prst="rect">
            <a:avLst/>
          </a:prstGeom>
        </p:spPr>
      </p:pic>
      <p:sp>
        <p:nvSpPr>
          <p:cNvPr id="49" name="TextBox 48">
            <a:extLst>
              <a:ext uri="{FF2B5EF4-FFF2-40B4-BE49-F238E27FC236}">
                <a16:creationId xmlns:a16="http://schemas.microsoft.com/office/drawing/2014/main" id="{247CD21F-1C32-A1BA-6F91-2C904F703B20}"/>
              </a:ext>
            </a:extLst>
          </p:cNvPr>
          <p:cNvSpPr txBox="1"/>
          <p:nvPr/>
        </p:nvSpPr>
        <p:spPr>
          <a:xfrm>
            <a:off x="6730575" y="3913742"/>
            <a:ext cx="4811210" cy="646331"/>
          </a:xfrm>
          <a:prstGeom prst="rect">
            <a:avLst/>
          </a:prstGeom>
          <a:noFill/>
        </p:spPr>
        <p:txBody>
          <a:bodyPr wrap="square">
            <a:spAutoFit/>
          </a:bodyPr>
          <a:lstStyle/>
          <a:p>
            <a:pPr algn="ctr"/>
            <a:r>
              <a:rPr lang="en-US" b="1" dirty="0" err="1">
                <a:solidFill>
                  <a:schemeClr val="tx1">
                    <a:lumMod val="50000"/>
                    <a:lumOff val="50000"/>
                  </a:schemeClr>
                </a:solidFill>
                <a:latin typeface="The Hand" panose="03070502030502020204" pitchFamily="66" charset="0"/>
                <a:cs typeface="Sabon Next LT" panose="02000500000000000000" pitchFamily="2" charset="0"/>
              </a:rPr>
              <a:t>Boldizsár</a:t>
            </a:r>
            <a:r>
              <a:rPr lang="en-US" b="1" dirty="0">
                <a:solidFill>
                  <a:schemeClr val="tx1">
                    <a:lumMod val="50000"/>
                    <a:lumOff val="50000"/>
                  </a:schemeClr>
                </a:solidFill>
                <a:latin typeface="The Hand" panose="03070502030502020204" pitchFamily="66" charset="0"/>
                <a:cs typeface="Sabon Next LT" panose="02000500000000000000" pitchFamily="2" charset="0"/>
              </a:rPr>
              <a:t> </a:t>
            </a:r>
            <a:r>
              <a:rPr lang="en-US" b="1" dirty="0" err="1">
                <a:solidFill>
                  <a:schemeClr val="tx1">
                    <a:lumMod val="50000"/>
                    <a:lumOff val="50000"/>
                  </a:schemeClr>
                </a:solidFill>
                <a:latin typeface="The Hand" panose="03070502030502020204" pitchFamily="66" charset="0"/>
                <a:cs typeface="Sabon Next LT" panose="02000500000000000000" pitchFamily="2" charset="0"/>
              </a:rPr>
              <a:t>Poór</a:t>
            </a:r>
            <a:r>
              <a:rPr lang="en-US" b="1" dirty="0">
                <a:solidFill>
                  <a:schemeClr val="tx1">
                    <a:lumMod val="50000"/>
                    <a:lumOff val="50000"/>
                  </a:schemeClr>
                </a:solidFill>
                <a:latin typeface="The Hand" panose="03070502030502020204" pitchFamily="66" charset="0"/>
                <a:cs typeface="Sabon Next LT" panose="02000500000000000000" pitchFamily="2" charset="0"/>
              </a:rPr>
              <a:t>, </a:t>
            </a:r>
            <a:r>
              <a:rPr lang="en-US" b="1" dirty="0" err="1">
                <a:solidFill>
                  <a:schemeClr val="tx1">
                    <a:lumMod val="50000"/>
                    <a:lumOff val="50000"/>
                  </a:schemeClr>
                </a:solidFill>
                <a:latin typeface="The Hand" panose="03070502030502020204" pitchFamily="66" charset="0"/>
                <a:cs typeface="Sabon Next LT" panose="02000500000000000000" pitchFamily="2" charset="0"/>
              </a:rPr>
              <a:t>Quanlong</a:t>
            </a:r>
            <a:r>
              <a:rPr lang="en-US" b="1" dirty="0">
                <a:solidFill>
                  <a:schemeClr val="tx1">
                    <a:lumMod val="50000"/>
                    <a:lumOff val="50000"/>
                  </a:schemeClr>
                </a:solidFill>
                <a:latin typeface="The Hand" panose="03070502030502020204" pitchFamily="66" charset="0"/>
                <a:cs typeface="Sabon Next LT" panose="02000500000000000000" pitchFamily="2" charset="0"/>
              </a:rPr>
              <a:t> Wang, Razin A. Shaikh, Lia Yeh, Richie Yeung, and Bob </a:t>
            </a:r>
            <a:r>
              <a:rPr lang="en-US" b="1" dirty="0" err="1">
                <a:solidFill>
                  <a:schemeClr val="tx1">
                    <a:lumMod val="50000"/>
                    <a:lumOff val="50000"/>
                  </a:schemeClr>
                </a:solidFill>
                <a:latin typeface="The Hand" panose="03070502030502020204" pitchFamily="66" charset="0"/>
                <a:cs typeface="Sabon Next LT" panose="02000500000000000000" pitchFamily="2" charset="0"/>
              </a:rPr>
              <a:t>Coecke</a:t>
            </a:r>
            <a:r>
              <a:rPr lang="en-US" b="1" dirty="0">
                <a:solidFill>
                  <a:schemeClr val="tx1">
                    <a:lumMod val="50000"/>
                    <a:lumOff val="50000"/>
                  </a:schemeClr>
                </a:solidFill>
                <a:latin typeface="The Hand" panose="03070502030502020204" pitchFamily="66" charset="0"/>
                <a:cs typeface="Sabon Next LT" panose="02000500000000000000" pitchFamily="2" charset="0"/>
              </a:rPr>
              <a:t>, </a:t>
            </a:r>
            <a:r>
              <a:rPr lang="en-US" b="1" dirty="0" err="1">
                <a:solidFill>
                  <a:schemeClr val="tx1">
                    <a:lumMod val="50000"/>
                    <a:lumOff val="50000"/>
                  </a:schemeClr>
                </a:solidFill>
                <a:latin typeface="The Hand" panose="03070502030502020204" pitchFamily="66" charset="0"/>
                <a:cs typeface="Sabon Next LT" panose="02000500000000000000" pitchFamily="2" charset="0"/>
              </a:rPr>
              <a:t>Quantinuum</a:t>
            </a:r>
            <a:endParaRPr lang="en-US" dirty="0"/>
          </a:p>
        </p:txBody>
      </p:sp>
      <p:grpSp>
        <p:nvGrpSpPr>
          <p:cNvPr id="56" name="Group 55">
            <a:extLst>
              <a:ext uri="{FF2B5EF4-FFF2-40B4-BE49-F238E27FC236}">
                <a16:creationId xmlns:a16="http://schemas.microsoft.com/office/drawing/2014/main" id="{9FB1D545-A2CD-B5CA-227C-DA5FE241A586}"/>
              </a:ext>
            </a:extLst>
          </p:cNvPr>
          <p:cNvGrpSpPr/>
          <p:nvPr/>
        </p:nvGrpSpPr>
        <p:grpSpPr>
          <a:xfrm>
            <a:off x="784613" y="1208873"/>
            <a:ext cx="1585259" cy="3288330"/>
            <a:chOff x="784613" y="1208873"/>
            <a:chExt cx="1585259" cy="3288330"/>
          </a:xfrm>
        </p:grpSpPr>
        <p:grpSp>
          <p:nvGrpSpPr>
            <p:cNvPr id="13" name="Group 12">
              <a:extLst>
                <a:ext uri="{FF2B5EF4-FFF2-40B4-BE49-F238E27FC236}">
                  <a16:creationId xmlns:a16="http://schemas.microsoft.com/office/drawing/2014/main" id="{F850E5C4-53D4-E8BF-1F5F-F44F7688C121}"/>
                </a:ext>
              </a:extLst>
            </p:cNvPr>
            <p:cNvGrpSpPr/>
            <p:nvPr/>
          </p:nvGrpSpPr>
          <p:grpSpPr>
            <a:xfrm>
              <a:off x="1003398" y="1311624"/>
              <a:ext cx="1153913" cy="959293"/>
              <a:chOff x="1051296" y="2683636"/>
              <a:chExt cx="1649812" cy="1371554"/>
            </a:xfrm>
          </p:grpSpPr>
          <p:pic>
            <p:nvPicPr>
              <p:cNvPr id="6" name="Picture 5">
                <a:extLst>
                  <a:ext uri="{FF2B5EF4-FFF2-40B4-BE49-F238E27FC236}">
                    <a16:creationId xmlns:a16="http://schemas.microsoft.com/office/drawing/2014/main" id="{FEFFBDE0-BC19-83CF-F1EC-18501A7A8DEA}"/>
                  </a:ext>
                </a:extLst>
              </p:cNvPr>
              <p:cNvPicPr>
                <a:picLocks noChangeAspect="1"/>
              </p:cNvPicPr>
              <p:nvPr/>
            </p:nvPicPr>
            <p:blipFill>
              <a:blip r:embed="rId14"/>
              <a:stretch>
                <a:fillRect/>
              </a:stretch>
            </p:blipFill>
            <p:spPr>
              <a:xfrm>
                <a:off x="1051296" y="2683636"/>
                <a:ext cx="1649812" cy="1371554"/>
              </a:xfrm>
              <a:prstGeom prst="rect">
                <a:avLst/>
              </a:prstGeom>
            </p:spPr>
          </p:pic>
          <p:pic>
            <p:nvPicPr>
              <p:cNvPr id="11" name="Picture 10">
                <a:extLst>
                  <a:ext uri="{FF2B5EF4-FFF2-40B4-BE49-F238E27FC236}">
                    <a16:creationId xmlns:a16="http://schemas.microsoft.com/office/drawing/2014/main" id="{AB82700B-0911-9D26-5051-C3BE6D2041AE}"/>
                  </a:ext>
                </a:extLst>
              </p:cNvPr>
              <p:cNvPicPr>
                <a:picLocks noChangeAspect="1"/>
              </p:cNvPicPr>
              <p:nvPr/>
            </p:nvPicPr>
            <p:blipFill>
              <a:blip r:embed="rId15"/>
              <a:srcRect l="11599" t="44377" r="82315" b="43955"/>
              <a:stretch/>
            </p:blipFill>
            <p:spPr>
              <a:xfrm>
                <a:off x="1571577" y="3101278"/>
                <a:ext cx="634371" cy="544811"/>
              </a:xfrm>
              <a:prstGeom prst="rect">
                <a:avLst/>
              </a:prstGeom>
            </p:spPr>
          </p:pic>
        </p:grpSp>
        <p:pic>
          <p:nvPicPr>
            <p:cNvPr id="40" name="Picture 39">
              <a:extLst>
                <a:ext uri="{FF2B5EF4-FFF2-40B4-BE49-F238E27FC236}">
                  <a16:creationId xmlns:a16="http://schemas.microsoft.com/office/drawing/2014/main" id="{1CFE78E7-6ED7-47FB-6F0F-0A71E0411E29}"/>
                </a:ext>
              </a:extLst>
            </p:cNvPr>
            <p:cNvPicPr>
              <a:picLocks noChangeAspect="1"/>
            </p:cNvPicPr>
            <p:nvPr/>
          </p:nvPicPr>
          <p:blipFill>
            <a:blip r:embed="rId13"/>
            <a:srcRect r="88583"/>
            <a:stretch/>
          </p:blipFill>
          <p:spPr>
            <a:xfrm rot="16200000">
              <a:off x="1277680" y="3545056"/>
              <a:ext cx="698737" cy="1059065"/>
            </a:xfrm>
            <a:prstGeom prst="rect">
              <a:avLst/>
            </a:prstGeom>
          </p:spPr>
        </p:pic>
        <p:grpSp>
          <p:nvGrpSpPr>
            <p:cNvPr id="47" name="Group 46">
              <a:extLst>
                <a:ext uri="{FF2B5EF4-FFF2-40B4-BE49-F238E27FC236}">
                  <a16:creationId xmlns:a16="http://schemas.microsoft.com/office/drawing/2014/main" id="{4AE1AD14-ECD7-2288-6DEA-57B8AEA718CE}"/>
                </a:ext>
              </a:extLst>
            </p:cNvPr>
            <p:cNvGrpSpPr/>
            <p:nvPr/>
          </p:nvGrpSpPr>
          <p:grpSpPr>
            <a:xfrm>
              <a:off x="1021495" y="2798759"/>
              <a:ext cx="1211107" cy="411342"/>
              <a:chOff x="1104620" y="3014836"/>
              <a:chExt cx="1211107" cy="411342"/>
            </a:xfrm>
          </p:grpSpPr>
          <p:pic>
            <p:nvPicPr>
              <p:cNvPr id="16" name="Picture 15">
                <a:extLst>
                  <a:ext uri="{FF2B5EF4-FFF2-40B4-BE49-F238E27FC236}">
                    <a16:creationId xmlns:a16="http://schemas.microsoft.com/office/drawing/2014/main" id="{26C76F2B-4DCA-94A8-8D23-B244A4F7412D}"/>
                  </a:ext>
                </a:extLst>
              </p:cNvPr>
              <p:cNvPicPr>
                <a:picLocks noChangeAspect="1"/>
              </p:cNvPicPr>
              <p:nvPr/>
            </p:nvPicPr>
            <p:blipFill>
              <a:blip r:embed="rId12"/>
              <a:srcRect r="91889"/>
              <a:stretch/>
            </p:blipFill>
            <p:spPr>
              <a:xfrm rot="16200000">
                <a:off x="1504503" y="2614953"/>
                <a:ext cx="411342" cy="1211107"/>
              </a:xfrm>
              <a:prstGeom prst="rect">
                <a:avLst/>
              </a:prstGeom>
            </p:spPr>
          </p:pic>
          <p:pic>
            <p:nvPicPr>
              <p:cNvPr id="42" name="Picture 41">
                <a:extLst>
                  <a:ext uri="{FF2B5EF4-FFF2-40B4-BE49-F238E27FC236}">
                    <a16:creationId xmlns:a16="http://schemas.microsoft.com/office/drawing/2014/main" id="{9E6F3284-3D85-CD42-1F9B-480418592318}"/>
                  </a:ext>
                </a:extLst>
              </p:cNvPr>
              <p:cNvPicPr>
                <a:picLocks noChangeAspect="1"/>
              </p:cNvPicPr>
              <p:nvPr/>
            </p:nvPicPr>
            <p:blipFill>
              <a:blip r:embed="rId12"/>
              <a:srcRect l="795" t="35600" r="92204" b="41335"/>
              <a:stretch/>
            </p:blipFill>
            <p:spPr>
              <a:xfrm>
                <a:off x="1434181" y="3022606"/>
                <a:ext cx="469386" cy="369311"/>
              </a:xfrm>
              <a:prstGeom prst="rect">
                <a:avLst/>
              </a:prstGeom>
            </p:spPr>
          </p:pic>
        </p:grpSp>
        <p:pic>
          <p:nvPicPr>
            <p:cNvPr id="50" name="Picture 49">
              <a:extLst>
                <a:ext uri="{FF2B5EF4-FFF2-40B4-BE49-F238E27FC236}">
                  <a16:creationId xmlns:a16="http://schemas.microsoft.com/office/drawing/2014/main" id="{302D8E4C-AFBB-E06E-E4F3-A1ED0FCE4925}"/>
                </a:ext>
              </a:extLst>
            </p:cNvPr>
            <p:cNvPicPr>
              <a:picLocks noChangeAspect="1"/>
            </p:cNvPicPr>
            <p:nvPr/>
          </p:nvPicPr>
          <p:blipFill>
            <a:blip r:embed="rId16"/>
            <a:srcRect r="96999" b="61941"/>
            <a:stretch/>
          </p:blipFill>
          <p:spPr>
            <a:xfrm>
              <a:off x="784613" y="1208873"/>
              <a:ext cx="173170" cy="1197444"/>
            </a:xfrm>
            <a:prstGeom prst="rect">
              <a:avLst/>
            </a:prstGeom>
          </p:spPr>
        </p:pic>
        <p:pic>
          <p:nvPicPr>
            <p:cNvPr id="51" name="Picture 50">
              <a:extLst>
                <a:ext uri="{FF2B5EF4-FFF2-40B4-BE49-F238E27FC236}">
                  <a16:creationId xmlns:a16="http://schemas.microsoft.com/office/drawing/2014/main" id="{26FA3A65-506A-FDF3-3E90-FBBE9DC34E1D}"/>
                </a:ext>
              </a:extLst>
            </p:cNvPr>
            <p:cNvPicPr>
              <a:picLocks noChangeAspect="1"/>
            </p:cNvPicPr>
            <p:nvPr/>
          </p:nvPicPr>
          <p:blipFill>
            <a:blip r:embed="rId16"/>
            <a:srcRect r="96999" b="61941"/>
            <a:stretch/>
          </p:blipFill>
          <p:spPr>
            <a:xfrm flipH="1">
              <a:off x="2195530" y="1208873"/>
              <a:ext cx="173170" cy="1197444"/>
            </a:xfrm>
            <a:prstGeom prst="rect">
              <a:avLst/>
            </a:prstGeom>
          </p:spPr>
        </p:pic>
        <p:pic>
          <p:nvPicPr>
            <p:cNvPr id="52" name="Picture 51">
              <a:extLst>
                <a:ext uri="{FF2B5EF4-FFF2-40B4-BE49-F238E27FC236}">
                  <a16:creationId xmlns:a16="http://schemas.microsoft.com/office/drawing/2014/main" id="{DDD00E20-6531-2774-942E-9C9336F3DF4A}"/>
                </a:ext>
              </a:extLst>
            </p:cNvPr>
            <p:cNvPicPr>
              <a:picLocks noChangeAspect="1"/>
            </p:cNvPicPr>
            <p:nvPr/>
          </p:nvPicPr>
          <p:blipFill>
            <a:blip r:embed="rId16"/>
            <a:srcRect r="96999" b="61941"/>
            <a:stretch/>
          </p:blipFill>
          <p:spPr>
            <a:xfrm>
              <a:off x="785785" y="2701851"/>
              <a:ext cx="173170" cy="588459"/>
            </a:xfrm>
            <a:prstGeom prst="rect">
              <a:avLst/>
            </a:prstGeom>
          </p:spPr>
        </p:pic>
        <p:pic>
          <p:nvPicPr>
            <p:cNvPr id="53" name="Picture 52">
              <a:extLst>
                <a:ext uri="{FF2B5EF4-FFF2-40B4-BE49-F238E27FC236}">
                  <a16:creationId xmlns:a16="http://schemas.microsoft.com/office/drawing/2014/main" id="{7F5C160C-1390-D775-EB92-FF39E092B3E1}"/>
                </a:ext>
              </a:extLst>
            </p:cNvPr>
            <p:cNvPicPr>
              <a:picLocks noChangeAspect="1"/>
            </p:cNvPicPr>
            <p:nvPr/>
          </p:nvPicPr>
          <p:blipFill>
            <a:blip r:embed="rId16"/>
            <a:srcRect r="96999" b="61941"/>
            <a:stretch/>
          </p:blipFill>
          <p:spPr>
            <a:xfrm flipH="1">
              <a:off x="2196702" y="2701851"/>
              <a:ext cx="173170" cy="588459"/>
            </a:xfrm>
            <a:prstGeom prst="rect">
              <a:avLst/>
            </a:prstGeom>
          </p:spPr>
        </p:pic>
        <p:pic>
          <p:nvPicPr>
            <p:cNvPr id="54" name="Picture 53">
              <a:extLst>
                <a:ext uri="{FF2B5EF4-FFF2-40B4-BE49-F238E27FC236}">
                  <a16:creationId xmlns:a16="http://schemas.microsoft.com/office/drawing/2014/main" id="{6D92CFCD-6FEA-D244-A3B9-C84C7692EB37}"/>
                </a:ext>
              </a:extLst>
            </p:cNvPr>
            <p:cNvPicPr>
              <a:picLocks noChangeAspect="1"/>
            </p:cNvPicPr>
            <p:nvPr/>
          </p:nvPicPr>
          <p:blipFill>
            <a:blip r:embed="rId16"/>
            <a:srcRect r="96999" b="61941"/>
            <a:stretch/>
          </p:blipFill>
          <p:spPr>
            <a:xfrm>
              <a:off x="784613" y="3713111"/>
              <a:ext cx="173170" cy="784092"/>
            </a:xfrm>
            <a:prstGeom prst="rect">
              <a:avLst/>
            </a:prstGeom>
          </p:spPr>
        </p:pic>
        <p:pic>
          <p:nvPicPr>
            <p:cNvPr id="55" name="Picture 54">
              <a:extLst>
                <a:ext uri="{FF2B5EF4-FFF2-40B4-BE49-F238E27FC236}">
                  <a16:creationId xmlns:a16="http://schemas.microsoft.com/office/drawing/2014/main" id="{093B0B61-2F9B-F217-C396-ABC81E3A2BB3}"/>
                </a:ext>
              </a:extLst>
            </p:cNvPr>
            <p:cNvPicPr>
              <a:picLocks noChangeAspect="1"/>
            </p:cNvPicPr>
            <p:nvPr/>
          </p:nvPicPr>
          <p:blipFill>
            <a:blip r:embed="rId16"/>
            <a:srcRect r="96999" b="61941"/>
            <a:stretch/>
          </p:blipFill>
          <p:spPr>
            <a:xfrm flipH="1">
              <a:off x="2195530" y="3713111"/>
              <a:ext cx="173170" cy="784092"/>
            </a:xfrm>
            <a:prstGeom prst="rect">
              <a:avLst/>
            </a:prstGeom>
          </p:spPr>
        </p:pic>
      </p:grpSp>
    </p:spTree>
    <p:extLst>
      <p:ext uri="{BB962C8B-B14F-4D97-AF65-F5344CB8AC3E}">
        <p14:creationId xmlns:p14="http://schemas.microsoft.com/office/powerpoint/2010/main" val="2225445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A4EF5A5-6ED7-F24E-F7B0-4B9AA46CA2B4}"/>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0795E59-6FA2-ADAB-A18D-41E84471E7A4}"/>
              </a:ext>
            </a:extLst>
          </p:cNvPr>
          <p:cNvSpPr/>
          <p:nvPr/>
        </p:nvSpPr>
        <p:spPr>
          <a:xfrm>
            <a:off x="592968" y="963561"/>
            <a:ext cx="5665592" cy="3751498"/>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638BDE7-E164-7C23-E8D0-5F26FF739F90}"/>
              </a:ext>
            </a:extLst>
          </p:cNvPr>
          <p:cNvSpPr/>
          <p:nvPr/>
        </p:nvSpPr>
        <p:spPr>
          <a:xfrm>
            <a:off x="6494543" y="963561"/>
            <a:ext cx="5283274" cy="37514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7" name="Rectangle 36">
            <a:extLst>
              <a:ext uri="{FF2B5EF4-FFF2-40B4-BE49-F238E27FC236}">
                <a16:creationId xmlns:a16="http://schemas.microsoft.com/office/drawing/2014/main" id="{73917618-1B2D-D7A9-ADA0-15A59578637D}"/>
              </a:ext>
            </a:extLst>
          </p:cNvPr>
          <p:cNvSpPr/>
          <p:nvPr/>
        </p:nvSpPr>
        <p:spPr>
          <a:xfrm>
            <a:off x="498835" y="164885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355CDD-08D3-BABA-ADBC-2DA478420997}"/>
              </a:ext>
            </a:extLst>
          </p:cNvPr>
          <p:cNvSpPr txBox="1">
            <a:spLocks/>
          </p:cNvSpPr>
          <p:nvPr/>
        </p:nvSpPr>
        <p:spPr>
          <a:xfrm>
            <a:off x="6460220" y="1691714"/>
            <a:ext cx="5321627" cy="2687211"/>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marR="0" lvl="0" indent="-5715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ZW Completeness for all finite-dimensions</a:t>
            </a:r>
            <a:br>
              <a:rPr lang="en-US" sz="3600" b="1" dirty="0">
                <a:solidFill>
                  <a:prstClr val="black"/>
                </a:solidFill>
                <a:latin typeface="The Hand" panose="03070502030502020204" pitchFamily="66" charset="0"/>
                <a:cs typeface="Sabon Next LT" panose="02000500000000000000" pitchFamily="2" charset="0"/>
              </a:rPr>
            </a:b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Marc de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Visme</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and Renaud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Vilmart</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a:t>
            </a:r>
            <a:r>
              <a:rPr kumimoji="0" lang="en-US" sz="2000" b="1" i="0" u="none" strike="noStrike" kern="1200" cap="none" spc="0" normalizeH="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INRIA</a:t>
            </a:r>
            <a:endParaRPr lang="en-US" sz="2000" b="1" dirty="0">
              <a:solidFill>
                <a:schemeClr val="tx1">
                  <a:lumMod val="50000"/>
                  <a:lumOff val="50000"/>
                </a:schemeClr>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2000" b="1" noProof="0" dirty="0">
              <a:solidFill>
                <a:prstClr val="black"/>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endParaRPr>
          </a:p>
        </p:txBody>
      </p:sp>
      <p:sp>
        <p:nvSpPr>
          <p:cNvPr id="18" name="TextBox 17">
            <a:extLst>
              <a:ext uri="{FF2B5EF4-FFF2-40B4-BE49-F238E27FC236}">
                <a16:creationId xmlns:a16="http://schemas.microsoft.com/office/drawing/2014/main" id="{400B34C1-3D8C-66E8-E486-1116D1CA8CD4}"/>
              </a:ext>
            </a:extLst>
          </p:cNvPr>
          <p:cNvSpPr txBox="1"/>
          <p:nvPr/>
        </p:nvSpPr>
        <p:spPr>
          <a:xfrm>
            <a:off x="6597904" y="1225870"/>
            <a:ext cx="1202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rPr>
              <a:t>In 2024:</a:t>
            </a:r>
          </a:p>
        </p:txBody>
      </p:sp>
      <p:sp>
        <p:nvSpPr>
          <p:cNvPr id="35" name="Rectangle: Rounded Corners 87">
            <a:extLst>
              <a:ext uri="{FF2B5EF4-FFF2-40B4-BE49-F238E27FC236}">
                <a16:creationId xmlns:a16="http://schemas.microsoft.com/office/drawing/2014/main" id="{15E8E2B0-CFDD-3C62-441F-BB47B375F164}"/>
              </a:ext>
              <a:ext uri="{C183D7F6-B498-43B3-948B-1728B52AA6E4}">
                <adec:decorative xmlns:adec="http://schemas.microsoft.com/office/drawing/2017/decorative" val="1"/>
              </a:ext>
            </a:extLst>
          </p:cNvPr>
          <p:cNvSpPr/>
          <p:nvPr/>
        </p:nvSpPr>
        <p:spPr>
          <a:xfrm>
            <a:off x="10294284" y="5784315"/>
            <a:ext cx="840963" cy="840963"/>
          </a:xfrm>
          <a:prstGeom prst="roundRect">
            <a:avLst>
              <a:gd name="adj" fmla="val 43295"/>
            </a:avLst>
          </a:prstGeom>
          <a:solidFill>
            <a:srgbClr val="A6EDD2">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pic>
        <p:nvPicPr>
          <p:cNvPr id="38" name="Picture Placeholder 49" descr="Deciduous tree">
            <a:extLst>
              <a:ext uri="{FF2B5EF4-FFF2-40B4-BE49-F238E27FC236}">
                <a16:creationId xmlns:a16="http://schemas.microsoft.com/office/drawing/2014/main" id="{56ABA8AE-DE10-6925-F626-7E5F56D4075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20569" y="5759334"/>
            <a:ext cx="1047243" cy="1049116"/>
          </a:xfrm>
          <a:prstGeom prst="rect">
            <a:avLst/>
          </a:prstGeom>
        </p:spPr>
      </p:pic>
      <p:sp>
        <p:nvSpPr>
          <p:cNvPr id="39" name="Rectangle: Rounded Corners 87">
            <a:extLst>
              <a:ext uri="{FF2B5EF4-FFF2-40B4-BE49-F238E27FC236}">
                <a16:creationId xmlns:a16="http://schemas.microsoft.com/office/drawing/2014/main" id="{7A0AF321-02F5-5583-57E0-C51030FDF786}"/>
              </a:ext>
              <a:ext uri="{C183D7F6-B498-43B3-948B-1728B52AA6E4}">
                <adec:decorative xmlns:adec="http://schemas.microsoft.com/office/drawing/2017/decorative" val="1"/>
              </a:ext>
            </a:extLst>
          </p:cNvPr>
          <p:cNvSpPr/>
          <p:nvPr/>
        </p:nvSpPr>
        <p:spPr>
          <a:xfrm>
            <a:off x="8324264" y="5774099"/>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40" name="Rectangle: Rounded Corners 89">
            <a:extLst>
              <a:ext uri="{FF2B5EF4-FFF2-40B4-BE49-F238E27FC236}">
                <a16:creationId xmlns:a16="http://schemas.microsoft.com/office/drawing/2014/main" id="{C57DAA3A-75B5-425A-474A-4583931FFE7D}"/>
              </a:ext>
              <a:ext uri="{C183D7F6-B498-43B3-948B-1728B52AA6E4}">
                <adec:decorative xmlns:adec="http://schemas.microsoft.com/office/drawing/2017/decorative" val="1"/>
              </a:ext>
            </a:extLst>
          </p:cNvPr>
          <p:cNvSpPr/>
          <p:nvPr/>
        </p:nvSpPr>
        <p:spPr>
          <a:xfrm>
            <a:off x="4905731" y="5774099"/>
            <a:ext cx="840963" cy="840963"/>
          </a:xfrm>
          <a:prstGeom prst="roundRect">
            <a:avLst>
              <a:gd name="adj" fmla="val 42186"/>
            </a:avLst>
          </a:prstGeom>
          <a:solidFill>
            <a:srgbClr val="CFD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41" name="Rectangle: Rounded Corners 90">
            <a:extLst>
              <a:ext uri="{FF2B5EF4-FFF2-40B4-BE49-F238E27FC236}">
                <a16:creationId xmlns:a16="http://schemas.microsoft.com/office/drawing/2014/main" id="{64AA8695-9DA9-E98A-91E2-AFC438A2030B}"/>
              </a:ext>
              <a:ext uri="{C183D7F6-B498-43B3-948B-1728B52AA6E4}">
                <adec:decorative xmlns:adec="http://schemas.microsoft.com/office/drawing/2017/decorative" val="1"/>
              </a:ext>
            </a:extLst>
          </p:cNvPr>
          <p:cNvSpPr/>
          <p:nvPr/>
        </p:nvSpPr>
        <p:spPr>
          <a:xfrm>
            <a:off x="1086524" y="5774099"/>
            <a:ext cx="840963" cy="840963"/>
          </a:xfrm>
          <a:prstGeom prst="roundRect">
            <a:avLst>
              <a:gd name="adj" fmla="val 41076"/>
            </a:avLst>
          </a:prstGeom>
          <a:solidFill>
            <a:srgbClr val="E8C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cxnSp>
        <p:nvCxnSpPr>
          <p:cNvPr id="42" name="Straight Connector 41" descr="timeline">
            <a:extLst>
              <a:ext uri="{FF2B5EF4-FFF2-40B4-BE49-F238E27FC236}">
                <a16:creationId xmlns:a16="http://schemas.microsoft.com/office/drawing/2014/main" id="{8D3D39E3-B3AC-07A1-147F-8F8405834776}"/>
              </a:ext>
            </a:extLst>
          </p:cNvPr>
          <p:cNvCxnSpPr>
            <a:cxnSpLocks/>
          </p:cNvCxnSpPr>
          <p:nvPr/>
        </p:nvCxnSpPr>
        <p:spPr>
          <a:xfrm flipH="1">
            <a:off x="1483745" y="5388842"/>
            <a:ext cx="9317820" cy="0"/>
          </a:xfrm>
          <a:prstGeom prst="line">
            <a:avLst/>
          </a:prstGeom>
          <a:noFill/>
          <a:ln w="28575" cap="flat" cmpd="sng" algn="ctr">
            <a:solidFill>
              <a:srgbClr val="000000"/>
            </a:solidFill>
            <a:prstDash val="dash"/>
            <a:miter lim="800000"/>
          </a:ln>
          <a:effectLst/>
        </p:spPr>
      </p:cxnSp>
      <p:sp>
        <p:nvSpPr>
          <p:cNvPr id="43" name="Rectangle 42" descr="timeline markers">
            <a:extLst>
              <a:ext uri="{FF2B5EF4-FFF2-40B4-BE49-F238E27FC236}">
                <a16:creationId xmlns:a16="http://schemas.microsoft.com/office/drawing/2014/main" id="{FC3AF482-FBAD-4E71-0272-1F6415A881A7}"/>
              </a:ext>
            </a:extLst>
          </p:cNvPr>
          <p:cNvSpPr/>
          <p:nvPr/>
        </p:nvSpPr>
        <p:spPr>
          <a:xfrm>
            <a:off x="1523937" y="5291611"/>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4" name="Rectangle 43" descr="timeline markers">
            <a:extLst>
              <a:ext uri="{FF2B5EF4-FFF2-40B4-BE49-F238E27FC236}">
                <a16:creationId xmlns:a16="http://schemas.microsoft.com/office/drawing/2014/main" id="{8DA4BD9D-7874-868B-2845-54AC0D8841D1}"/>
              </a:ext>
            </a:extLst>
          </p:cNvPr>
          <p:cNvSpPr/>
          <p:nvPr/>
        </p:nvSpPr>
        <p:spPr>
          <a:xfrm>
            <a:off x="8727927" y="5287184"/>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5" name="Rectangle 44" descr="timeline markers">
            <a:extLst>
              <a:ext uri="{FF2B5EF4-FFF2-40B4-BE49-F238E27FC236}">
                <a16:creationId xmlns:a16="http://schemas.microsoft.com/office/drawing/2014/main" id="{C78E36A5-833F-1AEC-D595-95E4D778A50F}"/>
              </a:ext>
            </a:extLst>
          </p:cNvPr>
          <p:cNvSpPr/>
          <p:nvPr/>
        </p:nvSpPr>
        <p:spPr>
          <a:xfrm>
            <a:off x="10728639" y="5292330"/>
            <a:ext cx="47640" cy="193025"/>
          </a:xfrm>
          <a:prstGeom prst="rect">
            <a:avLst/>
          </a:prstGeom>
          <a:solidFill>
            <a:srgbClr val="FFFFFF"/>
          </a:solidFill>
          <a:ln w="76200" cap="flat" cmpd="dbl"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pic>
        <p:nvPicPr>
          <p:cNvPr id="46" name="Picture Placeholder 22" descr="Seed Packet">
            <a:extLst>
              <a:ext uri="{FF2B5EF4-FFF2-40B4-BE49-F238E27FC236}">
                <a16:creationId xmlns:a16="http://schemas.microsoft.com/office/drawing/2014/main" id="{7730D049-21C5-9497-844E-326ED3F6009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49453" y="5722441"/>
            <a:ext cx="887413" cy="889000"/>
          </a:xfrm>
          <a:prstGeom prst="rect">
            <a:avLst/>
          </a:prstGeom>
        </p:spPr>
      </p:pic>
      <p:pic>
        <p:nvPicPr>
          <p:cNvPr id="47" name="Picture Placeholder 36" descr="Sprouting Seed">
            <a:extLst>
              <a:ext uri="{FF2B5EF4-FFF2-40B4-BE49-F238E27FC236}">
                <a16:creationId xmlns:a16="http://schemas.microsoft.com/office/drawing/2014/main" id="{5F978E3B-E9A6-DE54-D176-FFC3BF56CB6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75141" y="5702129"/>
            <a:ext cx="887413" cy="889000"/>
          </a:xfrm>
          <a:prstGeom prst="rect">
            <a:avLst/>
          </a:prstGeom>
        </p:spPr>
      </p:pic>
      <p:pic>
        <p:nvPicPr>
          <p:cNvPr id="48" name="Picture Placeholder 49" descr="Deciduous tree">
            <a:extLst>
              <a:ext uri="{FF2B5EF4-FFF2-40B4-BE49-F238E27FC236}">
                <a16:creationId xmlns:a16="http://schemas.microsoft.com/office/drawing/2014/main" id="{1755C74F-D4FD-AE1F-DDFA-75F107D09A9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532045" y="5711460"/>
            <a:ext cx="839462" cy="840963"/>
          </a:xfrm>
          <a:prstGeom prst="rect">
            <a:avLst/>
          </a:prstGeom>
        </p:spPr>
      </p:pic>
      <p:sp>
        <p:nvSpPr>
          <p:cNvPr id="49" name="Text Placeholder 17">
            <a:extLst>
              <a:ext uri="{FF2B5EF4-FFF2-40B4-BE49-F238E27FC236}">
                <a16:creationId xmlns:a16="http://schemas.microsoft.com/office/drawing/2014/main" id="{C4CC6E2B-5C6A-6622-7A7C-8783BF7FEA78}"/>
              </a:ext>
            </a:extLst>
          </p:cNvPr>
          <p:cNvSpPr txBox="1">
            <a:spLocks/>
          </p:cNvSpPr>
          <p:nvPr/>
        </p:nvSpPr>
        <p:spPr>
          <a:xfrm>
            <a:off x="2533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Formulation</a:t>
            </a:r>
          </a:p>
        </p:txBody>
      </p:sp>
      <p:sp>
        <p:nvSpPr>
          <p:cNvPr id="50" name="Text Placeholder 18">
            <a:extLst>
              <a:ext uri="{FF2B5EF4-FFF2-40B4-BE49-F238E27FC236}">
                <a16:creationId xmlns:a16="http://schemas.microsoft.com/office/drawing/2014/main" id="{2C8E199A-4E88-3343-D3B2-FA284B2C15EB}"/>
              </a:ext>
            </a:extLst>
          </p:cNvPr>
          <p:cNvSpPr txBox="1">
            <a:spLocks/>
          </p:cNvSpPr>
          <p:nvPr/>
        </p:nvSpPr>
        <p:spPr>
          <a:xfrm>
            <a:off x="4057487"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Development</a:t>
            </a:r>
          </a:p>
        </p:txBody>
      </p:sp>
      <p:sp>
        <p:nvSpPr>
          <p:cNvPr id="51" name="Text Placeholder 19">
            <a:extLst>
              <a:ext uri="{FF2B5EF4-FFF2-40B4-BE49-F238E27FC236}">
                <a16:creationId xmlns:a16="http://schemas.microsoft.com/office/drawing/2014/main" id="{82B11CFA-72C3-8BFA-1157-3AB68C3ACA41}"/>
              </a:ext>
            </a:extLst>
          </p:cNvPr>
          <p:cNvSpPr txBox="1">
            <a:spLocks/>
          </p:cNvSpPr>
          <p:nvPr/>
        </p:nvSpPr>
        <p:spPr>
          <a:xfrm>
            <a:off x="7484118"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Completeness</a:t>
            </a:r>
          </a:p>
        </p:txBody>
      </p:sp>
      <p:sp>
        <p:nvSpPr>
          <p:cNvPr id="52" name="Text Placeholder 20">
            <a:extLst>
              <a:ext uri="{FF2B5EF4-FFF2-40B4-BE49-F238E27FC236}">
                <a16:creationId xmlns:a16="http://schemas.microsoft.com/office/drawing/2014/main" id="{34B49EF6-DD44-97B0-E1F2-C2C41BAD5AC3}"/>
              </a:ext>
            </a:extLst>
          </p:cNvPr>
          <p:cNvSpPr txBox="1">
            <a:spLocks/>
          </p:cNvSpPr>
          <p:nvPr/>
        </p:nvSpPr>
        <p:spPr>
          <a:xfrm>
            <a:off x="94512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Completion</a:t>
            </a:r>
          </a:p>
        </p:txBody>
      </p:sp>
      <p:sp>
        <p:nvSpPr>
          <p:cNvPr id="53" name="Text Placeholder 9">
            <a:extLst>
              <a:ext uri="{FF2B5EF4-FFF2-40B4-BE49-F238E27FC236}">
                <a16:creationId xmlns:a16="http://schemas.microsoft.com/office/drawing/2014/main" id="{BEF14E14-0940-F2F4-BEB0-BEA5DF87FE3F}"/>
              </a:ext>
            </a:extLst>
          </p:cNvPr>
          <p:cNvSpPr txBox="1">
            <a:spLocks/>
          </p:cNvSpPr>
          <p:nvPr/>
        </p:nvSpPr>
        <p:spPr>
          <a:xfrm>
            <a:off x="546562" y="4945343"/>
            <a:ext cx="1983727"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a:t>
            </a:r>
          </a:p>
        </p:txBody>
      </p:sp>
      <p:sp>
        <p:nvSpPr>
          <p:cNvPr id="54" name="Text Placeholder 12">
            <a:extLst>
              <a:ext uri="{FF2B5EF4-FFF2-40B4-BE49-F238E27FC236}">
                <a16:creationId xmlns:a16="http://schemas.microsoft.com/office/drawing/2014/main" id="{5196AAF3-541A-F683-864B-7194F21D6853}"/>
              </a:ext>
            </a:extLst>
          </p:cNvPr>
          <p:cNvSpPr txBox="1">
            <a:spLocks/>
          </p:cNvSpPr>
          <p:nvPr/>
        </p:nvSpPr>
        <p:spPr>
          <a:xfrm>
            <a:off x="7759884" y="4941155"/>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2017 - 18</a:t>
            </a:r>
          </a:p>
        </p:txBody>
      </p:sp>
      <p:sp>
        <p:nvSpPr>
          <p:cNvPr id="55" name="Text Placeholder 14">
            <a:extLst>
              <a:ext uri="{FF2B5EF4-FFF2-40B4-BE49-F238E27FC236}">
                <a16:creationId xmlns:a16="http://schemas.microsoft.com/office/drawing/2014/main" id="{D0C1D184-62A3-7CC0-C01D-39BC8C6C4E30}"/>
              </a:ext>
            </a:extLst>
          </p:cNvPr>
          <p:cNvSpPr txBox="1">
            <a:spLocks/>
          </p:cNvSpPr>
          <p:nvPr/>
        </p:nvSpPr>
        <p:spPr>
          <a:xfrm>
            <a:off x="9752329" y="4936546"/>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2024</a:t>
            </a:r>
          </a:p>
        </p:txBody>
      </p:sp>
      <p:pic>
        <p:nvPicPr>
          <p:cNvPr id="6" name="Picture 5">
            <a:extLst>
              <a:ext uri="{FF2B5EF4-FFF2-40B4-BE49-F238E27FC236}">
                <a16:creationId xmlns:a16="http://schemas.microsoft.com/office/drawing/2014/main" id="{618E5760-FB79-F634-AD2D-14E0848D3ED4}"/>
              </a:ext>
            </a:extLst>
          </p:cNvPr>
          <p:cNvPicPr>
            <a:picLocks noChangeAspect="1"/>
          </p:cNvPicPr>
          <p:nvPr/>
        </p:nvPicPr>
        <p:blipFill>
          <a:blip r:embed="rId9"/>
          <a:stretch>
            <a:fillRect/>
          </a:stretch>
        </p:blipFill>
        <p:spPr>
          <a:xfrm>
            <a:off x="1030814" y="1691667"/>
            <a:ext cx="4874430" cy="2482071"/>
          </a:xfrm>
          <a:prstGeom prst="rect">
            <a:avLst/>
          </a:prstGeom>
        </p:spPr>
      </p:pic>
    </p:spTree>
    <p:extLst>
      <p:ext uri="{BB962C8B-B14F-4D97-AF65-F5344CB8AC3E}">
        <p14:creationId xmlns:p14="http://schemas.microsoft.com/office/powerpoint/2010/main" val="668122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AEBCE3-BDB4-41E8-6853-C1B09038E354}"/>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0EABD83-19A2-2BAB-7CAA-CD9E2A62692B}"/>
              </a:ext>
            </a:extLst>
          </p:cNvPr>
          <p:cNvSpPr/>
          <p:nvPr/>
        </p:nvSpPr>
        <p:spPr>
          <a:xfrm>
            <a:off x="592968" y="963561"/>
            <a:ext cx="5665592" cy="3751498"/>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521A99D-1328-E547-CF31-92D27DC6900C}"/>
              </a:ext>
            </a:extLst>
          </p:cNvPr>
          <p:cNvSpPr/>
          <p:nvPr/>
        </p:nvSpPr>
        <p:spPr>
          <a:xfrm>
            <a:off x="6494543" y="963561"/>
            <a:ext cx="5283274" cy="37514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7" name="Rectangle 36">
            <a:extLst>
              <a:ext uri="{FF2B5EF4-FFF2-40B4-BE49-F238E27FC236}">
                <a16:creationId xmlns:a16="http://schemas.microsoft.com/office/drawing/2014/main" id="{77F88F23-1759-4CA8-56AF-48BBF57662EC}"/>
              </a:ext>
            </a:extLst>
          </p:cNvPr>
          <p:cNvSpPr/>
          <p:nvPr/>
        </p:nvSpPr>
        <p:spPr>
          <a:xfrm>
            <a:off x="498835" y="164885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BF8965E-B301-821D-2236-53DD1A007307}"/>
              </a:ext>
            </a:extLst>
          </p:cNvPr>
          <p:cNvSpPr txBox="1">
            <a:spLocks/>
          </p:cNvSpPr>
          <p:nvPr/>
        </p:nvSpPr>
        <p:spPr>
          <a:xfrm>
            <a:off x="6460220" y="1691714"/>
            <a:ext cx="5321627" cy="2687211"/>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marR="0" lvl="0" indent="-5715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ZW Completeness for all finite-dimensions</a:t>
            </a:r>
            <a:br>
              <a:rPr lang="en-US" sz="3600" b="1" dirty="0">
                <a:solidFill>
                  <a:prstClr val="black"/>
                </a:solidFill>
                <a:latin typeface="The Hand" panose="03070502030502020204" pitchFamily="66" charset="0"/>
                <a:cs typeface="Sabon Next LT" panose="02000500000000000000" pitchFamily="2" charset="0"/>
              </a:rPr>
            </a:b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Marc de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Visme</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and Renaud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Vilmart</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a:t>
            </a:r>
            <a:r>
              <a:rPr kumimoji="0" lang="en-US" sz="2000" b="1" i="0" u="none" strike="noStrike" kern="1200" cap="none" spc="0" normalizeH="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INRIA</a:t>
            </a:r>
            <a:endParaRPr lang="en-US" sz="2000" b="1" dirty="0">
              <a:solidFill>
                <a:schemeClr val="tx1">
                  <a:lumMod val="50000"/>
                  <a:lumOff val="50000"/>
                </a:schemeClr>
              </a:solidFill>
              <a:latin typeface="The Hand" panose="03070502030502020204" pitchFamily="66" charset="0"/>
              <a:cs typeface="Sabon Next LT" panose="02000500000000000000" pitchFamily="2" charset="0"/>
            </a:endParaRPr>
          </a:p>
          <a:p>
            <a:pPr marL="571500" lvl="0" indent="-571500" algn="ctr">
              <a:lnSpc>
                <a:spcPct val="100000"/>
              </a:lnSpc>
              <a:spcBef>
                <a:spcPts val="600"/>
              </a:spcBef>
              <a:buFont typeface="Arial" panose="020B0604020202020204" pitchFamily="34" charset="0"/>
              <a:buChar char="•"/>
              <a:defRPr/>
            </a:pPr>
            <a:r>
              <a:rPr lang="en-US" sz="3600" b="1" dirty="0">
                <a:solidFill>
                  <a:prstClr val="black"/>
                </a:solidFill>
                <a:latin typeface="The Hand" panose="03070502030502020204" pitchFamily="66" charset="0"/>
                <a:cs typeface="Sabon Next LT" panose="02000500000000000000" pitchFamily="2" charset="0"/>
              </a:rPr>
              <a:t>ZX Completeness for all finite-dimensional</a:t>
            </a:r>
          </a:p>
          <a:p>
            <a:pPr lvl="0">
              <a:lnSpc>
                <a:spcPct val="100000"/>
              </a:lnSpc>
              <a:spcBef>
                <a:spcPts val="600"/>
              </a:spcBef>
              <a:defRPr/>
            </a:pPr>
            <a:r>
              <a:rPr lang="en-US" sz="3600" b="1" dirty="0">
                <a:solidFill>
                  <a:prstClr val="black"/>
                </a:solidFill>
                <a:latin typeface="The Hand" panose="03070502030502020204" pitchFamily="66" charset="0"/>
                <a:cs typeface="Sabon Next LT" panose="02000500000000000000" pitchFamily="2" charset="0"/>
              </a:rPr>
              <a:t>       Hilbert space</a:t>
            </a:r>
          </a:p>
          <a:p>
            <a:pPr algn="ctr">
              <a:lnSpc>
                <a:spcPct val="100000"/>
              </a:lnSpc>
              <a:spcBef>
                <a:spcPts val="600"/>
              </a:spcBef>
              <a:defRPr/>
            </a:pPr>
            <a:r>
              <a:rPr lang="en-US" sz="2000" b="1" dirty="0">
                <a:solidFill>
                  <a:schemeClr val="tx1">
                    <a:lumMod val="50000"/>
                    <a:lumOff val="50000"/>
                  </a:schemeClr>
                </a:solidFill>
                <a:latin typeface="The Hand" panose="03070502030502020204" pitchFamily="66" charset="0"/>
                <a:cs typeface="Sabon Next LT" panose="02000500000000000000" pitchFamily="2" charset="0"/>
              </a:rPr>
              <a:t>	</a:t>
            </a:r>
            <a:r>
              <a:rPr lang="en-US" sz="2000" b="1" dirty="0" err="1">
                <a:solidFill>
                  <a:schemeClr val="tx1">
                    <a:lumMod val="50000"/>
                    <a:lumOff val="50000"/>
                  </a:schemeClr>
                </a:solidFill>
                <a:latin typeface="The Hand" panose="03070502030502020204" pitchFamily="66" charset="0"/>
                <a:cs typeface="Sabon Next LT" panose="02000500000000000000" pitchFamily="2" charset="0"/>
              </a:rPr>
              <a:t>Boldizsár</a:t>
            </a:r>
            <a:r>
              <a:rPr lang="en-US" sz="2000" b="1" dirty="0">
                <a:solidFill>
                  <a:schemeClr val="tx1">
                    <a:lumMod val="50000"/>
                    <a:lumOff val="50000"/>
                  </a:schemeClr>
                </a:solidFill>
                <a:latin typeface="The Hand" panose="03070502030502020204" pitchFamily="66" charset="0"/>
                <a:cs typeface="Sabon Next LT" panose="02000500000000000000" pitchFamily="2" charset="0"/>
              </a:rPr>
              <a:t> </a:t>
            </a:r>
            <a:r>
              <a:rPr lang="en-US" sz="2000" b="1" dirty="0" err="1">
                <a:solidFill>
                  <a:schemeClr val="tx1">
                    <a:lumMod val="50000"/>
                    <a:lumOff val="50000"/>
                  </a:schemeClr>
                </a:solidFill>
                <a:latin typeface="The Hand" panose="03070502030502020204" pitchFamily="66" charset="0"/>
                <a:cs typeface="Sabon Next LT" panose="02000500000000000000" pitchFamily="2" charset="0"/>
              </a:rPr>
              <a:t>Poór</a:t>
            </a:r>
            <a:r>
              <a:rPr lang="en-US" sz="2000" b="1" dirty="0">
                <a:solidFill>
                  <a:schemeClr val="tx1">
                    <a:lumMod val="50000"/>
                    <a:lumOff val="50000"/>
                  </a:schemeClr>
                </a:solidFill>
                <a:latin typeface="The Hand" panose="03070502030502020204" pitchFamily="66" charset="0"/>
                <a:cs typeface="Sabon Next LT" panose="02000500000000000000" pitchFamily="2" charset="0"/>
              </a:rPr>
              <a:t>, Razin A. Shaikh, and </a:t>
            </a:r>
            <a:r>
              <a:rPr lang="en-US" sz="2000" b="1" dirty="0" err="1">
                <a:solidFill>
                  <a:schemeClr val="tx1">
                    <a:lumMod val="50000"/>
                    <a:lumOff val="50000"/>
                  </a:schemeClr>
                </a:solidFill>
                <a:latin typeface="The Hand" panose="03070502030502020204" pitchFamily="66" charset="0"/>
                <a:cs typeface="Sabon Next LT" panose="02000500000000000000" pitchFamily="2" charset="0"/>
              </a:rPr>
              <a:t>Quanlong</a:t>
            </a:r>
            <a:r>
              <a:rPr lang="en-US" sz="2000" b="1" dirty="0">
                <a:solidFill>
                  <a:schemeClr val="tx1">
                    <a:lumMod val="50000"/>
                    <a:lumOff val="50000"/>
                  </a:schemeClr>
                </a:solidFill>
                <a:latin typeface="The Hand" panose="03070502030502020204" pitchFamily="66" charset="0"/>
                <a:cs typeface="Sabon Next LT" panose="02000500000000000000" pitchFamily="2" charset="0"/>
              </a:rPr>
              <a:t> Wang, </a:t>
            </a:r>
            <a:r>
              <a:rPr lang="en-US" sz="2000" b="1" dirty="0" err="1">
                <a:solidFill>
                  <a:schemeClr val="tx1">
                    <a:lumMod val="50000"/>
                    <a:lumOff val="50000"/>
                  </a:schemeClr>
                </a:solidFill>
                <a:latin typeface="The Hand" panose="03070502030502020204" pitchFamily="66" charset="0"/>
                <a:cs typeface="Sabon Next LT" panose="02000500000000000000" pitchFamily="2" charset="0"/>
              </a:rPr>
              <a:t>Quantinuum</a:t>
            </a:r>
            <a:endParaRPr lang="en-US" sz="2000" b="1" dirty="0">
              <a:solidFill>
                <a:prstClr val="black"/>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2000" b="1" noProof="0" dirty="0">
              <a:solidFill>
                <a:prstClr val="black"/>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2000" b="1" noProof="0" dirty="0">
              <a:solidFill>
                <a:prstClr val="black"/>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endParaRPr>
          </a:p>
        </p:txBody>
      </p:sp>
      <p:sp>
        <p:nvSpPr>
          <p:cNvPr id="18" name="TextBox 17">
            <a:extLst>
              <a:ext uri="{FF2B5EF4-FFF2-40B4-BE49-F238E27FC236}">
                <a16:creationId xmlns:a16="http://schemas.microsoft.com/office/drawing/2014/main" id="{FA26C07F-69F5-CD17-8A67-6D1D785838DE}"/>
              </a:ext>
            </a:extLst>
          </p:cNvPr>
          <p:cNvSpPr txBox="1"/>
          <p:nvPr/>
        </p:nvSpPr>
        <p:spPr>
          <a:xfrm>
            <a:off x="6597904" y="1225870"/>
            <a:ext cx="1202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rPr>
              <a:t>In 2024:</a:t>
            </a:r>
          </a:p>
        </p:txBody>
      </p:sp>
      <p:sp>
        <p:nvSpPr>
          <p:cNvPr id="35" name="Rectangle: Rounded Corners 87">
            <a:extLst>
              <a:ext uri="{FF2B5EF4-FFF2-40B4-BE49-F238E27FC236}">
                <a16:creationId xmlns:a16="http://schemas.microsoft.com/office/drawing/2014/main" id="{3C19582F-2471-F770-071C-6894F506DB7F}"/>
              </a:ext>
              <a:ext uri="{C183D7F6-B498-43B3-948B-1728B52AA6E4}">
                <adec:decorative xmlns:adec="http://schemas.microsoft.com/office/drawing/2017/decorative" val="1"/>
              </a:ext>
            </a:extLst>
          </p:cNvPr>
          <p:cNvSpPr/>
          <p:nvPr/>
        </p:nvSpPr>
        <p:spPr>
          <a:xfrm>
            <a:off x="10294284" y="5784315"/>
            <a:ext cx="840963" cy="840963"/>
          </a:xfrm>
          <a:prstGeom prst="roundRect">
            <a:avLst>
              <a:gd name="adj" fmla="val 43295"/>
            </a:avLst>
          </a:prstGeom>
          <a:solidFill>
            <a:srgbClr val="A6EDD2">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pic>
        <p:nvPicPr>
          <p:cNvPr id="38" name="Picture Placeholder 49" descr="Deciduous tree">
            <a:extLst>
              <a:ext uri="{FF2B5EF4-FFF2-40B4-BE49-F238E27FC236}">
                <a16:creationId xmlns:a16="http://schemas.microsoft.com/office/drawing/2014/main" id="{CA2D9F04-798C-A7E7-7356-C6CBD9AA3BE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20569" y="5759334"/>
            <a:ext cx="1047243" cy="1049116"/>
          </a:xfrm>
          <a:prstGeom prst="rect">
            <a:avLst/>
          </a:prstGeom>
        </p:spPr>
      </p:pic>
      <p:sp>
        <p:nvSpPr>
          <p:cNvPr id="39" name="Rectangle: Rounded Corners 87">
            <a:extLst>
              <a:ext uri="{FF2B5EF4-FFF2-40B4-BE49-F238E27FC236}">
                <a16:creationId xmlns:a16="http://schemas.microsoft.com/office/drawing/2014/main" id="{6EC30A25-A09D-621C-B54C-53D36294B6A1}"/>
              </a:ext>
              <a:ext uri="{C183D7F6-B498-43B3-948B-1728B52AA6E4}">
                <adec:decorative xmlns:adec="http://schemas.microsoft.com/office/drawing/2017/decorative" val="1"/>
              </a:ext>
            </a:extLst>
          </p:cNvPr>
          <p:cNvSpPr/>
          <p:nvPr/>
        </p:nvSpPr>
        <p:spPr>
          <a:xfrm>
            <a:off x="8324264" y="5774099"/>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40" name="Rectangle: Rounded Corners 89">
            <a:extLst>
              <a:ext uri="{FF2B5EF4-FFF2-40B4-BE49-F238E27FC236}">
                <a16:creationId xmlns:a16="http://schemas.microsoft.com/office/drawing/2014/main" id="{67666952-4899-4366-2F33-4BD24E5B83C8}"/>
              </a:ext>
              <a:ext uri="{C183D7F6-B498-43B3-948B-1728B52AA6E4}">
                <adec:decorative xmlns:adec="http://schemas.microsoft.com/office/drawing/2017/decorative" val="1"/>
              </a:ext>
            </a:extLst>
          </p:cNvPr>
          <p:cNvSpPr/>
          <p:nvPr/>
        </p:nvSpPr>
        <p:spPr>
          <a:xfrm>
            <a:off x="4905731" y="5774099"/>
            <a:ext cx="840963" cy="840963"/>
          </a:xfrm>
          <a:prstGeom prst="roundRect">
            <a:avLst>
              <a:gd name="adj" fmla="val 42186"/>
            </a:avLst>
          </a:prstGeom>
          <a:solidFill>
            <a:srgbClr val="CFD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41" name="Rectangle: Rounded Corners 90">
            <a:extLst>
              <a:ext uri="{FF2B5EF4-FFF2-40B4-BE49-F238E27FC236}">
                <a16:creationId xmlns:a16="http://schemas.microsoft.com/office/drawing/2014/main" id="{3E10DF47-72FE-0691-3520-712288E62810}"/>
              </a:ext>
              <a:ext uri="{C183D7F6-B498-43B3-948B-1728B52AA6E4}">
                <adec:decorative xmlns:adec="http://schemas.microsoft.com/office/drawing/2017/decorative" val="1"/>
              </a:ext>
            </a:extLst>
          </p:cNvPr>
          <p:cNvSpPr/>
          <p:nvPr/>
        </p:nvSpPr>
        <p:spPr>
          <a:xfrm>
            <a:off x="1086524" y="5774099"/>
            <a:ext cx="840963" cy="840963"/>
          </a:xfrm>
          <a:prstGeom prst="roundRect">
            <a:avLst>
              <a:gd name="adj" fmla="val 41076"/>
            </a:avLst>
          </a:prstGeom>
          <a:solidFill>
            <a:srgbClr val="E8C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cxnSp>
        <p:nvCxnSpPr>
          <p:cNvPr id="42" name="Straight Connector 41" descr="timeline">
            <a:extLst>
              <a:ext uri="{FF2B5EF4-FFF2-40B4-BE49-F238E27FC236}">
                <a16:creationId xmlns:a16="http://schemas.microsoft.com/office/drawing/2014/main" id="{DDFC9540-831E-3C54-FD46-9413B2E902AF}"/>
              </a:ext>
            </a:extLst>
          </p:cNvPr>
          <p:cNvCxnSpPr>
            <a:cxnSpLocks/>
          </p:cNvCxnSpPr>
          <p:nvPr/>
        </p:nvCxnSpPr>
        <p:spPr>
          <a:xfrm flipH="1">
            <a:off x="1483745" y="5388842"/>
            <a:ext cx="9317820" cy="0"/>
          </a:xfrm>
          <a:prstGeom prst="line">
            <a:avLst/>
          </a:prstGeom>
          <a:noFill/>
          <a:ln w="28575" cap="flat" cmpd="sng" algn="ctr">
            <a:solidFill>
              <a:srgbClr val="000000"/>
            </a:solidFill>
            <a:prstDash val="dash"/>
            <a:miter lim="800000"/>
          </a:ln>
          <a:effectLst/>
        </p:spPr>
      </p:cxnSp>
      <p:sp>
        <p:nvSpPr>
          <p:cNvPr id="43" name="Rectangle 42" descr="timeline markers">
            <a:extLst>
              <a:ext uri="{FF2B5EF4-FFF2-40B4-BE49-F238E27FC236}">
                <a16:creationId xmlns:a16="http://schemas.microsoft.com/office/drawing/2014/main" id="{0AD80874-A47D-BE93-30BA-BCEC4D2C722C}"/>
              </a:ext>
            </a:extLst>
          </p:cNvPr>
          <p:cNvSpPr/>
          <p:nvPr/>
        </p:nvSpPr>
        <p:spPr>
          <a:xfrm>
            <a:off x="1523937" y="5291611"/>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4" name="Rectangle 43" descr="timeline markers">
            <a:extLst>
              <a:ext uri="{FF2B5EF4-FFF2-40B4-BE49-F238E27FC236}">
                <a16:creationId xmlns:a16="http://schemas.microsoft.com/office/drawing/2014/main" id="{C047DC61-696D-5DFA-719F-4FCC777DA73E}"/>
              </a:ext>
            </a:extLst>
          </p:cNvPr>
          <p:cNvSpPr/>
          <p:nvPr/>
        </p:nvSpPr>
        <p:spPr>
          <a:xfrm>
            <a:off x="8727927" y="5287184"/>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5" name="Rectangle 44" descr="timeline markers">
            <a:extLst>
              <a:ext uri="{FF2B5EF4-FFF2-40B4-BE49-F238E27FC236}">
                <a16:creationId xmlns:a16="http://schemas.microsoft.com/office/drawing/2014/main" id="{5BB91206-ABB7-0554-E649-1F9064E01BE9}"/>
              </a:ext>
            </a:extLst>
          </p:cNvPr>
          <p:cNvSpPr/>
          <p:nvPr/>
        </p:nvSpPr>
        <p:spPr>
          <a:xfrm>
            <a:off x="10728639" y="5292330"/>
            <a:ext cx="47640" cy="193025"/>
          </a:xfrm>
          <a:prstGeom prst="rect">
            <a:avLst/>
          </a:prstGeom>
          <a:solidFill>
            <a:srgbClr val="FFFFFF"/>
          </a:solidFill>
          <a:ln w="76200" cap="flat" cmpd="dbl"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pic>
        <p:nvPicPr>
          <p:cNvPr id="46" name="Picture Placeholder 22" descr="Seed Packet">
            <a:extLst>
              <a:ext uri="{FF2B5EF4-FFF2-40B4-BE49-F238E27FC236}">
                <a16:creationId xmlns:a16="http://schemas.microsoft.com/office/drawing/2014/main" id="{1A915EAB-21B3-BDA1-9CDF-94944B22F08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49453" y="5722441"/>
            <a:ext cx="887413" cy="889000"/>
          </a:xfrm>
          <a:prstGeom prst="rect">
            <a:avLst/>
          </a:prstGeom>
        </p:spPr>
      </p:pic>
      <p:pic>
        <p:nvPicPr>
          <p:cNvPr id="47" name="Picture Placeholder 36" descr="Sprouting Seed">
            <a:extLst>
              <a:ext uri="{FF2B5EF4-FFF2-40B4-BE49-F238E27FC236}">
                <a16:creationId xmlns:a16="http://schemas.microsoft.com/office/drawing/2014/main" id="{8A67376A-AE70-1C02-F731-F8157A643B7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75141" y="5702129"/>
            <a:ext cx="887413" cy="889000"/>
          </a:xfrm>
          <a:prstGeom prst="rect">
            <a:avLst/>
          </a:prstGeom>
        </p:spPr>
      </p:pic>
      <p:pic>
        <p:nvPicPr>
          <p:cNvPr id="48" name="Picture Placeholder 49" descr="Deciduous tree">
            <a:extLst>
              <a:ext uri="{FF2B5EF4-FFF2-40B4-BE49-F238E27FC236}">
                <a16:creationId xmlns:a16="http://schemas.microsoft.com/office/drawing/2014/main" id="{8283CC7F-B3B5-1DF4-F292-D95C508F0B9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532045" y="5711460"/>
            <a:ext cx="839462" cy="840963"/>
          </a:xfrm>
          <a:prstGeom prst="rect">
            <a:avLst/>
          </a:prstGeom>
        </p:spPr>
      </p:pic>
      <p:sp>
        <p:nvSpPr>
          <p:cNvPr id="49" name="Text Placeholder 17">
            <a:extLst>
              <a:ext uri="{FF2B5EF4-FFF2-40B4-BE49-F238E27FC236}">
                <a16:creationId xmlns:a16="http://schemas.microsoft.com/office/drawing/2014/main" id="{1877C390-B220-E029-2433-270ADE1CA517}"/>
              </a:ext>
            </a:extLst>
          </p:cNvPr>
          <p:cNvSpPr txBox="1">
            <a:spLocks/>
          </p:cNvSpPr>
          <p:nvPr/>
        </p:nvSpPr>
        <p:spPr>
          <a:xfrm>
            <a:off x="2533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Formulation</a:t>
            </a:r>
          </a:p>
        </p:txBody>
      </p:sp>
      <p:sp>
        <p:nvSpPr>
          <p:cNvPr id="50" name="Text Placeholder 18">
            <a:extLst>
              <a:ext uri="{FF2B5EF4-FFF2-40B4-BE49-F238E27FC236}">
                <a16:creationId xmlns:a16="http://schemas.microsoft.com/office/drawing/2014/main" id="{915EE11B-4795-B49A-5B7F-53CC23FDF7FD}"/>
              </a:ext>
            </a:extLst>
          </p:cNvPr>
          <p:cNvSpPr txBox="1">
            <a:spLocks/>
          </p:cNvSpPr>
          <p:nvPr/>
        </p:nvSpPr>
        <p:spPr>
          <a:xfrm>
            <a:off x="4057487"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Development</a:t>
            </a:r>
          </a:p>
        </p:txBody>
      </p:sp>
      <p:sp>
        <p:nvSpPr>
          <p:cNvPr id="51" name="Text Placeholder 19">
            <a:extLst>
              <a:ext uri="{FF2B5EF4-FFF2-40B4-BE49-F238E27FC236}">
                <a16:creationId xmlns:a16="http://schemas.microsoft.com/office/drawing/2014/main" id="{AF7F6600-D49F-A4C2-1D96-0D00E8880FEC}"/>
              </a:ext>
            </a:extLst>
          </p:cNvPr>
          <p:cNvSpPr txBox="1">
            <a:spLocks/>
          </p:cNvSpPr>
          <p:nvPr/>
        </p:nvSpPr>
        <p:spPr>
          <a:xfrm>
            <a:off x="7484118"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Completeness</a:t>
            </a:r>
          </a:p>
        </p:txBody>
      </p:sp>
      <p:sp>
        <p:nvSpPr>
          <p:cNvPr id="52" name="Text Placeholder 20">
            <a:extLst>
              <a:ext uri="{FF2B5EF4-FFF2-40B4-BE49-F238E27FC236}">
                <a16:creationId xmlns:a16="http://schemas.microsoft.com/office/drawing/2014/main" id="{F636F164-ADC9-C705-85E4-3601964D7D9C}"/>
              </a:ext>
            </a:extLst>
          </p:cNvPr>
          <p:cNvSpPr txBox="1">
            <a:spLocks/>
          </p:cNvSpPr>
          <p:nvPr/>
        </p:nvSpPr>
        <p:spPr>
          <a:xfrm>
            <a:off x="94512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Completion</a:t>
            </a:r>
          </a:p>
        </p:txBody>
      </p:sp>
      <p:sp>
        <p:nvSpPr>
          <p:cNvPr id="53" name="Text Placeholder 9">
            <a:extLst>
              <a:ext uri="{FF2B5EF4-FFF2-40B4-BE49-F238E27FC236}">
                <a16:creationId xmlns:a16="http://schemas.microsoft.com/office/drawing/2014/main" id="{5DAF862B-630D-10B2-BD13-94082A8525FE}"/>
              </a:ext>
            </a:extLst>
          </p:cNvPr>
          <p:cNvSpPr txBox="1">
            <a:spLocks/>
          </p:cNvSpPr>
          <p:nvPr/>
        </p:nvSpPr>
        <p:spPr>
          <a:xfrm>
            <a:off x="546562" y="4945343"/>
            <a:ext cx="1983727"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a:t>
            </a:r>
          </a:p>
        </p:txBody>
      </p:sp>
      <p:sp>
        <p:nvSpPr>
          <p:cNvPr id="54" name="Text Placeholder 12">
            <a:extLst>
              <a:ext uri="{FF2B5EF4-FFF2-40B4-BE49-F238E27FC236}">
                <a16:creationId xmlns:a16="http://schemas.microsoft.com/office/drawing/2014/main" id="{909853E8-2A3F-38E5-89FE-10244B283BC7}"/>
              </a:ext>
            </a:extLst>
          </p:cNvPr>
          <p:cNvSpPr txBox="1">
            <a:spLocks/>
          </p:cNvSpPr>
          <p:nvPr/>
        </p:nvSpPr>
        <p:spPr>
          <a:xfrm>
            <a:off x="7759884" y="4941155"/>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2017 - 18</a:t>
            </a:r>
          </a:p>
        </p:txBody>
      </p:sp>
      <p:sp>
        <p:nvSpPr>
          <p:cNvPr id="55" name="Text Placeholder 14">
            <a:extLst>
              <a:ext uri="{FF2B5EF4-FFF2-40B4-BE49-F238E27FC236}">
                <a16:creationId xmlns:a16="http://schemas.microsoft.com/office/drawing/2014/main" id="{BE565E6B-CC3B-4ED4-F1F9-F488C29A7CDB}"/>
              </a:ext>
            </a:extLst>
          </p:cNvPr>
          <p:cNvSpPr txBox="1">
            <a:spLocks/>
          </p:cNvSpPr>
          <p:nvPr/>
        </p:nvSpPr>
        <p:spPr>
          <a:xfrm>
            <a:off x="9752329" y="4936546"/>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2024</a:t>
            </a:r>
          </a:p>
        </p:txBody>
      </p:sp>
      <p:pic>
        <p:nvPicPr>
          <p:cNvPr id="2" name="Picture 1">
            <a:extLst>
              <a:ext uri="{FF2B5EF4-FFF2-40B4-BE49-F238E27FC236}">
                <a16:creationId xmlns:a16="http://schemas.microsoft.com/office/drawing/2014/main" id="{891AFC1D-BE16-3447-EB2E-2F17AA26DAAE}"/>
              </a:ext>
            </a:extLst>
          </p:cNvPr>
          <p:cNvPicPr>
            <a:picLocks noChangeAspect="1"/>
          </p:cNvPicPr>
          <p:nvPr/>
        </p:nvPicPr>
        <p:blipFill>
          <a:blip r:embed="rId9"/>
          <a:srcRect r="72373"/>
          <a:stretch/>
        </p:blipFill>
        <p:spPr>
          <a:xfrm>
            <a:off x="903449" y="1587393"/>
            <a:ext cx="1627359" cy="1334968"/>
          </a:xfrm>
          <a:prstGeom prst="rect">
            <a:avLst/>
          </a:prstGeom>
        </p:spPr>
      </p:pic>
      <p:pic>
        <p:nvPicPr>
          <p:cNvPr id="5" name="Picture 4">
            <a:extLst>
              <a:ext uri="{FF2B5EF4-FFF2-40B4-BE49-F238E27FC236}">
                <a16:creationId xmlns:a16="http://schemas.microsoft.com/office/drawing/2014/main" id="{8E86AF75-77A7-B376-0BAF-AAB3B66F68A0}"/>
              </a:ext>
            </a:extLst>
          </p:cNvPr>
          <p:cNvPicPr>
            <a:picLocks noChangeAspect="1"/>
          </p:cNvPicPr>
          <p:nvPr/>
        </p:nvPicPr>
        <p:blipFill>
          <a:blip r:embed="rId10"/>
          <a:srcRect r="85359"/>
          <a:stretch/>
        </p:blipFill>
        <p:spPr>
          <a:xfrm>
            <a:off x="1148151" y="3141279"/>
            <a:ext cx="1137954" cy="1427468"/>
          </a:xfrm>
          <a:prstGeom prst="rect">
            <a:avLst/>
          </a:prstGeom>
        </p:spPr>
      </p:pic>
      <p:pic>
        <p:nvPicPr>
          <p:cNvPr id="6" name="Picture 5">
            <a:extLst>
              <a:ext uri="{FF2B5EF4-FFF2-40B4-BE49-F238E27FC236}">
                <a16:creationId xmlns:a16="http://schemas.microsoft.com/office/drawing/2014/main" id="{883E436B-9BEB-B187-1373-0EEC724CDC71}"/>
              </a:ext>
            </a:extLst>
          </p:cNvPr>
          <p:cNvPicPr>
            <a:picLocks noChangeAspect="1"/>
          </p:cNvPicPr>
          <p:nvPr/>
        </p:nvPicPr>
        <p:blipFill>
          <a:blip r:embed="rId11"/>
          <a:srcRect r="96999" b="61941"/>
          <a:stretch/>
        </p:blipFill>
        <p:spPr>
          <a:xfrm>
            <a:off x="734498" y="1565670"/>
            <a:ext cx="173170" cy="1475801"/>
          </a:xfrm>
          <a:prstGeom prst="rect">
            <a:avLst/>
          </a:prstGeom>
        </p:spPr>
      </p:pic>
      <p:pic>
        <p:nvPicPr>
          <p:cNvPr id="4" name="Picture 3">
            <a:extLst>
              <a:ext uri="{FF2B5EF4-FFF2-40B4-BE49-F238E27FC236}">
                <a16:creationId xmlns:a16="http://schemas.microsoft.com/office/drawing/2014/main" id="{AB867CFF-9A4C-D2CE-37F4-D26BEB98AF16}"/>
              </a:ext>
            </a:extLst>
          </p:cNvPr>
          <p:cNvPicPr>
            <a:picLocks noChangeAspect="1"/>
          </p:cNvPicPr>
          <p:nvPr/>
        </p:nvPicPr>
        <p:blipFill>
          <a:blip r:embed="rId9"/>
          <a:srcRect l="47988"/>
          <a:stretch/>
        </p:blipFill>
        <p:spPr>
          <a:xfrm>
            <a:off x="3425764" y="1679221"/>
            <a:ext cx="2670236" cy="1163470"/>
          </a:xfrm>
          <a:prstGeom prst="rect">
            <a:avLst/>
          </a:prstGeom>
        </p:spPr>
      </p:pic>
      <p:pic>
        <p:nvPicPr>
          <p:cNvPr id="7" name="Picture 6">
            <a:extLst>
              <a:ext uri="{FF2B5EF4-FFF2-40B4-BE49-F238E27FC236}">
                <a16:creationId xmlns:a16="http://schemas.microsoft.com/office/drawing/2014/main" id="{13D78C14-9DEA-3AE2-A3AD-71DAA356724A}"/>
              </a:ext>
            </a:extLst>
          </p:cNvPr>
          <p:cNvPicPr>
            <a:picLocks noChangeAspect="1"/>
          </p:cNvPicPr>
          <p:nvPr/>
        </p:nvPicPr>
        <p:blipFill>
          <a:blip r:embed="rId11"/>
          <a:srcRect r="96999" b="61941"/>
          <a:stretch/>
        </p:blipFill>
        <p:spPr>
          <a:xfrm flipH="1">
            <a:off x="2501674" y="1565670"/>
            <a:ext cx="173170" cy="1475801"/>
          </a:xfrm>
          <a:prstGeom prst="rect">
            <a:avLst/>
          </a:prstGeom>
        </p:spPr>
      </p:pic>
      <p:pic>
        <p:nvPicPr>
          <p:cNvPr id="8" name="Graphic 7" descr=" 3">
            <a:extLst>
              <a:ext uri="{FF2B5EF4-FFF2-40B4-BE49-F238E27FC236}">
                <a16:creationId xmlns:a16="http://schemas.microsoft.com/office/drawing/2014/main" id="{A74A2876-16E3-7E0C-3883-AC9A20DB45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6372" t="37048" r="59765" b="40748"/>
          <a:stretch/>
        </p:blipFill>
        <p:spPr>
          <a:xfrm>
            <a:off x="2699085" y="2101315"/>
            <a:ext cx="403562" cy="307124"/>
          </a:xfrm>
          <a:prstGeom prst="rect">
            <a:avLst/>
          </a:prstGeom>
        </p:spPr>
      </p:pic>
      <p:pic>
        <p:nvPicPr>
          <p:cNvPr id="10" name="Picture 9">
            <a:extLst>
              <a:ext uri="{FF2B5EF4-FFF2-40B4-BE49-F238E27FC236}">
                <a16:creationId xmlns:a16="http://schemas.microsoft.com/office/drawing/2014/main" id="{83330ECD-B77B-78C0-E7EA-4B51C4084912}"/>
              </a:ext>
            </a:extLst>
          </p:cNvPr>
          <p:cNvPicPr>
            <a:picLocks noChangeAspect="1"/>
          </p:cNvPicPr>
          <p:nvPr/>
        </p:nvPicPr>
        <p:blipFill>
          <a:blip r:embed="rId11"/>
          <a:srcRect r="96999" b="61941"/>
          <a:stretch/>
        </p:blipFill>
        <p:spPr>
          <a:xfrm>
            <a:off x="924503" y="3132650"/>
            <a:ext cx="173170" cy="1475801"/>
          </a:xfrm>
          <a:prstGeom prst="rect">
            <a:avLst/>
          </a:prstGeom>
        </p:spPr>
      </p:pic>
      <p:pic>
        <p:nvPicPr>
          <p:cNvPr id="11" name="Picture 10">
            <a:extLst>
              <a:ext uri="{FF2B5EF4-FFF2-40B4-BE49-F238E27FC236}">
                <a16:creationId xmlns:a16="http://schemas.microsoft.com/office/drawing/2014/main" id="{FA010145-984B-6174-6E74-0D62DEE977CA}"/>
              </a:ext>
            </a:extLst>
          </p:cNvPr>
          <p:cNvPicPr>
            <a:picLocks noChangeAspect="1"/>
          </p:cNvPicPr>
          <p:nvPr/>
        </p:nvPicPr>
        <p:blipFill>
          <a:blip r:embed="rId11"/>
          <a:srcRect r="96999" b="61941"/>
          <a:stretch/>
        </p:blipFill>
        <p:spPr>
          <a:xfrm flipH="1">
            <a:off x="2335420" y="3132650"/>
            <a:ext cx="173170" cy="1475801"/>
          </a:xfrm>
          <a:prstGeom prst="rect">
            <a:avLst/>
          </a:prstGeom>
        </p:spPr>
      </p:pic>
      <p:grpSp>
        <p:nvGrpSpPr>
          <p:cNvPr id="16" name="Group 15">
            <a:extLst>
              <a:ext uri="{FF2B5EF4-FFF2-40B4-BE49-F238E27FC236}">
                <a16:creationId xmlns:a16="http://schemas.microsoft.com/office/drawing/2014/main" id="{A8BCD461-D329-3584-2F2A-A16EA6B4D43F}"/>
              </a:ext>
            </a:extLst>
          </p:cNvPr>
          <p:cNvGrpSpPr/>
          <p:nvPr/>
        </p:nvGrpSpPr>
        <p:grpSpPr>
          <a:xfrm>
            <a:off x="2927327" y="3429000"/>
            <a:ext cx="3215328" cy="1006176"/>
            <a:chOff x="2958034" y="3162063"/>
            <a:chExt cx="4561605" cy="1427468"/>
          </a:xfrm>
        </p:grpSpPr>
        <p:pic>
          <p:nvPicPr>
            <p:cNvPr id="14" name="Picture 13">
              <a:extLst>
                <a:ext uri="{FF2B5EF4-FFF2-40B4-BE49-F238E27FC236}">
                  <a16:creationId xmlns:a16="http://schemas.microsoft.com/office/drawing/2014/main" id="{37FFA087-03E9-7C2E-4E91-CA79DE0E55C5}"/>
                </a:ext>
              </a:extLst>
            </p:cNvPr>
            <p:cNvPicPr>
              <a:picLocks noChangeAspect="1"/>
            </p:cNvPicPr>
            <p:nvPr/>
          </p:nvPicPr>
          <p:blipFill>
            <a:blip r:embed="rId10"/>
            <a:srcRect l="31375" r="40099"/>
            <a:stretch/>
          </p:blipFill>
          <p:spPr>
            <a:xfrm>
              <a:off x="2958034" y="3162063"/>
              <a:ext cx="2217108" cy="1427468"/>
            </a:xfrm>
            <a:prstGeom prst="rect">
              <a:avLst/>
            </a:prstGeom>
          </p:spPr>
        </p:pic>
        <p:pic>
          <p:nvPicPr>
            <p:cNvPr id="15" name="Picture 14">
              <a:extLst>
                <a:ext uri="{FF2B5EF4-FFF2-40B4-BE49-F238E27FC236}">
                  <a16:creationId xmlns:a16="http://schemas.microsoft.com/office/drawing/2014/main" id="{3C887A03-C2BF-8EE8-8818-0CCD1CD6C12B}"/>
                </a:ext>
              </a:extLst>
            </p:cNvPr>
            <p:cNvPicPr>
              <a:picLocks noChangeAspect="1"/>
            </p:cNvPicPr>
            <p:nvPr/>
          </p:nvPicPr>
          <p:blipFill>
            <a:blip r:embed="rId10"/>
            <a:srcRect l="60424" r="156" b="37239"/>
            <a:stretch/>
          </p:blipFill>
          <p:spPr>
            <a:xfrm>
              <a:off x="4455805" y="3162063"/>
              <a:ext cx="3063834" cy="895894"/>
            </a:xfrm>
            <a:prstGeom prst="rect">
              <a:avLst/>
            </a:prstGeom>
          </p:spPr>
        </p:pic>
      </p:grpSp>
      <p:pic>
        <p:nvPicPr>
          <p:cNvPr id="9" name="Graphic 8" descr=" 3">
            <a:extLst>
              <a:ext uri="{FF2B5EF4-FFF2-40B4-BE49-F238E27FC236}">
                <a16:creationId xmlns:a16="http://schemas.microsoft.com/office/drawing/2014/main" id="{4CAB95B4-F558-2B0C-D157-2C9F9818E6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6372" t="37048" r="59765" b="40748"/>
          <a:stretch/>
        </p:blipFill>
        <p:spPr>
          <a:xfrm>
            <a:off x="2674844" y="3750836"/>
            <a:ext cx="403562" cy="307124"/>
          </a:xfrm>
          <a:prstGeom prst="rect">
            <a:avLst/>
          </a:prstGeom>
        </p:spPr>
      </p:pic>
    </p:spTree>
    <p:extLst>
      <p:ext uri="{BB962C8B-B14F-4D97-AF65-F5344CB8AC3E}">
        <p14:creationId xmlns:p14="http://schemas.microsoft.com/office/powerpoint/2010/main" val="1879049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E1831F-94BF-7F11-20E7-1E382E81CE47}"/>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3A31280-AD0B-9061-BDAC-19FA6CDD185B}"/>
              </a:ext>
            </a:extLst>
          </p:cNvPr>
          <p:cNvSpPr/>
          <p:nvPr/>
        </p:nvSpPr>
        <p:spPr>
          <a:xfrm>
            <a:off x="592968" y="963561"/>
            <a:ext cx="5665592" cy="3751498"/>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65B12FB-5436-69A3-36CE-5BA47127824B}"/>
              </a:ext>
            </a:extLst>
          </p:cNvPr>
          <p:cNvSpPr/>
          <p:nvPr/>
        </p:nvSpPr>
        <p:spPr>
          <a:xfrm>
            <a:off x="6494543" y="963561"/>
            <a:ext cx="5283274" cy="37514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7" name="Rectangle 36">
            <a:extLst>
              <a:ext uri="{FF2B5EF4-FFF2-40B4-BE49-F238E27FC236}">
                <a16:creationId xmlns:a16="http://schemas.microsoft.com/office/drawing/2014/main" id="{18629D19-BF86-A1A6-10F2-7215C2A07B9D}"/>
              </a:ext>
            </a:extLst>
          </p:cNvPr>
          <p:cNvSpPr/>
          <p:nvPr/>
        </p:nvSpPr>
        <p:spPr>
          <a:xfrm>
            <a:off x="498835" y="164885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5F4076-6478-2E8C-6BFA-F467074A98AB}"/>
              </a:ext>
            </a:extLst>
          </p:cNvPr>
          <p:cNvSpPr txBox="1">
            <a:spLocks/>
          </p:cNvSpPr>
          <p:nvPr/>
        </p:nvSpPr>
        <p:spPr>
          <a:xfrm>
            <a:off x="6460220" y="1691714"/>
            <a:ext cx="5321627" cy="2687211"/>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marR="0" lvl="0" indent="-5715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ZX Completeness for Gaussian relations</a:t>
            </a:r>
            <a:br>
              <a:rPr lang="en-US" sz="3600" b="1" dirty="0">
                <a:solidFill>
                  <a:prstClr val="black"/>
                </a:solidFill>
                <a:latin typeface="The Hand" panose="03070502030502020204" pitchFamily="66" charset="0"/>
                <a:cs typeface="Sabon Next LT" panose="02000500000000000000" pitchFamily="2" charset="0"/>
              </a:rPr>
            </a:b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Robert I. Booth,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Titouan</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Carette</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and Cole Comfort,</a:t>
            </a:r>
            <a:b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b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University of Edinburgh &amp; University of Bristol, CNRS, and INRIA</a:t>
            </a:r>
            <a:endParaRPr lang="en-US" sz="2000" b="1" dirty="0">
              <a:solidFill>
                <a:schemeClr val="tx1">
                  <a:lumMod val="50000"/>
                  <a:lumOff val="50000"/>
                </a:schemeClr>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2000" b="1" noProof="0" dirty="0">
              <a:solidFill>
                <a:prstClr val="black"/>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endParaRPr>
          </a:p>
        </p:txBody>
      </p:sp>
      <p:sp>
        <p:nvSpPr>
          <p:cNvPr id="18" name="TextBox 17">
            <a:extLst>
              <a:ext uri="{FF2B5EF4-FFF2-40B4-BE49-F238E27FC236}">
                <a16:creationId xmlns:a16="http://schemas.microsoft.com/office/drawing/2014/main" id="{24BC4658-9328-C362-39B5-6CA42D7EA0A5}"/>
              </a:ext>
            </a:extLst>
          </p:cNvPr>
          <p:cNvSpPr txBox="1"/>
          <p:nvPr/>
        </p:nvSpPr>
        <p:spPr>
          <a:xfrm>
            <a:off x="6597904" y="1225870"/>
            <a:ext cx="1749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rPr>
              <a:t>Also in 2024:</a:t>
            </a:r>
          </a:p>
        </p:txBody>
      </p:sp>
      <p:sp>
        <p:nvSpPr>
          <p:cNvPr id="35" name="Rectangle: Rounded Corners 87">
            <a:extLst>
              <a:ext uri="{FF2B5EF4-FFF2-40B4-BE49-F238E27FC236}">
                <a16:creationId xmlns:a16="http://schemas.microsoft.com/office/drawing/2014/main" id="{CCA2C6FD-12A3-FF98-10F2-7E0E32ED3CBA}"/>
              </a:ext>
              <a:ext uri="{C183D7F6-B498-43B3-948B-1728B52AA6E4}">
                <adec:decorative xmlns:adec="http://schemas.microsoft.com/office/drawing/2017/decorative" val="1"/>
              </a:ext>
            </a:extLst>
          </p:cNvPr>
          <p:cNvSpPr/>
          <p:nvPr/>
        </p:nvSpPr>
        <p:spPr>
          <a:xfrm>
            <a:off x="10294284" y="5784315"/>
            <a:ext cx="840963" cy="840963"/>
          </a:xfrm>
          <a:prstGeom prst="roundRect">
            <a:avLst>
              <a:gd name="adj" fmla="val 43295"/>
            </a:avLst>
          </a:prstGeom>
          <a:solidFill>
            <a:srgbClr val="A6EDD2">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pic>
        <p:nvPicPr>
          <p:cNvPr id="38" name="Picture Placeholder 49" descr="Deciduous tree">
            <a:extLst>
              <a:ext uri="{FF2B5EF4-FFF2-40B4-BE49-F238E27FC236}">
                <a16:creationId xmlns:a16="http://schemas.microsoft.com/office/drawing/2014/main" id="{5B210F09-707E-61CC-F902-74CD3C8290B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20569" y="5759334"/>
            <a:ext cx="1047243" cy="1049116"/>
          </a:xfrm>
          <a:prstGeom prst="rect">
            <a:avLst/>
          </a:prstGeom>
        </p:spPr>
      </p:pic>
      <p:sp>
        <p:nvSpPr>
          <p:cNvPr id="39" name="Rectangle: Rounded Corners 87">
            <a:extLst>
              <a:ext uri="{FF2B5EF4-FFF2-40B4-BE49-F238E27FC236}">
                <a16:creationId xmlns:a16="http://schemas.microsoft.com/office/drawing/2014/main" id="{381B9EFF-01F7-23C7-3452-C0416BC0969F}"/>
              </a:ext>
              <a:ext uri="{C183D7F6-B498-43B3-948B-1728B52AA6E4}">
                <adec:decorative xmlns:adec="http://schemas.microsoft.com/office/drawing/2017/decorative" val="1"/>
              </a:ext>
            </a:extLst>
          </p:cNvPr>
          <p:cNvSpPr/>
          <p:nvPr/>
        </p:nvSpPr>
        <p:spPr>
          <a:xfrm>
            <a:off x="8324264" y="5774099"/>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40" name="Rectangle: Rounded Corners 89">
            <a:extLst>
              <a:ext uri="{FF2B5EF4-FFF2-40B4-BE49-F238E27FC236}">
                <a16:creationId xmlns:a16="http://schemas.microsoft.com/office/drawing/2014/main" id="{C8316740-B78C-3FFB-BD5E-3255D138384D}"/>
              </a:ext>
              <a:ext uri="{C183D7F6-B498-43B3-948B-1728B52AA6E4}">
                <adec:decorative xmlns:adec="http://schemas.microsoft.com/office/drawing/2017/decorative" val="1"/>
              </a:ext>
            </a:extLst>
          </p:cNvPr>
          <p:cNvSpPr/>
          <p:nvPr/>
        </p:nvSpPr>
        <p:spPr>
          <a:xfrm>
            <a:off x="4905731" y="5774099"/>
            <a:ext cx="840963" cy="840963"/>
          </a:xfrm>
          <a:prstGeom prst="roundRect">
            <a:avLst>
              <a:gd name="adj" fmla="val 42186"/>
            </a:avLst>
          </a:prstGeom>
          <a:solidFill>
            <a:srgbClr val="CFD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41" name="Rectangle: Rounded Corners 90">
            <a:extLst>
              <a:ext uri="{FF2B5EF4-FFF2-40B4-BE49-F238E27FC236}">
                <a16:creationId xmlns:a16="http://schemas.microsoft.com/office/drawing/2014/main" id="{7BB4914A-94A8-AC85-B730-8D029B761242}"/>
              </a:ext>
              <a:ext uri="{C183D7F6-B498-43B3-948B-1728B52AA6E4}">
                <adec:decorative xmlns:adec="http://schemas.microsoft.com/office/drawing/2017/decorative" val="1"/>
              </a:ext>
            </a:extLst>
          </p:cNvPr>
          <p:cNvSpPr/>
          <p:nvPr/>
        </p:nvSpPr>
        <p:spPr>
          <a:xfrm>
            <a:off x="1086524" y="5774099"/>
            <a:ext cx="840963" cy="840963"/>
          </a:xfrm>
          <a:prstGeom prst="roundRect">
            <a:avLst>
              <a:gd name="adj" fmla="val 41076"/>
            </a:avLst>
          </a:prstGeom>
          <a:solidFill>
            <a:srgbClr val="E8C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cxnSp>
        <p:nvCxnSpPr>
          <p:cNvPr id="42" name="Straight Connector 41" descr="timeline">
            <a:extLst>
              <a:ext uri="{FF2B5EF4-FFF2-40B4-BE49-F238E27FC236}">
                <a16:creationId xmlns:a16="http://schemas.microsoft.com/office/drawing/2014/main" id="{4B5D98F4-6B4F-761A-9957-74BF2C8E77EF}"/>
              </a:ext>
            </a:extLst>
          </p:cNvPr>
          <p:cNvCxnSpPr>
            <a:cxnSpLocks/>
          </p:cNvCxnSpPr>
          <p:nvPr/>
        </p:nvCxnSpPr>
        <p:spPr>
          <a:xfrm flipH="1">
            <a:off x="1483745" y="5388842"/>
            <a:ext cx="9317820" cy="0"/>
          </a:xfrm>
          <a:prstGeom prst="line">
            <a:avLst/>
          </a:prstGeom>
          <a:noFill/>
          <a:ln w="28575" cap="flat" cmpd="sng" algn="ctr">
            <a:solidFill>
              <a:srgbClr val="000000"/>
            </a:solidFill>
            <a:prstDash val="dash"/>
            <a:miter lim="800000"/>
          </a:ln>
          <a:effectLst/>
        </p:spPr>
      </p:cxnSp>
      <p:sp>
        <p:nvSpPr>
          <p:cNvPr id="43" name="Rectangle 42" descr="timeline markers">
            <a:extLst>
              <a:ext uri="{FF2B5EF4-FFF2-40B4-BE49-F238E27FC236}">
                <a16:creationId xmlns:a16="http://schemas.microsoft.com/office/drawing/2014/main" id="{F4A2B49A-9E47-D048-ABA8-160D2F12F667}"/>
              </a:ext>
            </a:extLst>
          </p:cNvPr>
          <p:cNvSpPr/>
          <p:nvPr/>
        </p:nvSpPr>
        <p:spPr>
          <a:xfrm>
            <a:off x="1523937" y="5291611"/>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4" name="Rectangle 43" descr="timeline markers">
            <a:extLst>
              <a:ext uri="{FF2B5EF4-FFF2-40B4-BE49-F238E27FC236}">
                <a16:creationId xmlns:a16="http://schemas.microsoft.com/office/drawing/2014/main" id="{E13C21E0-04BC-7953-B955-321CEF286D9A}"/>
              </a:ext>
            </a:extLst>
          </p:cNvPr>
          <p:cNvSpPr/>
          <p:nvPr/>
        </p:nvSpPr>
        <p:spPr>
          <a:xfrm>
            <a:off x="8727927" y="5287184"/>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5" name="Rectangle 44" descr="timeline markers">
            <a:extLst>
              <a:ext uri="{FF2B5EF4-FFF2-40B4-BE49-F238E27FC236}">
                <a16:creationId xmlns:a16="http://schemas.microsoft.com/office/drawing/2014/main" id="{B81618C2-F1F6-7755-44DA-9635D32CC151}"/>
              </a:ext>
            </a:extLst>
          </p:cNvPr>
          <p:cNvSpPr/>
          <p:nvPr/>
        </p:nvSpPr>
        <p:spPr>
          <a:xfrm>
            <a:off x="10728639" y="5292330"/>
            <a:ext cx="47640" cy="193025"/>
          </a:xfrm>
          <a:prstGeom prst="rect">
            <a:avLst/>
          </a:prstGeom>
          <a:solidFill>
            <a:srgbClr val="FFFFFF"/>
          </a:solidFill>
          <a:ln w="76200" cap="flat" cmpd="dbl"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pic>
        <p:nvPicPr>
          <p:cNvPr id="46" name="Picture Placeholder 22" descr="Seed Packet">
            <a:extLst>
              <a:ext uri="{FF2B5EF4-FFF2-40B4-BE49-F238E27FC236}">
                <a16:creationId xmlns:a16="http://schemas.microsoft.com/office/drawing/2014/main" id="{0BF25724-14FD-7BEB-4293-FB82CD022D1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49453" y="5722441"/>
            <a:ext cx="887413" cy="889000"/>
          </a:xfrm>
          <a:prstGeom prst="rect">
            <a:avLst/>
          </a:prstGeom>
        </p:spPr>
      </p:pic>
      <p:pic>
        <p:nvPicPr>
          <p:cNvPr id="47" name="Picture Placeholder 36" descr="Sprouting Seed">
            <a:extLst>
              <a:ext uri="{FF2B5EF4-FFF2-40B4-BE49-F238E27FC236}">
                <a16:creationId xmlns:a16="http://schemas.microsoft.com/office/drawing/2014/main" id="{9AD98F37-7870-B441-76A3-3895F025842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75141" y="5702129"/>
            <a:ext cx="887413" cy="889000"/>
          </a:xfrm>
          <a:prstGeom prst="rect">
            <a:avLst/>
          </a:prstGeom>
        </p:spPr>
      </p:pic>
      <p:pic>
        <p:nvPicPr>
          <p:cNvPr id="48" name="Picture Placeholder 49" descr="Deciduous tree">
            <a:extLst>
              <a:ext uri="{FF2B5EF4-FFF2-40B4-BE49-F238E27FC236}">
                <a16:creationId xmlns:a16="http://schemas.microsoft.com/office/drawing/2014/main" id="{97A77620-81D6-169C-76F6-3C4583E6F4A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532045" y="5711460"/>
            <a:ext cx="839462" cy="840963"/>
          </a:xfrm>
          <a:prstGeom prst="rect">
            <a:avLst/>
          </a:prstGeom>
        </p:spPr>
      </p:pic>
      <p:sp>
        <p:nvSpPr>
          <p:cNvPr id="49" name="Text Placeholder 17">
            <a:extLst>
              <a:ext uri="{FF2B5EF4-FFF2-40B4-BE49-F238E27FC236}">
                <a16:creationId xmlns:a16="http://schemas.microsoft.com/office/drawing/2014/main" id="{3593AFF7-DE97-45A7-7BF6-9568576DA089}"/>
              </a:ext>
            </a:extLst>
          </p:cNvPr>
          <p:cNvSpPr txBox="1">
            <a:spLocks/>
          </p:cNvSpPr>
          <p:nvPr/>
        </p:nvSpPr>
        <p:spPr>
          <a:xfrm>
            <a:off x="2533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Formulation</a:t>
            </a:r>
          </a:p>
        </p:txBody>
      </p:sp>
      <p:sp>
        <p:nvSpPr>
          <p:cNvPr id="50" name="Text Placeholder 18">
            <a:extLst>
              <a:ext uri="{FF2B5EF4-FFF2-40B4-BE49-F238E27FC236}">
                <a16:creationId xmlns:a16="http://schemas.microsoft.com/office/drawing/2014/main" id="{E9997E10-6C33-8CB6-6D17-01CC91321010}"/>
              </a:ext>
            </a:extLst>
          </p:cNvPr>
          <p:cNvSpPr txBox="1">
            <a:spLocks/>
          </p:cNvSpPr>
          <p:nvPr/>
        </p:nvSpPr>
        <p:spPr>
          <a:xfrm>
            <a:off x="4057487"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Development</a:t>
            </a:r>
          </a:p>
        </p:txBody>
      </p:sp>
      <p:sp>
        <p:nvSpPr>
          <p:cNvPr id="51" name="Text Placeholder 19">
            <a:extLst>
              <a:ext uri="{FF2B5EF4-FFF2-40B4-BE49-F238E27FC236}">
                <a16:creationId xmlns:a16="http://schemas.microsoft.com/office/drawing/2014/main" id="{815CDA90-98E2-82AA-2074-01F5AE4D8914}"/>
              </a:ext>
            </a:extLst>
          </p:cNvPr>
          <p:cNvSpPr txBox="1">
            <a:spLocks/>
          </p:cNvSpPr>
          <p:nvPr/>
        </p:nvSpPr>
        <p:spPr>
          <a:xfrm>
            <a:off x="7484118"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Completeness</a:t>
            </a:r>
          </a:p>
        </p:txBody>
      </p:sp>
      <p:sp>
        <p:nvSpPr>
          <p:cNvPr id="52" name="Text Placeholder 20">
            <a:extLst>
              <a:ext uri="{FF2B5EF4-FFF2-40B4-BE49-F238E27FC236}">
                <a16:creationId xmlns:a16="http://schemas.microsoft.com/office/drawing/2014/main" id="{185C5931-0623-FBB3-5C55-0CFEF976CFC2}"/>
              </a:ext>
            </a:extLst>
          </p:cNvPr>
          <p:cNvSpPr txBox="1">
            <a:spLocks/>
          </p:cNvSpPr>
          <p:nvPr/>
        </p:nvSpPr>
        <p:spPr>
          <a:xfrm>
            <a:off x="94512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Completion</a:t>
            </a:r>
          </a:p>
        </p:txBody>
      </p:sp>
      <p:sp>
        <p:nvSpPr>
          <p:cNvPr id="53" name="Text Placeholder 9">
            <a:extLst>
              <a:ext uri="{FF2B5EF4-FFF2-40B4-BE49-F238E27FC236}">
                <a16:creationId xmlns:a16="http://schemas.microsoft.com/office/drawing/2014/main" id="{70E4B6DC-C17E-AF20-7CD0-94F7BEE95D82}"/>
              </a:ext>
            </a:extLst>
          </p:cNvPr>
          <p:cNvSpPr txBox="1">
            <a:spLocks/>
          </p:cNvSpPr>
          <p:nvPr/>
        </p:nvSpPr>
        <p:spPr>
          <a:xfrm>
            <a:off x="546562" y="4945343"/>
            <a:ext cx="1983727"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a:t>
            </a:r>
          </a:p>
        </p:txBody>
      </p:sp>
      <p:sp>
        <p:nvSpPr>
          <p:cNvPr id="54" name="Text Placeholder 12">
            <a:extLst>
              <a:ext uri="{FF2B5EF4-FFF2-40B4-BE49-F238E27FC236}">
                <a16:creationId xmlns:a16="http://schemas.microsoft.com/office/drawing/2014/main" id="{51ED5846-79D9-F136-DBDF-CE4A02C45F71}"/>
              </a:ext>
            </a:extLst>
          </p:cNvPr>
          <p:cNvSpPr txBox="1">
            <a:spLocks/>
          </p:cNvSpPr>
          <p:nvPr/>
        </p:nvSpPr>
        <p:spPr>
          <a:xfrm>
            <a:off x="7759884" y="4941155"/>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2017 - 18</a:t>
            </a:r>
          </a:p>
        </p:txBody>
      </p:sp>
      <p:sp>
        <p:nvSpPr>
          <p:cNvPr id="55" name="Text Placeholder 14">
            <a:extLst>
              <a:ext uri="{FF2B5EF4-FFF2-40B4-BE49-F238E27FC236}">
                <a16:creationId xmlns:a16="http://schemas.microsoft.com/office/drawing/2014/main" id="{54037493-6A73-4C6F-603C-6332046E6917}"/>
              </a:ext>
            </a:extLst>
          </p:cNvPr>
          <p:cNvSpPr txBox="1">
            <a:spLocks/>
          </p:cNvSpPr>
          <p:nvPr/>
        </p:nvSpPr>
        <p:spPr>
          <a:xfrm>
            <a:off x="9752329" y="4936546"/>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2024</a:t>
            </a:r>
          </a:p>
        </p:txBody>
      </p:sp>
    </p:spTree>
    <p:extLst>
      <p:ext uri="{BB962C8B-B14F-4D97-AF65-F5344CB8AC3E}">
        <p14:creationId xmlns:p14="http://schemas.microsoft.com/office/powerpoint/2010/main" val="1966715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6AECFA-2EE8-6B39-E5DD-364AAC64F62F}"/>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C8E9CB2-9D74-7BD5-BE91-E30914EF8BB6}"/>
              </a:ext>
            </a:extLst>
          </p:cNvPr>
          <p:cNvSpPr/>
          <p:nvPr/>
        </p:nvSpPr>
        <p:spPr>
          <a:xfrm>
            <a:off x="592968" y="963561"/>
            <a:ext cx="5665592" cy="3751498"/>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B694689-D8FE-3374-8CBF-1C0AC3C5115E}"/>
              </a:ext>
            </a:extLst>
          </p:cNvPr>
          <p:cNvSpPr/>
          <p:nvPr/>
        </p:nvSpPr>
        <p:spPr>
          <a:xfrm>
            <a:off x="6494543" y="963561"/>
            <a:ext cx="5283274" cy="37514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37" name="Rectangle 36">
            <a:extLst>
              <a:ext uri="{FF2B5EF4-FFF2-40B4-BE49-F238E27FC236}">
                <a16:creationId xmlns:a16="http://schemas.microsoft.com/office/drawing/2014/main" id="{6EDE48AF-A0FC-E884-2C28-3F84976C4DD1}"/>
              </a:ext>
            </a:extLst>
          </p:cNvPr>
          <p:cNvSpPr/>
          <p:nvPr/>
        </p:nvSpPr>
        <p:spPr>
          <a:xfrm>
            <a:off x="498835" y="164885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EBE085A-6398-EA8B-704F-310345A79652}"/>
              </a:ext>
            </a:extLst>
          </p:cNvPr>
          <p:cNvSpPr txBox="1">
            <a:spLocks/>
          </p:cNvSpPr>
          <p:nvPr/>
        </p:nvSpPr>
        <p:spPr>
          <a:xfrm>
            <a:off x="6460220" y="1691714"/>
            <a:ext cx="5321627" cy="2687211"/>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71500" marR="0" lvl="0" indent="-5715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rPr>
              <a:t>ZX Completeness for Gaussian relations</a:t>
            </a:r>
            <a:br>
              <a:rPr lang="en-US" sz="3600" b="1" dirty="0">
                <a:solidFill>
                  <a:prstClr val="black"/>
                </a:solidFill>
                <a:latin typeface="The Hand" panose="03070502030502020204" pitchFamily="66" charset="0"/>
                <a:cs typeface="Sabon Next LT" panose="02000500000000000000" pitchFamily="2" charset="0"/>
              </a:rPr>
            </a:b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Robert I. Booth,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Titouan</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a:t>
            </a:r>
            <a:r>
              <a:rPr kumimoji="0" lang="en-US" sz="2000" b="1" i="0" u="none" strike="noStrike" kern="1200" cap="none" spc="0" normalizeH="0" baseline="0" noProof="0" dirty="0" err="1">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Carette</a:t>
            </a: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 and Cole Comfort,</a:t>
            </a:r>
            <a:b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br>
            <a:r>
              <a:rPr kumimoji="0" lang="en-US" sz="2000" b="1" i="0" u="none" strike="noStrike" kern="1200" cap="none" spc="0" normalizeH="0" baseline="0" noProof="0" dirty="0">
                <a:ln>
                  <a:noFill/>
                </a:ln>
                <a:solidFill>
                  <a:schemeClr val="tx1">
                    <a:lumMod val="50000"/>
                    <a:lumOff val="50000"/>
                  </a:schemeClr>
                </a:solidFill>
                <a:effectLst/>
                <a:uLnTx/>
                <a:uFillTx/>
                <a:latin typeface="The Hand" panose="03070502030502020204" pitchFamily="66" charset="0"/>
                <a:cs typeface="Sabon Next LT" panose="02000500000000000000" pitchFamily="2" charset="0"/>
              </a:rPr>
              <a:t>University of Edinburgh &amp; University of Bristol, CNRS, and INRIA</a:t>
            </a:r>
            <a:endParaRPr lang="en-US" sz="2000" b="1" dirty="0">
              <a:solidFill>
                <a:schemeClr val="tx1">
                  <a:lumMod val="50000"/>
                  <a:lumOff val="50000"/>
                </a:schemeClr>
              </a:solidFill>
              <a:latin typeface="The Hand" panose="03070502030502020204" pitchFamily="66" charset="0"/>
              <a:cs typeface="Sabon Next LT" panose="02000500000000000000" pitchFamily="2" charset="0"/>
            </a:endParaRPr>
          </a:p>
          <a:p>
            <a:pPr marL="571500" marR="0" lvl="0" indent="-5715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black"/>
                </a:solidFill>
                <a:effectLst/>
                <a:uLnTx/>
                <a:uFillTx/>
                <a:latin typeface="The Hand" panose="03070502030502020204" pitchFamily="66" charset="0"/>
                <a:ea typeface="+mn-ea"/>
                <a:cs typeface="+mn-cs"/>
              </a:rPr>
              <a:t>Focked</a:t>
            </a:r>
            <a:r>
              <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mn-cs"/>
              </a:rPr>
              <a:t>-up ZX calculus for continuous-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mn-cs"/>
              </a:rPr>
              <a:t>      </a:t>
            </a:r>
            <a:r>
              <a:rPr kumimoji="0" lang="en-US" sz="1800" b="1" i="0" u="none" strike="noStrike" kern="1200" cap="none" spc="0" normalizeH="0" baseline="0" noProof="0" dirty="0">
                <a:ln>
                  <a:noFill/>
                </a:ln>
                <a:solidFill>
                  <a:prstClr val="black"/>
                </a:solidFill>
                <a:effectLst/>
                <a:uLnTx/>
                <a:uFillTx/>
                <a:latin typeface="The Hand" panose="03070502030502020204" pitchFamily="66" charset="0"/>
                <a:ea typeface="+mn-ea"/>
                <a:cs typeface="+mn-cs"/>
              </a:rPr>
              <a:t>     </a:t>
            </a:r>
            <a:r>
              <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mn-cs"/>
              </a:rPr>
              <a:t>variable quantum computation</a:t>
            </a:r>
            <a:endParaRPr lang="en-US" sz="3600" b="1" dirty="0">
              <a:solidFill>
                <a:prstClr val="black"/>
              </a:solidFill>
              <a:latin typeface="The Hand" panose="03070502030502020204" pitchFamily="66" charset="0"/>
              <a:cs typeface="Sabon Next LT" panose="02000500000000000000" pitchFamily="2" charset="0"/>
            </a:endParaRPr>
          </a:p>
          <a:p>
            <a:pPr algn="ctr">
              <a:lnSpc>
                <a:spcPct val="100000"/>
              </a:lnSpc>
              <a:spcBef>
                <a:spcPts val="600"/>
              </a:spcBef>
              <a:defRPr/>
            </a:pPr>
            <a:r>
              <a:rPr lang="en-US" sz="2000" b="1" dirty="0">
                <a:solidFill>
                  <a:schemeClr val="tx1">
                    <a:lumMod val="50000"/>
                    <a:lumOff val="50000"/>
                  </a:schemeClr>
                </a:solidFill>
                <a:latin typeface="The Hand" panose="03070502030502020204" pitchFamily="66" charset="0"/>
                <a:cs typeface="Sabon Next LT" panose="02000500000000000000" pitchFamily="2" charset="0"/>
              </a:rPr>
              <a:t>	Razin A. Shaikh, Lia Yeh, and Stefano </a:t>
            </a:r>
            <a:r>
              <a:rPr lang="en-US" sz="2000" b="1" dirty="0" err="1">
                <a:solidFill>
                  <a:schemeClr val="tx1">
                    <a:lumMod val="50000"/>
                    <a:lumOff val="50000"/>
                  </a:schemeClr>
                </a:solidFill>
                <a:latin typeface="The Hand" panose="03070502030502020204" pitchFamily="66" charset="0"/>
                <a:cs typeface="Sabon Next LT" panose="02000500000000000000" pitchFamily="2" charset="0"/>
              </a:rPr>
              <a:t>Gogioso</a:t>
            </a:r>
            <a:r>
              <a:rPr lang="en-US" sz="2000" b="1" dirty="0">
                <a:solidFill>
                  <a:schemeClr val="tx1">
                    <a:lumMod val="50000"/>
                    <a:lumOff val="50000"/>
                  </a:schemeClr>
                </a:solidFill>
                <a:latin typeface="The Hand" panose="03070502030502020204" pitchFamily="66" charset="0"/>
                <a:cs typeface="Sabon Next LT" panose="02000500000000000000" pitchFamily="2" charset="0"/>
              </a:rPr>
              <a:t>, Oxford</a:t>
            </a:r>
            <a:endParaRPr lang="en-US" sz="2000" b="1" noProof="0" dirty="0">
              <a:solidFill>
                <a:prstClr val="black"/>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2000" b="1" noProof="0" dirty="0">
              <a:solidFill>
                <a:prstClr val="black"/>
              </a:solidFill>
              <a:latin typeface="The Hand" panose="03070502030502020204" pitchFamily="66" charset="0"/>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dirty="0">
              <a:ln>
                <a:noFill/>
              </a:ln>
              <a:solidFill>
                <a:prstClr val="black"/>
              </a:solidFill>
              <a:effectLst/>
              <a:uLnTx/>
              <a:uFillTx/>
              <a:latin typeface="The Hand" panose="03070502030502020204" pitchFamily="66" charset="0"/>
              <a:ea typeface="+mn-ea"/>
              <a:cs typeface="Sabon Next LT" panose="02000500000000000000" pitchFamily="2"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The Hand" panose="03070502030502020204" pitchFamily="66" charset="0"/>
              <a:ea typeface="+mn-ea"/>
              <a:cs typeface="Sabon Next LT" panose="02000500000000000000" pitchFamily="2" charset="0"/>
            </a:endParaRPr>
          </a:p>
        </p:txBody>
      </p:sp>
      <p:sp>
        <p:nvSpPr>
          <p:cNvPr id="18" name="TextBox 17">
            <a:extLst>
              <a:ext uri="{FF2B5EF4-FFF2-40B4-BE49-F238E27FC236}">
                <a16:creationId xmlns:a16="http://schemas.microsoft.com/office/drawing/2014/main" id="{7CF48121-82D7-29F1-F454-6DD95C73B57F}"/>
              </a:ext>
            </a:extLst>
          </p:cNvPr>
          <p:cNvSpPr txBox="1"/>
          <p:nvPr/>
        </p:nvSpPr>
        <p:spPr>
          <a:xfrm>
            <a:off x="6597904" y="1225870"/>
            <a:ext cx="17395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V Boli" panose="020F0502020204030204" pitchFamily="34" charset="0"/>
                <a:ea typeface="+mn-ea"/>
                <a:cs typeface="MV Boli" panose="020F0502020204030204" pitchFamily="34" charset="0"/>
              </a:rPr>
              <a:t>Also in 2024:</a:t>
            </a:r>
          </a:p>
        </p:txBody>
      </p:sp>
      <p:sp>
        <p:nvSpPr>
          <p:cNvPr id="35" name="Rectangle: Rounded Corners 87">
            <a:extLst>
              <a:ext uri="{FF2B5EF4-FFF2-40B4-BE49-F238E27FC236}">
                <a16:creationId xmlns:a16="http://schemas.microsoft.com/office/drawing/2014/main" id="{7445E8F6-93A4-100D-1E50-5BF8DBE3DB2A}"/>
              </a:ext>
              <a:ext uri="{C183D7F6-B498-43B3-948B-1728B52AA6E4}">
                <adec:decorative xmlns:adec="http://schemas.microsoft.com/office/drawing/2017/decorative" val="1"/>
              </a:ext>
            </a:extLst>
          </p:cNvPr>
          <p:cNvSpPr/>
          <p:nvPr/>
        </p:nvSpPr>
        <p:spPr>
          <a:xfrm>
            <a:off x="10294284" y="5784315"/>
            <a:ext cx="840963" cy="840963"/>
          </a:xfrm>
          <a:prstGeom prst="roundRect">
            <a:avLst>
              <a:gd name="adj" fmla="val 43295"/>
            </a:avLst>
          </a:prstGeom>
          <a:solidFill>
            <a:srgbClr val="A6EDD2">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pic>
        <p:nvPicPr>
          <p:cNvPr id="38" name="Picture Placeholder 49" descr="Deciduous tree">
            <a:extLst>
              <a:ext uri="{FF2B5EF4-FFF2-40B4-BE49-F238E27FC236}">
                <a16:creationId xmlns:a16="http://schemas.microsoft.com/office/drawing/2014/main" id="{9B360B98-AF57-DAD4-90AE-77744F20871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20569" y="5759334"/>
            <a:ext cx="1047243" cy="1049116"/>
          </a:xfrm>
          <a:prstGeom prst="rect">
            <a:avLst/>
          </a:prstGeom>
        </p:spPr>
      </p:pic>
      <p:sp>
        <p:nvSpPr>
          <p:cNvPr id="39" name="Rectangle: Rounded Corners 87">
            <a:extLst>
              <a:ext uri="{FF2B5EF4-FFF2-40B4-BE49-F238E27FC236}">
                <a16:creationId xmlns:a16="http://schemas.microsoft.com/office/drawing/2014/main" id="{59015B41-4359-2D7C-45A1-ABE6A5DA34F7}"/>
              </a:ext>
              <a:ext uri="{C183D7F6-B498-43B3-948B-1728B52AA6E4}">
                <adec:decorative xmlns:adec="http://schemas.microsoft.com/office/drawing/2017/decorative" val="1"/>
              </a:ext>
            </a:extLst>
          </p:cNvPr>
          <p:cNvSpPr/>
          <p:nvPr/>
        </p:nvSpPr>
        <p:spPr>
          <a:xfrm>
            <a:off x="8324264" y="5774099"/>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40" name="Rectangle: Rounded Corners 89">
            <a:extLst>
              <a:ext uri="{FF2B5EF4-FFF2-40B4-BE49-F238E27FC236}">
                <a16:creationId xmlns:a16="http://schemas.microsoft.com/office/drawing/2014/main" id="{D38185FA-67F8-F4B3-F545-ED64E761149B}"/>
              </a:ext>
              <a:ext uri="{C183D7F6-B498-43B3-948B-1728B52AA6E4}">
                <adec:decorative xmlns:adec="http://schemas.microsoft.com/office/drawing/2017/decorative" val="1"/>
              </a:ext>
            </a:extLst>
          </p:cNvPr>
          <p:cNvSpPr/>
          <p:nvPr/>
        </p:nvSpPr>
        <p:spPr>
          <a:xfrm>
            <a:off x="4905731" y="5774099"/>
            <a:ext cx="840963" cy="840963"/>
          </a:xfrm>
          <a:prstGeom prst="roundRect">
            <a:avLst>
              <a:gd name="adj" fmla="val 42186"/>
            </a:avLst>
          </a:prstGeom>
          <a:solidFill>
            <a:srgbClr val="CFD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41" name="Rectangle: Rounded Corners 90">
            <a:extLst>
              <a:ext uri="{FF2B5EF4-FFF2-40B4-BE49-F238E27FC236}">
                <a16:creationId xmlns:a16="http://schemas.microsoft.com/office/drawing/2014/main" id="{B60AFB25-7FFC-7F48-D7BF-9C848E56ADF1}"/>
              </a:ext>
              <a:ext uri="{C183D7F6-B498-43B3-948B-1728B52AA6E4}">
                <adec:decorative xmlns:adec="http://schemas.microsoft.com/office/drawing/2017/decorative" val="1"/>
              </a:ext>
            </a:extLst>
          </p:cNvPr>
          <p:cNvSpPr/>
          <p:nvPr/>
        </p:nvSpPr>
        <p:spPr>
          <a:xfrm>
            <a:off x="1086524" y="5774099"/>
            <a:ext cx="840963" cy="840963"/>
          </a:xfrm>
          <a:prstGeom prst="roundRect">
            <a:avLst>
              <a:gd name="adj" fmla="val 41076"/>
            </a:avLst>
          </a:prstGeom>
          <a:solidFill>
            <a:srgbClr val="E8C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cxnSp>
        <p:nvCxnSpPr>
          <p:cNvPr id="42" name="Straight Connector 41" descr="timeline">
            <a:extLst>
              <a:ext uri="{FF2B5EF4-FFF2-40B4-BE49-F238E27FC236}">
                <a16:creationId xmlns:a16="http://schemas.microsoft.com/office/drawing/2014/main" id="{73846F2D-5DF3-387D-D278-0CB1B02150AF}"/>
              </a:ext>
            </a:extLst>
          </p:cNvPr>
          <p:cNvCxnSpPr>
            <a:cxnSpLocks/>
          </p:cNvCxnSpPr>
          <p:nvPr/>
        </p:nvCxnSpPr>
        <p:spPr>
          <a:xfrm flipH="1">
            <a:off x="1483745" y="5388842"/>
            <a:ext cx="9317820" cy="0"/>
          </a:xfrm>
          <a:prstGeom prst="line">
            <a:avLst/>
          </a:prstGeom>
          <a:noFill/>
          <a:ln w="28575" cap="flat" cmpd="sng" algn="ctr">
            <a:solidFill>
              <a:srgbClr val="000000"/>
            </a:solidFill>
            <a:prstDash val="dash"/>
            <a:miter lim="800000"/>
          </a:ln>
          <a:effectLst/>
        </p:spPr>
      </p:cxnSp>
      <p:sp>
        <p:nvSpPr>
          <p:cNvPr id="43" name="Rectangle 42" descr="timeline markers">
            <a:extLst>
              <a:ext uri="{FF2B5EF4-FFF2-40B4-BE49-F238E27FC236}">
                <a16:creationId xmlns:a16="http://schemas.microsoft.com/office/drawing/2014/main" id="{CDD71F38-C6C7-7BC6-4886-1E30128EFCD0}"/>
              </a:ext>
            </a:extLst>
          </p:cNvPr>
          <p:cNvSpPr/>
          <p:nvPr/>
        </p:nvSpPr>
        <p:spPr>
          <a:xfrm>
            <a:off x="1523937" y="5291611"/>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4" name="Rectangle 43" descr="timeline markers">
            <a:extLst>
              <a:ext uri="{FF2B5EF4-FFF2-40B4-BE49-F238E27FC236}">
                <a16:creationId xmlns:a16="http://schemas.microsoft.com/office/drawing/2014/main" id="{52490249-C338-1E39-12FB-DCA412444ECE}"/>
              </a:ext>
            </a:extLst>
          </p:cNvPr>
          <p:cNvSpPr/>
          <p:nvPr/>
        </p:nvSpPr>
        <p:spPr>
          <a:xfrm>
            <a:off x="8727927" y="5287184"/>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5" name="Rectangle 44" descr="timeline markers">
            <a:extLst>
              <a:ext uri="{FF2B5EF4-FFF2-40B4-BE49-F238E27FC236}">
                <a16:creationId xmlns:a16="http://schemas.microsoft.com/office/drawing/2014/main" id="{5B253D2A-8330-30B2-1A77-30591B40FE3D}"/>
              </a:ext>
            </a:extLst>
          </p:cNvPr>
          <p:cNvSpPr/>
          <p:nvPr/>
        </p:nvSpPr>
        <p:spPr>
          <a:xfrm>
            <a:off x="10728639" y="5292330"/>
            <a:ext cx="47640" cy="193025"/>
          </a:xfrm>
          <a:prstGeom prst="rect">
            <a:avLst/>
          </a:prstGeom>
          <a:solidFill>
            <a:srgbClr val="FFFFFF"/>
          </a:solidFill>
          <a:ln w="76200" cap="flat" cmpd="dbl"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pic>
        <p:nvPicPr>
          <p:cNvPr id="46" name="Picture Placeholder 22" descr="Seed Packet">
            <a:extLst>
              <a:ext uri="{FF2B5EF4-FFF2-40B4-BE49-F238E27FC236}">
                <a16:creationId xmlns:a16="http://schemas.microsoft.com/office/drawing/2014/main" id="{BE9DAAA5-2EA7-C592-1D9E-F643429C21E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49453" y="5722441"/>
            <a:ext cx="887413" cy="889000"/>
          </a:xfrm>
          <a:prstGeom prst="rect">
            <a:avLst/>
          </a:prstGeom>
        </p:spPr>
      </p:pic>
      <p:pic>
        <p:nvPicPr>
          <p:cNvPr id="47" name="Picture Placeholder 36" descr="Sprouting Seed">
            <a:extLst>
              <a:ext uri="{FF2B5EF4-FFF2-40B4-BE49-F238E27FC236}">
                <a16:creationId xmlns:a16="http://schemas.microsoft.com/office/drawing/2014/main" id="{80380688-0D7A-DEDF-5893-0183E80C0F2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75141" y="5702129"/>
            <a:ext cx="887413" cy="889000"/>
          </a:xfrm>
          <a:prstGeom prst="rect">
            <a:avLst/>
          </a:prstGeom>
        </p:spPr>
      </p:pic>
      <p:pic>
        <p:nvPicPr>
          <p:cNvPr id="48" name="Picture Placeholder 49" descr="Deciduous tree">
            <a:extLst>
              <a:ext uri="{FF2B5EF4-FFF2-40B4-BE49-F238E27FC236}">
                <a16:creationId xmlns:a16="http://schemas.microsoft.com/office/drawing/2014/main" id="{AF7F35DB-E11C-80C8-5F21-0CC7A84F78F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532045" y="5711460"/>
            <a:ext cx="839462" cy="840963"/>
          </a:xfrm>
          <a:prstGeom prst="rect">
            <a:avLst/>
          </a:prstGeom>
        </p:spPr>
      </p:pic>
      <p:sp>
        <p:nvSpPr>
          <p:cNvPr id="49" name="Text Placeholder 17">
            <a:extLst>
              <a:ext uri="{FF2B5EF4-FFF2-40B4-BE49-F238E27FC236}">
                <a16:creationId xmlns:a16="http://schemas.microsoft.com/office/drawing/2014/main" id="{CAB2065F-1794-C1FC-222B-BE28ECBADC2E}"/>
              </a:ext>
            </a:extLst>
          </p:cNvPr>
          <p:cNvSpPr txBox="1">
            <a:spLocks/>
          </p:cNvSpPr>
          <p:nvPr/>
        </p:nvSpPr>
        <p:spPr>
          <a:xfrm>
            <a:off x="2533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Formulation</a:t>
            </a:r>
          </a:p>
        </p:txBody>
      </p:sp>
      <p:sp>
        <p:nvSpPr>
          <p:cNvPr id="50" name="Text Placeholder 18">
            <a:extLst>
              <a:ext uri="{FF2B5EF4-FFF2-40B4-BE49-F238E27FC236}">
                <a16:creationId xmlns:a16="http://schemas.microsoft.com/office/drawing/2014/main" id="{8500B0B0-33D1-05D1-D68C-65E1BF1DB7CA}"/>
              </a:ext>
            </a:extLst>
          </p:cNvPr>
          <p:cNvSpPr txBox="1">
            <a:spLocks/>
          </p:cNvSpPr>
          <p:nvPr/>
        </p:nvSpPr>
        <p:spPr>
          <a:xfrm>
            <a:off x="4057487"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Development</a:t>
            </a:r>
          </a:p>
        </p:txBody>
      </p:sp>
      <p:sp>
        <p:nvSpPr>
          <p:cNvPr id="51" name="Text Placeholder 19">
            <a:extLst>
              <a:ext uri="{FF2B5EF4-FFF2-40B4-BE49-F238E27FC236}">
                <a16:creationId xmlns:a16="http://schemas.microsoft.com/office/drawing/2014/main" id="{E9E617C5-B321-5DCE-913A-1ABD87D2CECC}"/>
              </a:ext>
            </a:extLst>
          </p:cNvPr>
          <p:cNvSpPr txBox="1">
            <a:spLocks/>
          </p:cNvSpPr>
          <p:nvPr/>
        </p:nvSpPr>
        <p:spPr>
          <a:xfrm>
            <a:off x="7484118"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Completeness</a:t>
            </a:r>
          </a:p>
        </p:txBody>
      </p:sp>
      <p:sp>
        <p:nvSpPr>
          <p:cNvPr id="52" name="Text Placeholder 20">
            <a:extLst>
              <a:ext uri="{FF2B5EF4-FFF2-40B4-BE49-F238E27FC236}">
                <a16:creationId xmlns:a16="http://schemas.microsoft.com/office/drawing/2014/main" id="{EE5335DD-7D34-275E-4BEA-AD5C35FFC4B2}"/>
              </a:ext>
            </a:extLst>
          </p:cNvPr>
          <p:cNvSpPr txBox="1">
            <a:spLocks/>
          </p:cNvSpPr>
          <p:nvPr/>
        </p:nvSpPr>
        <p:spPr>
          <a:xfrm>
            <a:off x="94512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Completion</a:t>
            </a:r>
          </a:p>
        </p:txBody>
      </p:sp>
      <p:sp>
        <p:nvSpPr>
          <p:cNvPr id="53" name="Text Placeholder 9">
            <a:extLst>
              <a:ext uri="{FF2B5EF4-FFF2-40B4-BE49-F238E27FC236}">
                <a16:creationId xmlns:a16="http://schemas.microsoft.com/office/drawing/2014/main" id="{47355581-A0FD-2F53-0935-BB13FB47ADAC}"/>
              </a:ext>
            </a:extLst>
          </p:cNvPr>
          <p:cNvSpPr txBox="1">
            <a:spLocks/>
          </p:cNvSpPr>
          <p:nvPr/>
        </p:nvSpPr>
        <p:spPr>
          <a:xfrm>
            <a:off x="546562" y="4945343"/>
            <a:ext cx="1983727"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a:t>
            </a:r>
          </a:p>
        </p:txBody>
      </p:sp>
      <p:sp>
        <p:nvSpPr>
          <p:cNvPr id="54" name="Text Placeholder 12">
            <a:extLst>
              <a:ext uri="{FF2B5EF4-FFF2-40B4-BE49-F238E27FC236}">
                <a16:creationId xmlns:a16="http://schemas.microsoft.com/office/drawing/2014/main" id="{DCB32071-1DA9-12BB-713B-4211B5B03605}"/>
              </a:ext>
            </a:extLst>
          </p:cNvPr>
          <p:cNvSpPr txBox="1">
            <a:spLocks/>
          </p:cNvSpPr>
          <p:nvPr/>
        </p:nvSpPr>
        <p:spPr>
          <a:xfrm>
            <a:off x="7759884" y="4941155"/>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2017 - 18</a:t>
            </a:r>
          </a:p>
        </p:txBody>
      </p:sp>
      <p:sp>
        <p:nvSpPr>
          <p:cNvPr id="55" name="Text Placeholder 14">
            <a:extLst>
              <a:ext uri="{FF2B5EF4-FFF2-40B4-BE49-F238E27FC236}">
                <a16:creationId xmlns:a16="http://schemas.microsoft.com/office/drawing/2014/main" id="{FFEEBDD9-0FC8-ED15-D398-200F90688943}"/>
              </a:ext>
            </a:extLst>
          </p:cNvPr>
          <p:cNvSpPr txBox="1">
            <a:spLocks/>
          </p:cNvSpPr>
          <p:nvPr/>
        </p:nvSpPr>
        <p:spPr>
          <a:xfrm>
            <a:off x="9752329" y="4936546"/>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2024</a:t>
            </a:r>
          </a:p>
        </p:txBody>
      </p:sp>
      <p:pic>
        <p:nvPicPr>
          <p:cNvPr id="6" name="Picture 5">
            <a:extLst>
              <a:ext uri="{FF2B5EF4-FFF2-40B4-BE49-F238E27FC236}">
                <a16:creationId xmlns:a16="http://schemas.microsoft.com/office/drawing/2014/main" id="{F9E30EE5-A14F-98E6-5757-BF37623FF084}"/>
              </a:ext>
            </a:extLst>
          </p:cNvPr>
          <p:cNvPicPr>
            <a:picLocks noChangeAspect="1"/>
          </p:cNvPicPr>
          <p:nvPr/>
        </p:nvPicPr>
        <p:blipFill>
          <a:blip r:embed="rId9"/>
          <a:srcRect r="96999" b="61941"/>
          <a:stretch/>
        </p:blipFill>
        <p:spPr>
          <a:xfrm>
            <a:off x="734498" y="1227002"/>
            <a:ext cx="173170" cy="1475801"/>
          </a:xfrm>
          <a:prstGeom prst="rect">
            <a:avLst/>
          </a:prstGeom>
        </p:spPr>
      </p:pic>
      <p:pic>
        <p:nvPicPr>
          <p:cNvPr id="7" name="Picture 6">
            <a:extLst>
              <a:ext uri="{FF2B5EF4-FFF2-40B4-BE49-F238E27FC236}">
                <a16:creationId xmlns:a16="http://schemas.microsoft.com/office/drawing/2014/main" id="{931BD049-26CB-6634-D9BE-C15E9B39A188}"/>
              </a:ext>
            </a:extLst>
          </p:cNvPr>
          <p:cNvPicPr>
            <a:picLocks noChangeAspect="1"/>
          </p:cNvPicPr>
          <p:nvPr/>
        </p:nvPicPr>
        <p:blipFill>
          <a:blip r:embed="rId9"/>
          <a:srcRect r="96999" b="61941"/>
          <a:stretch/>
        </p:blipFill>
        <p:spPr>
          <a:xfrm flipH="1">
            <a:off x="2662894" y="1240382"/>
            <a:ext cx="173170" cy="1475801"/>
          </a:xfrm>
          <a:prstGeom prst="rect">
            <a:avLst/>
          </a:prstGeom>
        </p:spPr>
      </p:pic>
      <p:pic>
        <p:nvPicPr>
          <p:cNvPr id="8" name="Graphic 7" descr=" 3">
            <a:extLst>
              <a:ext uri="{FF2B5EF4-FFF2-40B4-BE49-F238E27FC236}">
                <a16:creationId xmlns:a16="http://schemas.microsoft.com/office/drawing/2014/main" id="{7D0E1702-5F5A-3AC4-1B16-F247D3A97A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6372" t="37048" r="59765" b="40748"/>
          <a:stretch/>
        </p:blipFill>
        <p:spPr>
          <a:xfrm>
            <a:off x="2971075" y="1694518"/>
            <a:ext cx="403562" cy="307124"/>
          </a:xfrm>
          <a:prstGeom prst="rect">
            <a:avLst/>
          </a:prstGeom>
        </p:spPr>
      </p:pic>
      <p:pic>
        <p:nvPicPr>
          <p:cNvPr id="10" name="Picture 9">
            <a:extLst>
              <a:ext uri="{FF2B5EF4-FFF2-40B4-BE49-F238E27FC236}">
                <a16:creationId xmlns:a16="http://schemas.microsoft.com/office/drawing/2014/main" id="{6E737410-A046-930B-C387-11B117A8D034}"/>
              </a:ext>
            </a:extLst>
          </p:cNvPr>
          <p:cNvPicPr>
            <a:picLocks noChangeAspect="1"/>
          </p:cNvPicPr>
          <p:nvPr/>
        </p:nvPicPr>
        <p:blipFill>
          <a:blip r:embed="rId9"/>
          <a:srcRect r="96999" b="61941"/>
          <a:stretch/>
        </p:blipFill>
        <p:spPr>
          <a:xfrm>
            <a:off x="745348" y="3129648"/>
            <a:ext cx="173170" cy="1475801"/>
          </a:xfrm>
          <a:prstGeom prst="rect">
            <a:avLst/>
          </a:prstGeom>
        </p:spPr>
      </p:pic>
      <p:pic>
        <p:nvPicPr>
          <p:cNvPr id="11" name="Picture 10">
            <a:extLst>
              <a:ext uri="{FF2B5EF4-FFF2-40B4-BE49-F238E27FC236}">
                <a16:creationId xmlns:a16="http://schemas.microsoft.com/office/drawing/2014/main" id="{CF6DD232-0E8E-8514-91BC-00CA20A6C6A7}"/>
              </a:ext>
            </a:extLst>
          </p:cNvPr>
          <p:cNvPicPr>
            <a:picLocks noChangeAspect="1"/>
          </p:cNvPicPr>
          <p:nvPr/>
        </p:nvPicPr>
        <p:blipFill>
          <a:blip r:embed="rId9"/>
          <a:srcRect r="96999" b="61941"/>
          <a:stretch/>
        </p:blipFill>
        <p:spPr>
          <a:xfrm flipH="1">
            <a:off x="2666896" y="3132264"/>
            <a:ext cx="173170" cy="1475801"/>
          </a:xfrm>
          <a:prstGeom prst="rect">
            <a:avLst/>
          </a:prstGeom>
        </p:spPr>
      </p:pic>
      <p:pic>
        <p:nvPicPr>
          <p:cNvPr id="9" name="Graphic 8" descr=" 3">
            <a:extLst>
              <a:ext uri="{FF2B5EF4-FFF2-40B4-BE49-F238E27FC236}">
                <a16:creationId xmlns:a16="http://schemas.microsoft.com/office/drawing/2014/main" id="{CF60D6D8-F4FF-DDB5-9366-F2C7D56CE5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6372" t="37048" r="59765" b="40748"/>
          <a:stretch/>
        </p:blipFill>
        <p:spPr>
          <a:xfrm>
            <a:off x="2946834" y="3682707"/>
            <a:ext cx="403562" cy="307124"/>
          </a:xfrm>
          <a:prstGeom prst="rect">
            <a:avLst/>
          </a:prstGeom>
        </p:spPr>
      </p:pic>
      <p:pic>
        <p:nvPicPr>
          <p:cNvPr id="12" name="Picture 11">
            <a:extLst>
              <a:ext uri="{FF2B5EF4-FFF2-40B4-BE49-F238E27FC236}">
                <a16:creationId xmlns:a16="http://schemas.microsoft.com/office/drawing/2014/main" id="{1C496BB8-7F67-B570-2D5B-201DA50D957D}"/>
              </a:ext>
            </a:extLst>
          </p:cNvPr>
          <p:cNvPicPr>
            <a:picLocks noChangeAspect="1"/>
          </p:cNvPicPr>
          <p:nvPr/>
        </p:nvPicPr>
        <p:blipFill>
          <a:blip r:embed="rId12"/>
          <a:srcRect l="1" r="77185" b="52471"/>
          <a:stretch/>
        </p:blipFill>
        <p:spPr>
          <a:xfrm>
            <a:off x="892750" y="1394989"/>
            <a:ext cx="1773257" cy="1065476"/>
          </a:xfrm>
          <a:prstGeom prst="rect">
            <a:avLst/>
          </a:prstGeom>
        </p:spPr>
      </p:pic>
      <p:pic>
        <p:nvPicPr>
          <p:cNvPr id="13" name="Picture 12">
            <a:extLst>
              <a:ext uri="{FF2B5EF4-FFF2-40B4-BE49-F238E27FC236}">
                <a16:creationId xmlns:a16="http://schemas.microsoft.com/office/drawing/2014/main" id="{3CAF8707-B110-A3A0-0B2E-F1282A4FB082}"/>
              </a:ext>
            </a:extLst>
          </p:cNvPr>
          <p:cNvPicPr>
            <a:picLocks noChangeAspect="1"/>
          </p:cNvPicPr>
          <p:nvPr/>
        </p:nvPicPr>
        <p:blipFill>
          <a:blip r:embed="rId12"/>
          <a:srcRect t="52471" r="77237"/>
          <a:stretch/>
        </p:blipFill>
        <p:spPr>
          <a:xfrm>
            <a:off x="907668" y="3321199"/>
            <a:ext cx="1769227" cy="1065476"/>
          </a:xfrm>
          <a:prstGeom prst="rect">
            <a:avLst/>
          </a:prstGeom>
        </p:spPr>
      </p:pic>
      <p:pic>
        <p:nvPicPr>
          <p:cNvPr id="17" name="Picture 16">
            <a:extLst>
              <a:ext uri="{FF2B5EF4-FFF2-40B4-BE49-F238E27FC236}">
                <a16:creationId xmlns:a16="http://schemas.microsoft.com/office/drawing/2014/main" id="{27A161DF-0D5C-C65F-9931-1064C45C8419}"/>
              </a:ext>
            </a:extLst>
          </p:cNvPr>
          <p:cNvPicPr>
            <a:picLocks noChangeAspect="1"/>
          </p:cNvPicPr>
          <p:nvPr/>
        </p:nvPicPr>
        <p:blipFill>
          <a:blip r:embed="rId12"/>
          <a:srcRect l="53241" b="57932"/>
          <a:stretch/>
        </p:blipFill>
        <p:spPr>
          <a:xfrm>
            <a:off x="3463070" y="1496859"/>
            <a:ext cx="2707057" cy="702442"/>
          </a:xfrm>
          <a:prstGeom prst="rect">
            <a:avLst/>
          </a:prstGeom>
        </p:spPr>
      </p:pic>
      <p:pic>
        <p:nvPicPr>
          <p:cNvPr id="19" name="Picture 18">
            <a:extLst>
              <a:ext uri="{FF2B5EF4-FFF2-40B4-BE49-F238E27FC236}">
                <a16:creationId xmlns:a16="http://schemas.microsoft.com/office/drawing/2014/main" id="{502D2B25-5B53-B47F-5384-F68ED39C096B}"/>
              </a:ext>
            </a:extLst>
          </p:cNvPr>
          <p:cNvPicPr>
            <a:picLocks noChangeAspect="1"/>
          </p:cNvPicPr>
          <p:nvPr/>
        </p:nvPicPr>
        <p:blipFill>
          <a:blip r:embed="rId12"/>
          <a:srcRect l="53195" t="52384"/>
          <a:stretch/>
        </p:blipFill>
        <p:spPr>
          <a:xfrm>
            <a:off x="3460385" y="3429000"/>
            <a:ext cx="2709742" cy="795085"/>
          </a:xfrm>
          <a:prstGeom prst="rect">
            <a:avLst/>
          </a:prstGeom>
        </p:spPr>
      </p:pic>
    </p:spTree>
    <p:extLst>
      <p:ext uri="{BB962C8B-B14F-4D97-AF65-F5344CB8AC3E}">
        <p14:creationId xmlns:p14="http://schemas.microsoft.com/office/powerpoint/2010/main" val="2310923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AA3BF-0D41-D545-B69F-9606354B77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8ACCA6-A8C5-96E2-B242-0E7E0C5F32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03081" y="1684993"/>
            <a:ext cx="1245089" cy="1092389"/>
          </a:xfrm>
          <a:prstGeom prst="rect">
            <a:avLst/>
          </a:prstGeom>
        </p:spPr>
      </p:pic>
      <p:grpSp>
        <p:nvGrpSpPr>
          <p:cNvPr id="64" name="Group 63">
            <a:extLst>
              <a:ext uri="{FF2B5EF4-FFF2-40B4-BE49-F238E27FC236}">
                <a16:creationId xmlns:a16="http://schemas.microsoft.com/office/drawing/2014/main" id="{44DCB614-B9F1-F8E3-2A1E-192C81503C02}"/>
              </a:ext>
            </a:extLst>
          </p:cNvPr>
          <p:cNvGrpSpPr/>
          <p:nvPr/>
        </p:nvGrpSpPr>
        <p:grpSpPr>
          <a:xfrm>
            <a:off x="3133172" y="1696567"/>
            <a:ext cx="3014793" cy="1118687"/>
            <a:chOff x="3396392" y="1865236"/>
            <a:chExt cx="2489253" cy="923677"/>
          </a:xfrm>
        </p:grpSpPr>
        <p:pic>
          <p:nvPicPr>
            <p:cNvPr id="54" name="Picture 53">
              <a:extLst>
                <a:ext uri="{FF2B5EF4-FFF2-40B4-BE49-F238E27FC236}">
                  <a16:creationId xmlns:a16="http://schemas.microsoft.com/office/drawing/2014/main" id="{7B2891C7-6BF3-CB31-B2BA-AB2AC7C69D0C}"/>
                </a:ext>
              </a:extLst>
            </p:cNvPr>
            <p:cNvPicPr>
              <a:picLocks noChangeAspect="1"/>
            </p:cNvPicPr>
            <p:nvPr/>
          </p:nvPicPr>
          <p:blipFill rotWithShape="1">
            <a:blip r:embed="rId3"/>
            <a:srcRect l="68839"/>
            <a:stretch/>
          </p:blipFill>
          <p:spPr>
            <a:xfrm>
              <a:off x="5139077" y="2022781"/>
              <a:ext cx="746568" cy="620810"/>
            </a:xfrm>
            <a:prstGeom prst="rect">
              <a:avLst/>
            </a:prstGeom>
          </p:spPr>
        </p:pic>
        <p:sp>
          <p:nvSpPr>
            <p:cNvPr id="55" name="TextBox 54">
              <a:extLst>
                <a:ext uri="{FF2B5EF4-FFF2-40B4-BE49-F238E27FC236}">
                  <a16:creationId xmlns:a16="http://schemas.microsoft.com/office/drawing/2014/main" id="{603F63A8-C015-9902-EA77-4182C2FE6F3B}"/>
                </a:ext>
              </a:extLst>
            </p:cNvPr>
            <p:cNvSpPr txBox="1"/>
            <p:nvPr/>
          </p:nvSpPr>
          <p:spPr>
            <a:xfrm>
              <a:off x="4849517" y="2064826"/>
              <a:ext cx="357790" cy="5057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srgbClr val="000000"/>
                  </a:solidFill>
                  <a:effectLst/>
                  <a:uLnTx/>
                  <a:uFillTx/>
                  <a:latin typeface="Neue Haas Grotesk Text Pro"/>
                  <a:ea typeface="+mn-ea"/>
                  <a:cs typeface="+mn-cs"/>
                </a:rPr>
                <a:t>=</a:t>
              </a:r>
            </a:p>
          </p:txBody>
        </p:sp>
        <p:pic>
          <p:nvPicPr>
            <p:cNvPr id="56" name="Picture 55">
              <a:extLst>
                <a:ext uri="{FF2B5EF4-FFF2-40B4-BE49-F238E27FC236}">
                  <a16:creationId xmlns:a16="http://schemas.microsoft.com/office/drawing/2014/main" id="{2853AC63-B242-A9BC-4385-592160F0DAF0}"/>
                </a:ext>
              </a:extLst>
            </p:cNvPr>
            <p:cNvPicPr>
              <a:picLocks noChangeAspect="1"/>
            </p:cNvPicPr>
            <p:nvPr/>
          </p:nvPicPr>
          <p:blipFill rotWithShape="1">
            <a:blip r:embed="rId3"/>
            <a:srcRect r="59236"/>
            <a:stretch/>
          </p:blipFill>
          <p:spPr>
            <a:xfrm>
              <a:off x="3396392" y="1865236"/>
              <a:ext cx="1453129" cy="923677"/>
            </a:xfrm>
            <a:prstGeom prst="rect">
              <a:avLst/>
            </a:prstGeom>
          </p:spPr>
        </p:pic>
      </p:grpSp>
      <p:sp>
        <p:nvSpPr>
          <p:cNvPr id="88" name="Rectangle: Rounded Corners 87">
            <a:extLst>
              <a:ext uri="{FF2B5EF4-FFF2-40B4-BE49-F238E27FC236}">
                <a16:creationId xmlns:a16="http://schemas.microsoft.com/office/drawing/2014/main" id="{F31F02DB-C762-C3D8-1C0E-51C15D3BE056}"/>
              </a:ext>
              <a:ext uri="{C183D7F6-B498-43B3-948B-1728B52AA6E4}">
                <adec:decorative xmlns:adec="http://schemas.microsoft.com/office/drawing/2017/decorative" val="1"/>
              </a:ext>
            </a:extLst>
          </p:cNvPr>
          <p:cNvSpPr/>
          <p:nvPr/>
        </p:nvSpPr>
        <p:spPr>
          <a:xfrm>
            <a:off x="8324264" y="5774099"/>
            <a:ext cx="840963" cy="840963"/>
          </a:xfrm>
          <a:prstGeom prst="roundRect">
            <a:avLst>
              <a:gd name="adj" fmla="val 43295"/>
            </a:avLst>
          </a:prstGeom>
          <a:solidFill>
            <a:srgbClr val="A3E6FF">
              <a:alpha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89" name="Rectangle: Rounded Corners 88">
            <a:extLst>
              <a:ext uri="{FF2B5EF4-FFF2-40B4-BE49-F238E27FC236}">
                <a16:creationId xmlns:a16="http://schemas.microsoft.com/office/drawing/2014/main" id="{80FE2485-BAC2-A656-115E-9E609F9144BB}"/>
              </a:ext>
              <a:ext uri="{C183D7F6-B498-43B3-948B-1728B52AA6E4}">
                <adec:decorative xmlns:adec="http://schemas.microsoft.com/office/drawing/2017/decorative" val="1"/>
              </a:ext>
            </a:extLst>
          </p:cNvPr>
          <p:cNvSpPr/>
          <p:nvPr/>
        </p:nvSpPr>
        <p:spPr>
          <a:xfrm>
            <a:off x="10300697" y="5774099"/>
            <a:ext cx="840963" cy="840963"/>
          </a:xfrm>
          <a:prstGeom prst="roundRect">
            <a:avLst>
              <a:gd name="adj" fmla="val 42186"/>
            </a:avLst>
          </a:prstGeom>
          <a:solidFill>
            <a:srgbClr val="ACEED5">
              <a:alpha val="84706"/>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90" name="Rectangle: Rounded Corners 89">
            <a:extLst>
              <a:ext uri="{FF2B5EF4-FFF2-40B4-BE49-F238E27FC236}">
                <a16:creationId xmlns:a16="http://schemas.microsoft.com/office/drawing/2014/main" id="{9EF9E07D-064B-B917-2A17-81153A6C4BEC}"/>
              </a:ext>
              <a:ext uri="{C183D7F6-B498-43B3-948B-1728B52AA6E4}">
                <adec:decorative xmlns:adec="http://schemas.microsoft.com/office/drawing/2017/decorative" val="1"/>
              </a:ext>
            </a:extLst>
          </p:cNvPr>
          <p:cNvSpPr/>
          <p:nvPr/>
        </p:nvSpPr>
        <p:spPr>
          <a:xfrm>
            <a:off x="4905731" y="5774099"/>
            <a:ext cx="840963" cy="840963"/>
          </a:xfrm>
          <a:prstGeom prst="roundRect">
            <a:avLst>
              <a:gd name="adj" fmla="val 42186"/>
            </a:avLst>
          </a:prstGeom>
          <a:solidFill>
            <a:srgbClr val="CFD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91" name="Rectangle: Rounded Corners 90">
            <a:extLst>
              <a:ext uri="{FF2B5EF4-FFF2-40B4-BE49-F238E27FC236}">
                <a16:creationId xmlns:a16="http://schemas.microsoft.com/office/drawing/2014/main" id="{60B2DE13-6774-5C18-4DCC-D8607E7248A4}"/>
              </a:ext>
              <a:ext uri="{C183D7F6-B498-43B3-948B-1728B52AA6E4}">
                <adec:decorative xmlns:adec="http://schemas.microsoft.com/office/drawing/2017/decorative" val="1"/>
              </a:ext>
            </a:extLst>
          </p:cNvPr>
          <p:cNvSpPr/>
          <p:nvPr/>
        </p:nvSpPr>
        <p:spPr>
          <a:xfrm>
            <a:off x="1086524" y="5774099"/>
            <a:ext cx="840963" cy="840963"/>
          </a:xfrm>
          <a:prstGeom prst="roundRect">
            <a:avLst>
              <a:gd name="adj" fmla="val 41076"/>
            </a:avLst>
          </a:prstGeom>
          <a:solidFill>
            <a:srgbClr val="E8C7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cxnSp>
        <p:nvCxnSpPr>
          <p:cNvPr id="92" name="Straight Connector 91" descr="timeline">
            <a:extLst>
              <a:ext uri="{FF2B5EF4-FFF2-40B4-BE49-F238E27FC236}">
                <a16:creationId xmlns:a16="http://schemas.microsoft.com/office/drawing/2014/main" id="{92CAC06B-7880-3065-90C5-9729E8B9C078}"/>
              </a:ext>
            </a:extLst>
          </p:cNvPr>
          <p:cNvCxnSpPr>
            <a:cxnSpLocks/>
          </p:cNvCxnSpPr>
          <p:nvPr/>
        </p:nvCxnSpPr>
        <p:spPr>
          <a:xfrm flipH="1">
            <a:off x="1483745" y="5388842"/>
            <a:ext cx="9317820" cy="0"/>
          </a:xfrm>
          <a:prstGeom prst="line">
            <a:avLst/>
          </a:prstGeom>
          <a:noFill/>
          <a:ln w="28575" cap="flat" cmpd="sng" algn="ctr">
            <a:solidFill>
              <a:srgbClr val="000000"/>
            </a:solidFill>
            <a:prstDash val="dash"/>
            <a:miter lim="800000"/>
          </a:ln>
          <a:effectLst/>
        </p:spPr>
      </p:cxnSp>
      <p:sp>
        <p:nvSpPr>
          <p:cNvPr id="93" name="Rectangle 92" descr="timeline markers">
            <a:extLst>
              <a:ext uri="{FF2B5EF4-FFF2-40B4-BE49-F238E27FC236}">
                <a16:creationId xmlns:a16="http://schemas.microsoft.com/office/drawing/2014/main" id="{3949C77E-2053-E554-BE21-75FAEE72769F}"/>
              </a:ext>
            </a:extLst>
          </p:cNvPr>
          <p:cNvSpPr/>
          <p:nvPr/>
        </p:nvSpPr>
        <p:spPr>
          <a:xfrm>
            <a:off x="1523937" y="5291611"/>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95" name="Rectangle 94" descr="timeline markers">
            <a:extLst>
              <a:ext uri="{FF2B5EF4-FFF2-40B4-BE49-F238E27FC236}">
                <a16:creationId xmlns:a16="http://schemas.microsoft.com/office/drawing/2014/main" id="{215C4504-B1C3-43CE-66BA-5878B6B7D306}"/>
              </a:ext>
            </a:extLst>
          </p:cNvPr>
          <p:cNvSpPr/>
          <p:nvPr/>
        </p:nvSpPr>
        <p:spPr>
          <a:xfrm>
            <a:off x="8727927" y="5287184"/>
            <a:ext cx="47640" cy="193025"/>
          </a:xfrm>
          <a:prstGeom prst="rect">
            <a:avLst/>
          </a:prstGeom>
          <a:solidFill>
            <a:srgbClr val="FFFFFF"/>
          </a:solid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96" name="Rectangle 95" descr="timeline markers">
            <a:extLst>
              <a:ext uri="{FF2B5EF4-FFF2-40B4-BE49-F238E27FC236}">
                <a16:creationId xmlns:a16="http://schemas.microsoft.com/office/drawing/2014/main" id="{A2A59DEF-7737-E108-ED6A-A1C5F4FB5FD5}"/>
              </a:ext>
            </a:extLst>
          </p:cNvPr>
          <p:cNvSpPr/>
          <p:nvPr/>
        </p:nvSpPr>
        <p:spPr>
          <a:xfrm>
            <a:off x="10728639" y="5292330"/>
            <a:ext cx="47640" cy="193025"/>
          </a:xfrm>
          <a:prstGeom prst="rect">
            <a:avLst/>
          </a:prstGeom>
          <a:solidFill>
            <a:srgbClr val="FFFFFF"/>
          </a:solidFill>
          <a:ln w="76200" cap="flat" cmpd="dbl"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000000"/>
                </a:solidFill>
              </a:ln>
              <a:solidFill>
                <a:srgbClr val="FFFFFF"/>
              </a:solidFill>
              <a:effectLst/>
              <a:uLnTx/>
              <a:uFillTx/>
              <a:latin typeface="Avenir Next LT Pro Light"/>
              <a:ea typeface="+mn-ea"/>
              <a:cs typeface="+mn-cs"/>
            </a:endParaRPr>
          </a:p>
        </p:txBody>
      </p:sp>
      <p:pic>
        <p:nvPicPr>
          <p:cNvPr id="97" name="Picture Placeholder 22" descr="Seed Packet">
            <a:extLst>
              <a:ext uri="{FF2B5EF4-FFF2-40B4-BE49-F238E27FC236}">
                <a16:creationId xmlns:a16="http://schemas.microsoft.com/office/drawing/2014/main" id="{4DA5F1F6-46FD-8D11-E210-2DD82100802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49453" y="5722441"/>
            <a:ext cx="887413" cy="889000"/>
          </a:xfrm>
          <a:prstGeom prst="rect">
            <a:avLst/>
          </a:prstGeom>
        </p:spPr>
      </p:pic>
      <p:pic>
        <p:nvPicPr>
          <p:cNvPr id="98" name="Picture Placeholder 36" descr="Sprouting Seed">
            <a:extLst>
              <a:ext uri="{FF2B5EF4-FFF2-40B4-BE49-F238E27FC236}">
                <a16:creationId xmlns:a16="http://schemas.microsoft.com/office/drawing/2014/main" id="{4AD0D151-A0FF-A814-B293-E2AB1736AE9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175141" y="5702129"/>
            <a:ext cx="887413" cy="889000"/>
          </a:xfrm>
          <a:prstGeom prst="rect">
            <a:avLst/>
          </a:prstGeom>
        </p:spPr>
      </p:pic>
      <p:pic>
        <p:nvPicPr>
          <p:cNvPr id="99" name="Picture Placeholder 49" descr="Deciduous tree">
            <a:extLst>
              <a:ext uri="{FF2B5EF4-FFF2-40B4-BE49-F238E27FC236}">
                <a16:creationId xmlns:a16="http://schemas.microsoft.com/office/drawing/2014/main" id="{4743EBA1-A691-0D63-D793-E7C600AFDEE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532045" y="5711460"/>
            <a:ext cx="839462" cy="840963"/>
          </a:xfrm>
          <a:prstGeom prst="rect">
            <a:avLst/>
          </a:prstGeom>
        </p:spPr>
      </p:pic>
      <p:pic>
        <p:nvPicPr>
          <p:cNvPr id="100" name="Picture Placeholder 40" descr="Apple">
            <a:extLst>
              <a:ext uri="{FF2B5EF4-FFF2-40B4-BE49-F238E27FC236}">
                <a16:creationId xmlns:a16="http://schemas.microsoft.com/office/drawing/2014/main" id="{E86A4A98-40F6-B570-3D85-E36155FE885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556784" y="5720791"/>
            <a:ext cx="763622" cy="764988"/>
          </a:xfrm>
          <a:prstGeom prst="rect">
            <a:avLst/>
          </a:prstGeom>
        </p:spPr>
      </p:pic>
      <p:sp>
        <p:nvSpPr>
          <p:cNvPr id="105" name="Text Placeholder 17">
            <a:extLst>
              <a:ext uri="{FF2B5EF4-FFF2-40B4-BE49-F238E27FC236}">
                <a16:creationId xmlns:a16="http://schemas.microsoft.com/office/drawing/2014/main" id="{7FF64115-447D-1EA6-8756-9903734F060D}"/>
              </a:ext>
            </a:extLst>
          </p:cNvPr>
          <p:cNvSpPr txBox="1">
            <a:spLocks/>
          </p:cNvSpPr>
          <p:nvPr/>
        </p:nvSpPr>
        <p:spPr>
          <a:xfrm>
            <a:off x="2533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Formulation</a:t>
            </a:r>
          </a:p>
        </p:txBody>
      </p:sp>
      <p:sp>
        <p:nvSpPr>
          <p:cNvPr id="106" name="Text Placeholder 18">
            <a:extLst>
              <a:ext uri="{FF2B5EF4-FFF2-40B4-BE49-F238E27FC236}">
                <a16:creationId xmlns:a16="http://schemas.microsoft.com/office/drawing/2014/main" id="{205ECF4F-410A-7C59-B23B-81551E67905E}"/>
              </a:ext>
            </a:extLst>
          </p:cNvPr>
          <p:cNvSpPr txBox="1">
            <a:spLocks/>
          </p:cNvSpPr>
          <p:nvPr/>
        </p:nvSpPr>
        <p:spPr>
          <a:xfrm>
            <a:off x="4057487"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Development</a:t>
            </a:r>
          </a:p>
        </p:txBody>
      </p:sp>
      <p:sp>
        <p:nvSpPr>
          <p:cNvPr id="107" name="Text Placeholder 19">
            <a:extLst>
              <a:ext uri="{FF2B5EF4-FFF2-40B4-BE49-F238E27FC236}">
                <a16:creationId xmlns:a16="http://schemas.microsoft.com/office/drawing/2014/main" id="{6BE3EC31-76AB-B0DE-6B4B-01205C00FDD3}"/>
              </a:ext>
            </a:extLst>
          </p:cNvPr>
          <p:cNvSpPr txBox="1">
            <a:spLocks/>
          </p:cNvSpPr>
          <p:nvPr/>
        </p:nvSpPr>
        <p:spPr>
          <a:xfrm>
            <a:off x="7484118"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Completeness</a:t>
            </a:r>
          </a:p>
        </p:txBody>
      </p:sp>
      <p:sp>
        <p:nvSpPr>
          <p:cNvPr id="108" name="Text Placeholder 20">
            <a:extLst>
              <a:ext uri="{FF2B5EF4-FFF2-40B4-BE49-F238E27FC236}">
                <a16:creationId xmlns:a16="http://schemas.microsoft.com/office/drawing/2014/main" id="{EDCB8627-A1EC-AC6A-DDF9-C44BA63F1118}"/>
              </a:ext>
            </a:extLst>
          </p:cNvPr>
          <p:cNvSpPr txBox="1">
            <a:spLocks/>
          </p:cNvSpPr>
          <p:nvPr/>
        </p:nvSpPr>
        <p:spPr>
          <a:xfrm>
            <a:off x="9451221" y="5440704"/>
            <a:ext cx="2585943"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Speak Pro"/>
                <a:ea typeface="+mn-ea"/>
                <a:cs typeface="+mn-cs"/>
              </a:rPr>
              <a:t>Applications</a:t>
            </a:r>
          </a:p>
        </p:txBody>
      </p:sp>
      <p:sp>
        <p:nvSpPr>
          <p:cNvPr id="109" name="Text Placeholder 9">
            <a:extLst>
              <a:ext uri="{FF2B5EF4-FFF2-40B4-BE49-F238E27FC236}">
                <a16:creationId xmlns:a16="http://schemas.microsoft.com/office/drawing/2014/main" id="{FB8F14B8-08EA-903D-9D0F-C426E321619D}"/>
              </a:ext>
            </a:extLst>
          </p:cNvPr>
          <p:cNvSpPr txBox="1">
            <a:spLocks/>
          </p:cNvSpPr>
          <p:nvPr/>
        </p:nvSpPr>
        <p:spPr>
          <a:xfrm>
            <a:off x="546562" y="4945343"/>
            <a:ext cx="1983727"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2007</a:t>
            </a:r>
          </a:p>
        </p:txBody>
      </p:sp>
      <p:sp>
        <p:nvSpPr>
          <p:cNvPr id="111" name="Text Placeholder 12">
            <a:extLst>
              <a:ext uri="{FF2B5EF4-FFF2-40B4-BE49-F238E27FC236}">
                <a16:creationId xmlns:a16="http://schemas.microsoft.com/office/drawing/2014/main" id="{D1A41DB5-75DB-03A8-E459-E330880522EE}"/>
              </a:ext>
            </a:extLst>
          </p:cNvPr>
          <p:cNvSpPr txBox="1">
            <a:spLocks/>
          </p:cNvSpPr>
          <p:nvPr/>
        </p:nvSpPr>
        <p:spPr>
          <a:xfrm>
            <a:off x="7759884" y="4941155"/>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2017 - 18</a:t>
            </a:r>
          </a:p>
        </p:txBody>
      </p:sp>
      <p:sp>
        <p:nvSpPr>
          <p:cNvPr id="112" name="Text Placeholder 14">
            <a:extLst>
              <a:ext uri="{FF2B5EF4-FFF2-40B4-BE49-F238E27FC236}">
                <a16:creationId xmlns:a16="http://schemas.microsoft.com/office/drawing/2014/main" id="{99337F78-F802-2A23-0A60-8201FE375A16}"/>
              </a:ext>
            </a:extLst>
          </p:cNvPr>
          <p:cNvSpPr txBox="1">
            <a:spLocks/>
          </p:cNvSpPr>
          <p:nvPr/>
        </p:nvSpPr>
        <p:spPr>
          <a:xfrm>
            <a:off x="9752329" y="4936546"/>
            <a:ext cx="1983726" cy="32164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aford Display" panose="00000500000000000000" pitchFamily="2" charset="0"/>
                <a:ea typeface="+mn-ea"/>
                <a:cs typeface="+mn-cs"/>
              </a:rPr>
              <a:t>Present</a:t>
            </a:r>
          </a:p>
        </p:txBody>
      </p:sp>
      <p:sp>
        <p:nvSpPr>
          <p:cNvPr id="4" name="Rectangle 3">
            <a:extLst>
              <a:ext uri="{FF2B5EF4-FFF2-40B4-BE49-F238E27FC236}">
                <a16:creationId xmlns:a16="http://schemas.microsoft.com/office/drawing/2014/main" id="{81EF9B8A-1605-5548-F92B-670D6F4D3017}"/>
              </a:ext>
            </a:extLst>
          </p:cNvPr>
          <p:cNvSpPr/>
          <p:nvPr/>
        </p:nvSpPr>
        <p:spPr>
          <a:xfrm>
            <a:off x="9044837" y="1504108"/>
            <a:ext cx="3137386" cy="1239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Quantum circuit optimization</a:t>
            </a:r>
          </a:p>
        </p:txBody>
      </p:sp>
      <p:grpSp>
        <p:nvGrpSpPr>
          <p:cNvPr id="5" name="Group 4">
            <a:extLst>
              <a:ext uri="{FF2B5EF4-FFF2-40B4-BE49-F238E27FC236}">
                <a16:creationId xmlns:a16="http://schemas.microsoft.com/office/drawing/2014/main" id="{53F5D61F-E9C7-E14D-BE6F-A0A6B10F1981}"/>
              </a:ext>
            </a:extLst>
          </p:cNvPr>
          <p:cNvGrpSpPr/>
          <p:nvPr/>
        </p:nvGrpSpPr>
        <p:grpSpPr>
          <a:xfrm>
            <a:off x="9470480" y="1841868"/>
            <a:ext cx="2353182" cy="828083"/>
            <a:chOff x="451904" y="833273"/>
            <a:chExt cx="2907716" cy="993718"/>
          </a:xfrm>
        </p:grpSpPr>
        <p:pic>
          <p:nvPicPr>
            <p:cNvPr id="6" name="Picture 5">
              <a:extLst>
                <a:ext uri="{FF2B5EF4-FFF2-40B4-BE49-F238E27FC236}">
                  <a16:creationId xmlns:a16="http://schemas.microsoft.com/office/drawing/2014/main" id="{A6277BFB-D8F2-58D1-1D87-F4817D80DC0A}"/>
                </a:ext>
              </a:extLst>
            </p:cNvPr>
            <p:cNvPicPr>
              <a:picLocks noChangeAspect="1"/>
            </p:cNvPicPr>
            <p:nvPr/>
          </p:nvPicPr>
          <p:blipFill>
            <a:blip r:embed="rId12"/>
            <a:stretch>
              <a:fillRect/>
            </a:stretch>
          </p:blipFill>
          <p:spPr>
            <a:xfrm>
              <a:off x="451904" y="833273"/>
              <a:ext cx="1690882" cy="993718"/>
            </a:xfrm>
            <a:prstGeom prst="rect">
              <a:avLst/>
            </a:prstGeom>
          </p:spPr>
        </p:pic>
        <p:pic>
          <p:nvPicPr>
            <p:cNvPr id="7" name="Picture 6">
              <a:extLst>
                <a:ext uri="{FF2B5EF4-FFF2-40B4-BE49-F238E27FC236}">
                  <a16:creationId xmlns:a16="http://schemas.microsoft.com/office/drawing/2014/main" id="{FE91248E-27BF-38FD-C83D-8E39F35F3737}"/>
                </a:ext>
              </a:extLst>
            </p:cNvPr>
            <p:cNvPicPr>
              <a:picLocks noChangeAspect="1"/>
            </p:cNvPicPr>
            <p:nvPr/>
          </p:nvPicPr>
          <p:blipFill>
            <a:blip r:embed="rId13"/>
            <a:stretch>
              <a:fillRect/>
            </a:stretch>
          </p:blipFill>
          <p:spPr>
            <a:xfrm>
              <a:off x="2365902" y="870310"/>
              <a:ext cx="993718" cy="884461"/>
            </a:xfrm>
            <a:prstGeom prst="rect">
              <a:avLst/>
            </a:prstGeom>
          </p:spPr>
        </p:pic>
        <p:sp>
          <p:nvSpPr>
            <p:cNvPr id="8" name="TextBox 7">
              <a:extLst>
                <a:ext uri="{FF2B5EF4-FFF2-40B4-BE49-F238E27FC236}">
                  <a16:creationId xmlns:a16="http://schemas.microsoft.com/office/drawing/2014/main" id="{88017D60-2647-F678-D416-332B706CF32F}"/>
                </a:ext>
              </a:extLst>
            </p:cNvPr>
            <p:cNvSpPr txBox="1"/>
            <p:nvPr/>
          </p:nvSpPr>
          <p:spPr>
            <a:xfrm>
              <a:off x="2045888" y="942764"/>
              <a:ext cx="529876" cy="6495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srgbClr val="000000"/>
                  </a:solidFill>
                  <a:effectLst/>
                  <a:uLnTx/>
                  <a:uFillTx/>
                  <a:latin typeface="Neue Haas Grotesk Text Pro"/>
                  <a:ea typeface="+mn-ea"/>
                  <a:cs typeface="+mn-cs"/>
                </a:rPr>
                <a:t>=</a:t>
              </a:r>
            </a:p>
          </p:txBody>
        </p:sp>
      </p:grpSp>
      <p:grpSp>
        <p:nvGrpSpPr>
          <p:cNvPr id="13" name="Group 12">
            <a:extLst>
              <a:ext uri="{FF2B5EF4-FFF2-40B4-BE49-F238E27FC236}">
                <a16:creationId xmlns:a16="http://schemas.microsoft.com/office/drawing/2014/main" id="{F96B6047-FB54-95B0-622D-9FFA0AB8881B}"/>
              </a:ext>
            </a:extLst>
          </p:cNvPr>
          <p:cNvGrpSpPr/>
          <p:nvPr/>
        </p:nvGrpSpPr>
        <p:grpSpPr>
          <a:xfrm>
            <a:off x="7966599" y="4925"/>
            <a:ext cx="4212866" cy="1496804"/>
            <a:chOff x="8233435" y="460064"/>
            <a:chExt cx="4212865" cy="1496804"/>
          </a:xfrm>
        </p:grpSpPr>
        <p:sp>
          <p:nvSpPr>
            <p:cNvPr id="14" name="Rectangle 13">
              <a:extLst>
                <a:ext uri="{FF2B5EF4-FFF2-40B4-BE49-F238E27FC236}">
                  <a16:creationId xmlns:a16="http://schemas.microsoft.com/office/drawing/2014/main" id="{9ED1690E-B39D-56D9-588B-7934023664CD}"/>
                </a:ext>
              </a:extLst>
            </p:cNvPr>
            <p:cNvSpPr/>
            <p:nvPr/>
          </p:nvSpPr>
          <p:spPr>
            <a:xfrm>
              <a:off x="8233435" y="460064"/>
              <a:ext cx="4212865" cy="14968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Measurement-Based Quantum Computing</a:t>
              </a:r>
            </a:p>
          </p:txBody>
        </p:sp>
        <p:pic>
          <p:nvPicPr>
            <p:cNvPr id="15" name="Picture 14">
              <a:extLst>
                <a:ext uri="{FF2B5EF4-FFF2-40B4-BE49-F238E27FC236}">
                  <a16:creationId xmlns:a16="http://schemas.microsoft.com/office/drawing/2014/main" id="{EB42C1CA-19FE-1E7B-8D7A-024245E297C4}"/>
                </a:ext>
              </a:extLst>
            </p:cNvPr>
            <p:cNvPicPr>
              <a:picLocks noChangeAspect="1"/>
            </p:cNvPicPr>
            <p:nvPr/>
          </p:nvPicPr>
          <p:blipFill>
            <a:blip r:embed="rId14"/>
            <a:stretch>
              <a:fillRect/>
            </a:stretch>
          </p:blipFill>
          <p:spPr>
            <a:xfrm>
              <a:off x="8869878" y="741312"/>
              <a:ext cx="2934037" cy="1166697"/>
            </a:xfrm>
            <a:prstGeom prst="rect">
              <a:avLst/>
            </a:prstGeom>
          </p:spPr>
        </p:pic>
      </p:grpSp>
      <p:grpSp>
        <p:nvGrpSpPr>
          <p:cNvPr id="21" name="Group 20">
            <a:extLst>
              <a:ext uri="{FF2B5EF4-FFF2-40B4-BE49-F238E27FC236}">
                <a16:creationId xmlns:a16="http://schemas.microsoft.com/office/drawing/2014/main" id="{935FC7AD-D416-A9D5-2C6D-9598D5343A68}"/>
              </a:ext>
            </a:extLst>
          </p:cNvPr>
          <p:cNvGrpSpPr/>
          <p:nvPr/>
        </p:nvGrpSpPr>
        <p:grpSpPr>
          <a:xfrm>
            <a:off x="-4214" y="5257"/>
            <a:ext cx="4887365" cy="1493627"/>
            <a:chOff x="6082211" y="5470612"/>
            <a:chExt cx="3886827" cy="1240498"/>
          </a:xfrm>
        </p:grpSpPr>
        <p:pic>
          <p:nvPicPr>
            <p:cNvPr id="23" name="Picture 22">
              <a:extLst>
                <a:ext uri="{FF2B5EF4-FFF2-40B4-BE49-F238E27FC236}">
                  <a16:creationId xmlns:a16="http://schemas.microsoft.com/office/drawing/2014/main" id="{676D8EA8-5482-CC5D-6AFB-FD5207165BF6}"/>
                </a:ext>
              </a:extLst>
            </p:cNvPr>
            <p:cNvPicPr>
              <a:picLocks noChangeAspect="1"/>
            </p:cNvPicPr>
            <p:nvPr/>
          </p:nvPicPr>
          <p:blipFill>
            <a:blip r:embed="rId15"/>
            <a:stretch>
              <a:fillRect/>
            </a:stretch>
          </p:blipFill>
          <p:spPr>
            <a:xfrm>
              <a:off x="6250064" y="5681292"/>
              <a:ext cx="3538994" cy="1016316"/>
            </a:xfrm>
            <a:prstGeom prst="rect">
              <a:avLst/>
            </a:prstGeom>
          </p:spPr>
        </p:pic>
        <p:sp>
          <p:nvSpPr>
            <p:cNvPr id="22" name="Rectangle 21">
              <a:extLst>
                <a:ext uri="{FF2B5EF4-FFF2-40B4-BE49-F238E27FC236}">
                  <a16:creationId xmlns:a16="http://schemas.microsoft.com/office/drawing/2014/main" id="{DDFF693B-E597-09AE-AEB7-7F89ABE105A0}"/>
                </a:ext>
              </a:extLst>
            </p:cNvPr>
            <p:cNvSpPr/>
            <p:nvPr/>
          </p:nvSpPr>
          <p:spPr>
            <a:xfrm>
              <a:off x="6082211" y="5470612"/>
              <a:ext cx="3886827" cy="12404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Quantum Machine Learning</a:t>
              </a:r>
              <a:endParaRPr kumimoji="0" lang="en-US" sz="1600" b="0" i="0" u="none" strike="noStrike" kern="1200" cap="none" spc="0" normalizeH="0" baseline="0" noProof="0" dirty="0">
                <a:ln>
                  <a:noFill/>
                </a:ln>
                <a:solidFill>
                  <a:srgbClr val="FFFFFF"/>
                </a:solidFill>
                <a:effectLst/>
                <a:uLnTx/>
                <a:uFillTx/>
                <a:latin typeface="Neue Haas Grotesk Text Pro"/>
                <a:ea typeface="+mn-ea"/>
                <a:cs typeface="+mn-cs"/>
              </a:endParaRPr>
            </a:p>
          </p:txBody>
        </p:sp>
      </p:grpSp>
      <p:grpSp>
        <p:nvGrpSpPr>
          <p:cNvPr id="24" name="Group 23">
            <a:extLst>
              <a:ext uri="{FF2B5EF4-FFF2-40B4-BE49-F238E27FC236}">
                <a16:creationId xmlns:a16="http://schemas.microsoft.com/office/drawing/2014/main" id="{E8EE7313-3C2C-AD16-6743-93C362BB5312}"/>
              </a:ext>
            </a:extLst>
          </p:cNvPr>
          <p:cNvGrpSpPr/>
          <p:nvPr/>
        </p:nvGrpSpPr>
        <p:grpSpPr>
          <a:xfrm>
            <a:off x="9047595" y="2745927"/>
            <a:ext cx="3131870" cy="2154219"/>
            <a:chOff x="6486250" y="3801447"/>
            <a:chExt cx="3158014" cy="2172202"/>
          </a:xfrm>
        </p:grpSpPr>
        <p:pic>
          <p:nvPicPr>
            <p:cNvPr id="26" name="Picture 25">
              <a:extLst>
                <a:ext uri="{FF2B5EF4-FFF2-40B4-BE49-F238E27FC236}">
                  <a16:creationId xmlns:a16="http://schemas.microsoft.com/office/drawing/2014/main" id="{603EA8D3-8E0B-9655-6885-4F5278DB738B}"/>
                </a:ext>
              </a:extLst>
            </p:cNvPr>
            <p:cNvPicPr>
              <a:picLocks noChangeAspect="1"/>
            </p:cNvPicPr>
            <p:nvPr/>
          </p:nvPicPr>
          <p:blipFill>
            <a:blip r:embed="rId16"/>
            <a:stretch>
              <a:fillRect/>
            </a:stretch>
          </p:blipFill>
          <p:spPr>
            <a:xfrm>
              <a:off x="6510503" y="4069437"/>
              <a:ext cx="3104299" cy="1904212"/>
            </a:xfrm>
            <a:prstGeom prst="rect">
              <a:avLst/>
            </a:prstGeom>
          </p:spPr>
        </p:pic>
        <p:sp>
          <p:nvSpPr>
            <p:cNvPr id="25" name="Rectangle 24">
              <a:extLst>
                <a:ext uri="{FF2B5EF4-FFF2-40B4-BE49-F238E27FC236}">
                  <a16:creationId xmlns:a16="http://schemas.microsoft.com/office/drawing/2014/main" id="{6F6D24D1-2123-D112-6E74-F426D70C7E11}"/>
                </a:ext>
              </a:extLst>
            </p:cNvPr>
            <p:cNvSpPr/>
            <p:nvPr/>
          </p:nvSpPr>
          <p:spPr>
            <a:xfrm>
              <a:off x="6486250" y="3801447"/>
              <a:ext cx="3158014" cy="2172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Hamiltonians for chemistry</a:t>
              </a:r>
            </a:p>
          </p:txBody>
        </p:sp>
        <p:pic>
          <p:nvPicPr>
            <p:cNvPr id="27" name="Picture 26">
              <a:extLst>
                <a:ext uri="{FF2B5EF4-FFF2-40B4-BE49-F238E27FC236}">
                  <a16:creationId xmlns:a16="http://schemas.microsoft.com/office/drawing/2014/main" id="{B3C87F3D-105F-27DB-11B3-7E7C5AA31B69}"/>
                </a:ext>
              </a:extLst>
            </p:cNvPr>
            <p:cNvPicPr>
              <a:picLocks noChangeAspect="1"/>
            </p:cNvPicPr>
            <p:nvPr/>
          </p:nvPicPr>
          <p:blipFill>
            <a:blip r:embed="rId17"/>
            <a:stretch>
              <a:fillRect/>
            </a:stretch>
          </p:blipFill>
          <p:spPr>
            <a:xfrm>
              <a:off x="6650428" y="4171220"/>
              <a:ext cx="1412224" cy="232647"/>
            </a:xfrm>
            <a:prstGeom prst="rect">
              <a:avLst/>
            </a:prstGeom>
          </p:spPr>
        </p:pic>
      </p:grpSp>
      <p:grpSp>
        <p:nvGrpSpPr>
          <p:cNvPr id="31" name="Group 30">
            <a:extLst>
              <a:ext uri="{FF2B5EF4-FFF2-40B4-BE49-F238E27FC236}">
                <a16:creationId xmlns:a16="http://schemas.microsoft.com/office/drawing/2014/main" id="{9283AA72-FF0A-34EB-41B2-738F4CFA245A}"/>
              </a:ext>
            </a:extLst>
          </p:cNvPr>
          <p:cNvGrpSpPr/>
          <p:nvPr/>
        </p:nvGrpSpPr>
        <p:grpSpPr>
          <a:xfrm>
            <a:off x="6411943" y="2744839"/>
            <a:ext cx="2632894" cy="2154217"/>
            <a:chOff x="2547736" y="4082051"/>
            <a:chExt cx="3158014" cy="2578568"/>
          </a:xfrm>
        </p:grpSpPr>
        <p:sp>
          <p:nvSpPr>
            <p:cNvPr id="32" name="Rectangle 31">
              <a:extLst>
                <a:ext uri="{FF2B5EF4-FFF2-40B4-BE49-F238E27FC236}">
                  <a16:creationId xmlns:a16="http://schemas.microsoft.com/office/drawing/2014/main" id="{9D1D2B5B-2EC4-BD7A-6C47-1471D030F11C}"/>
                </a:ext>
              </a:extLst>
            </p:cNvPr>
            <p:cNvSpPr/>
            <p:nvPr/>
          </p:nvSpPr>
          <p:spPr>
            <a:xfrm flipH="1">
              <a:off x="2547736" y="4082051"/>
              <a:ext cx="3158014" cy="25785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Spin-network diagrams</a:t>
              </a:r>
              <a:endParaRPr kumimoji="0" lang="en-US" sz="1600" b="0" i="0" u="none" strike="noStrike" kern="1200" cap="none" spc="0" normalizeH="0" baseline="0" noProof="0" dirty="0">
                <a:ln>
                  <a:noFill/>
                </a:ln>
                <a:solidFill>
                  <a:srgbClr val="FFFFFF"/>
                </a:solidFill>
                <a:effectLst/>
                <a:uLnTx/>
                <a:uFillTx/>
                <a:latin typeface="Neue Haas Grotesk Text Pro"/>
                <a:ea typeface="+mn-ea"/>
                <a:cs typeface="+mn-cs"/>
              </a:endParaRPr>
            </a:p>
          </p:txBody>
        </p:sp>
        <p:pic>
          <p:nvPicPr>
            <p:cNvPr id="33" name="Picture 32">
              <a:extLst>
                <a:ext uri="{FF2B5EF4-FFF2-40B4-BE49-F238E27FC236}">
                  <a16:creationId xmlns:a16="http://schemas.microsoft.com/office/drawing/2014/main" id="{408D6DA0-1911-7475-8D65-5E82BDBFFCE9}"/>
                </a:ext>
              </a:extLst>
            </p:cNvPr>
            <p:cNvPicPr>
              <a:picLocks noChangeAspect="1"/>
            </p:cNvPicPr>
            <p:nvPr/>
          </p:nvPicPr>
          <p:blipFill rotWithShape="1">
            <a:blip r:embed="rId18"/>
            <a:srcRect l="53282"/>
            <a:stretch/>
          </p:blipFill>
          <p:spPr>
            <a:xfrm>
              <a:off x="2675279" y="4437519"/>
              <a:ext cx="2946135" cy="2156481"/>
            </a:xfrm>
            <a:prstGeom prst="rect">
              <a:avLst/>
            </a:prstGeom>
          </p:spPr>
        </p:pic>
      </p:grpSp>
      <p:grpSp>
        <p:nvGrpSpPr>
          <p:cNvPr id="34" name="Group 33">
            <a:extLst>
              <a:ext uri="{FF2B5EF4-FFF2-40B4-BE49-F238E27FC236}">
                <a16:creationId xmlns:a16="http://schemas.microsoft.com/office/drawing/2014/main" id="{DA922835-31B1-746D-F0A6-D6B8626FC2AB}"/>
              </a:ext>
            </a:extLst>
          </p:cNvPr>
          <p:cNvGrpSpPr/>
          <p:nvPr/>
        </p:nvGrpSpPr>
        <p:grpSpPr>
          <a:xfrm>
            <a:off x="4887190" y="4839"/>
            <a:ext cx="3073311" cy="1491489"/>
            <a:chOff x="1549162" y="853253"/>
            <a:chExt cx="2637714" cy="1280092"/>
          </a:xfrm>
        </p:grpSpPr>
        <p:pic>
          <p:nvPicPr>
            <p:cNvPr id="35" name="Picture 34">
              <a:extLst>
                <a:ext uri="{FF2B5EF4-FFF2-40B4-BE49-F238E27FC236}">
                  <a16:creationId xmlns:a16="http://schemas.microsoft.com/office/drawing/2014/main" id="{BCD8836A-49D2-266B-1654-4CA635FD1471}"/>
                </a:ext>
              </a:extLst>
            </p:cNvPr>
            <p:cNvPicPr>
              <a:picLocks noChangeAspect="1"/>
            </p:cNvPicPr>
            <p:nvPr/>
          </p:nvPicPr>
          <p:blipFill rotWithShape="1">
            <a:blip r:embed="rId19"/>
            <a:srcRect t="27193"/>
            <a:stretch/>
          </p:blipFill>
          <p:spPr>
            <a:xfrm>
              <a:off x="1596820" y="1068347"/>
              <a:ext cx="2501006" cy="994138"/>
            </a:xfrm>
            <a:prstGeom prst="rect">
              <a:avLst/>
            </a:prstGeom>
          </p:spPr>
        </p:pic>
        <p:sp>
          <p:nvSpPr>
            <p:cNvPr id="36" name="Rectangle 35">
              <a:extLst>
                <a:ext uri="{FF2B5EF4-FFF2-40B4-BE49-F238E27FC236}">
                  <a16:creationId xmlns:a16="http://schemas.microsoft.com/office/drawing/2014/main" id="{1362C2BD-1B73-7834-F18C-E281D6175515}"/>
                </a:ext>
              </a:extLst>
            </p:cNvPr>
            <p:cNvSpPr/>
            <p:nvPr/>
          </p:nvSpPr>
          <p:spPr>
            <a:xfrm>
              <a:off x="1549162" y="853253"/>
              <a:ext cx="2637714" cy="12800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Counting and satisfiability</a:t>
              </a:r>
            </a:p>
          </p:txBody>
        </p:sp>
      </p:grpSp>
      <p:sp>
        <p:nvSpPr>
          <p:cNvPr id="43" name="Rectangle 42">
            <a:extLst>
              <a:ext uri="{FF2B5EF4-FFF2-40B4-BE49-F238E27FC236}">
                <a16:creationId xmlns:a16="http://schemas.microsoft.com/office/drawing/2014/main" id="{CBEECEB5-5917-75CF-9F99-60BAFEBFF9C3}"/>
              </a:ext>
            </a:extLst>
          </p:cNvPr>
          <p:cNvSpPr/>
          <p:nvPr/>
        </p:nvSpPr>
        <p:spPr>
          <a:xfrm>
            <a:off x="6411943" y="1501730"/>
            <a:ext cx="2632894" cy="1242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Quantum error correction</a:t>
            </a:r>
          </a:p>
        </p:txBody>
      </p:sp>
      <p:sp>
        <p:nvSpPr>
          <p:cNvPr id="49" name="Rectangle 48">
            <a:extLst>
              <a:ext uri="{FF2B5EF4-FFF2-40B4-BE49-F238E27FC236}">
                <a16:creationId xmlns:a16="http://schemas.microsoft.com/office/drawing/2014/main" id="{1B7E2AB4-1831-94D4-4AE3-2706E70FB7C9}"/>
              </a:ext>
            </a:extLst>
          </p:cNvPr>
          <p:cNvSpPr/>
          <p:nvPr/>
        </p:nvSpPr>
        <p:spPr>
          <a:xfrm>
            <a:off x="-4214" y="1504107"/>
            <a:ext cx="2913849" cy="1240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Continuous-variable</a:t>
            </a:r>
            <a:r>
              <a:rPr kumimoji="0" lang="en-US" sz="700" b="0" i="0" u="none" strike="noStrike" kern="1200" cap="none" spc="0" normalizeH="0" baseline="0" noProof="0" dirty="0">
                <a:ln>
                  <a:noFill/>
                </a:ln>
                <a:solidFill>
                  <a:srgbClr val="000000"/>
                </a:solidFill>
                <a:effectLst/>
                <a:uLnTx/>
                <a:uFillTx/>
                <a:latin typeface="Neue Haas Grotesk Text Pro"/>
                <a:ea typeface="+mn-ea"/>
                <a:cs typeface="+mn-cs"/>
              </a:rPr>
              <a:t> </a:t>
            </a: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quantum</a:t>
            </a:r>
          </a:p>
        </p:txBody>
      </p:sp>
      <p:sp>
        <p:nvSpPr>
          <p:cNvPr id="57" name="Rectangle 56">
            <a:extLst>
              <a:ext uri="{FF2B5EF4-FFF2-40B4-BE49-F238E27FC236}">
                <a16:creationId xmlns:a16="http://schemas.microsoft.com/office/drawing/2014/main" id="{86191E05-AB3B-40C1-97AA-63DD7DA48031}"/>
              </a:ext>
            </a:extLst>
          </p:cNvPr>
          <p:cNvSpPr/>
          <p:nvPr/>
        </p:nvSpPr>
        <p:spPr>
          <a:xfrm>
            <a:off x="2912395" y="1498795"/>
            <a:ext cx="3499548" cy="1245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Linear</a:t>
            </a:r>
            <a:r>
              <a:rPr kumimoji="0" lang="en-US" sz="1400" b="0" i="0" u="none" strike="noStrike" kern="1200" cap="none" spc="0" normalizeH="0" baseline="0" noProof="0" dirty="0">
                <a:ln>
                  <a:noFill/>
                </a:ln>
                <a:solidFill>
                  <a:srgbClr val="000000"/>
                </a:solidFill>
                <a:effectLst/>
                <a:uLnTx/>
                <a:uFillTx/>
                <a:latin typeface="Neue Haas Grotesk Text Pro"/>
                <a:ea typeface="+mn-ea"/>
                <a:cs typeface="+mn-cs"/>
              </a:rPr>
              <a:t> </a:t>
            </a: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Optical</a:t>
            </a:r>
            <a:r>
              <a:rPr kumimoji="0" lang="en-US" sz="1400" b="0" i="0" u="none" strike="noStrike" kern="1200" cap="none" spc="0" normalizeH="0" baseline="0" noProof="0" dirty="0">
                <a:ln>
                  <a:noFill/>
                </a:ln>
                <a:solidFill>
                  <a:srgbClr val="000000"/>
                </a:solidFill>
                <a:effectLst/>
                <a:uLnTx/>
                <a:uFillTx/>
                <a:latin typeface="Neue Haas Grotesk Text Pro"/>
                <a:ea typeface="+mn-ea"/>
                <a:cs typeface="+mn-cs"/>
              </a:rPr>
              <a:t> </a:t>
            </a: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Quantum</a:t>
            </a:r>
            <a:r>
              <a:rPr kumimoji="0" lang="en-US" sz="1300" b="0" i="0" u="none" strike="noStrike" kern="1200" cap="none" spc="0" normalizeH="0" baseline="0" noProof="0" dirty="0">
                <a:ln>
                  <a:noFill/>
                </a:ln>
                <a:solidFill>
                  <a:srgbClr val="000000"/>
                </a:solidFill>
                <a:effectLst/>
                <a:uLnTx/>
                <a:uFillTx/>
                <a:latin typeface="Neue Haas Grotesk Text Pro"/>
                <a:ea typeface="+mn-ea"/>
                <a:cs typeface="+mn-cs"/>
              </a:rPr>
              <a:t> </a:t>
            </a: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Computing</a:t>
            </a:r>
          </a:p>
        </p:txBody>
      </p:sp>
      <p:pic>
        <p:nvPicPr>
          <p:cNvPr id="66" name="Picture 65">
            <a:extLst>
              <a:ext uri="{FF2B5EF4-FFF2-40B4-BE49-F238E27FC236}">
                <a16:creationId xmlns:a16="http://schemas.microsoft.com/office/drawing/2014/main" id="{099CBBE0-E63B-8892-3A30-F92B828C202B}"/>
              </a:ext>
            </a:extLst>
          </p:cNvPr>
          <p:cNvPicPr>
            <a:picLocks noChangeAspect="1"/>
          </p:cNvPicPr>
          <p:nvPr/>
        </p:nvPicPr>
        <p:blipFill>
          <a:blip r:embed="rId20"/>
          <a:stretch>
            <a:fillRect/>
          </a:stretch>
        </p:blipFill>
        <p:spPr>
          <a:xfrm>
            <a:off x="119415" y="3112921"/>
            <a:ext cx="2620022" cy="1741726"/>
          </a:xfrm>
          <a:prstGeom prst="rect">
            <a:avLst/>
          </a:prstGeom>
        </p:spPr>
      </p:pic>
      <p:sp>
        <p:nvSpPr>
          <p:cNvPr id="69" name="Rectangle 68">
            <a:extLst>
              <a:ext uri="{FF2B5EF4-FFF2-40B4-BE49-F238E27FC236}">
                <a16:creationId xmlns:a16="http://schemas.microsoft.com/office/drawing/2014/main" id="{E2F0F1FB-6B3D-73F0-4BD3-1836FDC44693}"/>
              </a:ext>
            </a:extLst>
          </p:cNvPr>
          <p:cNvSpPr/>
          <p:nvPr/>
        </p:nvSpPr>
        <p:spPr>
          <a:xfrm flipH="1">
            <a:off x="-4216" y="2743283"/>
            <a:ext cx="2913849" cy="2162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QAOA</a:t>
            </a:r>
            <a:endParaRPr kumimoji="0" lang="en-US" sz="1600" b="0" i="0" u="none" strike="noStrike" kern="1200" cap="none" spc="0" normalizeH="0" baseline="0" noProof="0" dirty="0">
              <a:ln>
                <a:noFill/>
              </a:ln>
              <a:solidFill>
                <a:srgbClr val="FFFFFF"/>
              </a:solidFill>
              <a:effectLst/>
              <a:uLnTx/>
              <a:uFillTx/>
              <a:latin typeface="Neue Haas Grotesk Text Pro"/>
              <a:ea typeface="+mn-ea"/>
              <a:cs typeface="+mn-cs"/>
            </a:endParaRPr>
          </a:p>
        </p:txBody>
      </p:sp>
      <p:pic>
        <p:nvPicPr>
          <p:cNvPr id="72" name="Picture 71">
            <a:extLst>
              <a:ext uri="{FF2B5EF4-FFF2-40B4-BE49-F238E27FC236}">
                <a16:creationId xmlns:a16="http://schemas.microsoft.com/office/drawing/2014/main" id="{92E10D0B-C5F4-7178-0D18-CD17BEDE745F}"/>
              </a:ext>
            </a:extLst>
          </p:cNvPr>
          <p:cNvPicPr>
            <a:picLocks noChangeAspect="1"/>
          </p:cNvPicPr>
          <p:nvPr/>
        </p:nvPicPr>
        <p:blipFill>
          <a:blip r:embed="rId21"/>
          <a:stretch>
            <a:fillRect/>
          </a:stretch>
        </p:blipFill>
        <p:spPr>
          <a:xfrm>
            <a:off x="2977613" y="3308633"/>
            <a:ext cx="1517708" cy="1542794"/>
          </a:xfrm>
          <a:prstGeom prst="rect">
            <a:avLst/>
          </a:prstGeom>
        </p:spPr>
      </p:pic>
      <p:pic>
        <p:nvPicPr>
          <p:cNvPr id="74" name="Picture 73">
            <a:extLst>
              <a:ext uri="{FF2B5EF4-FFF2-40B4-BE49-F238E27FC236}">
                <a16:creationId xmlns:a16="http://schemas.microsoft.com/office/drawing/2014/main" id="{CEB6B494-734E-ED81-207C-4BA8A866CBB5}"/>
              </a:ext>
            </a:extLst>
          </p:cNvPr>
          <p:cNvPicPr>
            <a:picLocks noChangeAspect="1"/>
          </p:cNvPicPr>
          <p:nvPr/>
        </p:nvPicPr>
        <p:blipFill>
          <a:blip r:embed="rId22"/>
          <a:stretch>
            <a:fillRect/>
          </a:stretch>
        </p:blipFill>
        <p:spPr>
          <a:xfrm>
            <a:off x="4817399" y="3107099"/>
            <a:ext cx="1523979" cy="1733448"/>
          </a:xfrm>
          <a:prstGeom prst="rect">
            <a:avLst/>
          </a:prstGeom>
        </p:spPr>
      </p:pic>
      <p:sp>
        <p:nvSpPr>
          <p:cNvPr id="75" name="Rectangle 74">
            <a:extLst>
              <a:ext uri="{FF2B5EF4-FFF2-40B4-BE49-F238E27FC236}">
                <a16:creationId xmlns:a16="http://schemas.microsoft.com/office/drawing/2014/main" id="{477700D1-4DBC-9532-3F69-21A4024909F1}"/>
              </a:ext>
            </a:extLst>
          </p:cNvPr>
          <p:cNvSpPr/>
          <p:nvPr/>
        </p:nvSpPr>
        <p:spPr>
          <a:xfrm flipH="1">
            <a:off x="2909633" y="2741325"/>
            <a:ext cx="3499546" cy="2162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Neue Haas Grotesk Text Pro"/>
                <a:ea typeface="+mn-ea"/>
                <a:cs typeface="+mn-cs"/>
              </a:rPr>
              <a:t>Quantum cryptography</a:t>
            </a:r>
            <a:endParaRPr kumimoji="0" lang="en-US" sz="1600" b="0" i="0" u="none" strike="noStrike" kern="1200" cap="none" spc="0" normalizeH="0" baseline="0" noProof="0" dirty="0">
              <a:ln>
                <a:noFill/>
              </a:ln>
              <a:solidFill>
                <a:srgbClr val="FFFFFF"/>
              </a:solidFill>
              <a:effectLst/>
              <a:uLnTx/>
              <a:uFillTx/>
              <a:latin typeface="Neue Haas Grotesk Text Pro"/>
              <a:ea typeface="+mn-ea"/>
              <a:cs typeface="+mn-cs"/>
            </a:endParaRPr>
          </a:p>
        </p:txBody>
      </p:sp>
      <p:pic>
        <p:nvPicPr>
          <p:cNvPr id="2" name="Picture 1">
            <a:extLst>
              <a:ext uri="{FF2B5EF4-FFF2-40B4-BE49-F238E27FC236}">
                <a16:creationId xmlns:a16="http://schemas.microsoft.com/office/drawing/2014/main" id="{2ECD5D47-0D75-3FA8-B6DF-B43D77F5582C}"/>
              </a:ext>
            </a:extLst>
          </p:cNvPr>
          <p:cNvPicPr>
            <a:picLocks noChangeAspect="1"/>
          </p:cNvPicPr>
          <p:nvPr/>
        </p:nvPicPr>
        <p:blipFill>
          <a:blip r:embed="rId23"/>
          <a:srcRect l="4014" r="28331"/>
          <a:stretch>
            <a:fillRect/>
          </a:stretch>
        </p:blipFill>
        <p:spPr>
          <a:xfrm>
            <a:off x="28651" y="1832279"/>
            <a:ext cx="2840543" cy="788001"/>
          </a:xfrm>
          <a:prstGeom prst="rect">
            <a:avLst/>
          </a:prstGeom>
        </p:spPr>
      </p:pic>
    </p:spTree>
    <p:extLst>
      <p:ext uri="{BB962C8B-B14F-4D97-AF65-F5344CB8AC3E}">
        <p14:creationId xmlns:p14="http://schemas.microsoft.com/office/powerpoint/2010/main" val="234477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a:extLst>
              <a:ext uri="{FF2B5EF4-FFF2-40B4-BE49-F238E27FC236}">
                <a16:creationId xmlns:a16="http://schemas.microsoft.com/office/drawing/2014/main" id="{25F69D7D-B21C-12C5-D090-0F87F0DCD1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 t="10527" b="6197"/>
          <a:stretch/>
        </p:blipFill>
        <p:spPr bwMode="auto">
          <a:xfrm>
            <a:off x="287783" y="1982247"/>
            <a:ext cx="3615627" cy="46203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 advertisement for a computer&#10;&#10;AI-generated content may be incorrect.">
            <a:extLst>
              <a:ext uri="{FF2B5EF4-FFF2-40B4-BE49-F238E27FC236}">
                <a16:creationId xmlns:a16="http://schemas.microsoft.com/office/drawing/2014/main" id="{4986967B-FD59-19B0-F5A8-C804C0938E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 r="-2" b="36396"/>
          <a:stretch/>
        </p:blipFill>
        <p:spPr bwMode="auto">
          <a:xfrm>
            <a:off x="4281911" y="2783180"/>
            <a:ext cx="3628181" cy="3137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CB456D-F8B9-3CD9-8F41-1A10DAAA4D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15" r="19959"/>
          <a:stretch/>
        </p:blipFill>
        <p:spPr bwMode="auto">
          <a:xfrm>
            <a:off x="275226" y="404240"/>
            <a:ext cx="3615629" cy="1447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No photo description available.">
            <a:extLst>
              <a:ext uri="{FF2B5EF4-FFF2-40B4-BE49-F238E27FC236}">
                <a16:creationId xmlns:a16="http://schemas.microsoft.com/office/drawing/2014/main" id="{9A44657C-EAC7-73F5-0D3E-F715237F30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669" r="-3" b="44439"/>
          <a:stretch/>
        </p:blipFill>
        <p:spPr bwMode="auto">
          <a:xfrm>
            <a:off x="4275635" y="404239"/>
            <a:ext cx="3628179" cy="144729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7+ Thousand Back 90s Royalty-Free Images, Stock Photos &amp; Pictures |  Shutterstock">
            <a:extLst>
              <a:ext uri="{FF2B5EF4-FFF2-40B4-BE49-F238E27FC236}">
                <a16:creationId xmlns:a16="http://schemas.microsoft.com/office/drawing/2014/main" id="{170BAADE-457C-C5CE-8064-CC37B2638F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29" t="28639" r="3751" b="12396"/>
          <a:stretch/>
        </p:blipFill>
        <p:spPr bwMode="auto">
          <a:xfrm>
            <a:off x="8288595" y="408145"/>
            <a:ext cx="3628179" cy="14433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rite Once&quot; Images – Browse 43 Stock Photos, Vectors, and Video | Adobe  Stock">
            <a:extLst>
              <a:ext uri="{FF2B5EF4-FFF2-40B4-BE49-F238E27FC236}">
                <a16:creationId xmlns:a16="http://schemas.microsoft.com/office/drawing/2014/main" id="{E6358384-2A3C-8886-C305-B485088D9C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8592" y="1982247"/>
            <a:ext cx="3622170" cy="36221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 advertisement for a computer&#10;&#10;AI-generated content may be incorrect.">
            <a:extLst>
              <a:ext uri="{FF2B5EF4-FFF2-40B4-BE49-F238E27FC236}">
                <a16:creationId xmlns:a16="http://schemas.microsoft.com/office/drawing/2014/main" id="{08370F29-31FE-EF15-8389-21AFE016C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5" t="39" r="24448" b="53048"/>
          <a:stretch/>
        </p:blipFill>
        <p:spPr bwMode="auto">
          <a:xfrm>
            <a:off x="4275635" y="1982247"/>
            <a:ext cx="3628178" cy="311188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E139549-8EDE-955A-0CC2-1FDBA36BE50F}"/>
              </a:ext>
            </a:extLst>
          </p:cNvPr>
          <p:cNvSpPr/>
          <p:nvPr/>
        </p:nvSpPr>
        <p:spPr>
          <a:xfrm rot="723443">
            <a:off x="11193025" y="1023973"/>
            <a:ext cx="335744" cy="213906"/>
          </a:xfrm>
          <a:prstGeom prst="rect">
            <a:avLst/>
          </a:prstGeom>
          <a:solidFill>
            <a:srgbClr val="5C2E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6180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05298-3A0D-5404-CDE7-65DB93977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BB77F-269D-734E-03C5-E8054501A8E6}"/>
              </a:ext>
            </a:extLst>
          </p:cNvPr>
          <p:cNvSpPr>
            <a:spLocks noGrp="1"/>
          </p:cNvSpPr>
          <p:nvPr>
            <p:ph type="title"/>
          </p:nvPr>
        </p:nvSpPr>
        <p:spPr/>
        <p:txBody>
          <a:bodyPr>
            <a:normAutofit/>
          </a:bodyPr>
          <a:lstStyle/>
          <a:p>
            <a:r>
              <a:rPr lang="en-US" sz="5500" dirty="0"/>
              <a:t>Roadmap of this tutorial</a:t>
            </a:r>
          </a:p>
        </p:txBody>
      </p:sp>
      <p:sp>
        <p:nvSpPr>
          <p:cNvPr id="3" name="Content Placeholder 2">
            <a:extLst>
              <a:ext uri="{FF2B5EF4-FFF2-40B4-BE49-F238E27FC236}">
                <a16:creationId xmlns:a16="http://schemas.microsoft.com/office/drawing/2014/main" id="{22FB25C0-D2D7-52E4-D82D-D03AE686D1AD}"/>
              </a:ext>
            </a:extLst>
          </p:cNvPr>
          <p:cNvSpPr>
            <a:spLocks noGrp="1"/>
          </p:cNvSpPr>
          <p:nvPr>
            <p:ph idx="1"/>
          </p:nvPr>
        </p:nvSpPr>
        <p:spPr>
          <a:xfrm>
            <a:off x="901099" y="2360647"/>
            <a:ext cx="10811826" cy="4301409"/>
          </a:xfrm>
        </p:spPr>
        <p:txBody>
          <a:bodyPr>
            <a:noAutofit/>
          </a:bodyPr>
          <a:lstStyle/>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Introduction to pictorial reasoning</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b="1" dirty="0">
                <a:latin typeface="Aptos" panose="020B0004020202020204" pitchFamily="34" charset="0"/>
                <a:cs typeface="Sabon Next LT" panose="02000500000000000000" pitchFamily="2" charset="0"/>
              </a:rPr>
              <a:t> Tutorial on the ZX-calculus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Study teaching high school students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Activity on quantum teleportation and communication</a:t>
            </a:r>
            <a:endParaRPr lang="en-US" sz="2800" dirty="0">
              <a:latin typeface="Aptos" panose="020B0004020202020204" pitchFamily="34" charset="0"/>
            </a:endParaRPr>
          </a:p>
        </p:txBody>
      </p:sp>
    </p:spTree>
    <p:extLst>
      <p:ext uri="{BB962C8B-B14F-4D97-AF65-F5344CB8AC3E}">
        <p14:creationId xmlns:p14="http://schemas.microsoft.com/office/powerpoint/2010/main" val="3803732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77367-86A5-2661-BBBD-7138B261382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EDDFDC-3780-6556-6EBE-BA37EA1D9630}"/>
              </a:ext>
            </a:extLst>
          </p:cNvPr>
          <p:cNvPicPr>
            <a:picLocks noChangeAspect="1"/>
          </p:cNvPicPr>
          <p:nvPr/>
        </p:nvPicPr>
        <p:blipFill>
          <a:blip r:embed="rId2"/>
          <a:stretch>
            <a:fillRect/>
          </a:stretch>
        </p:blipFill>
        <p:spPr>
          <a:xfrm>
            <a:off x="461211" y="3675192"/>
            <a:ext cx="7772400" cy="956962"/>
          </a:xfrm>
          <a:prstGeom prst="rect">
            <a:avLst/>
          </a:prstGeom>
        </p:spPr>
      </p:pic>
      <p:pic>
        <p:nvPicPr>
          <p:cNvPr id="4" name="Picture 3">
            <a:extLst>
              <a:ext uri="{FF2B5EF4-FFF2-40B4-BE49-F238E27FC236}">
                <a16:creationId xmlns:a16="http://schemas.microsoft.com/office/drawing/2014/main" id="{1904D494-0B7F-41AA-8583-E94B30DA7CCD}"/>
              </a:ext>
            </a:extLst>
          </p:cNvPr>
          <p:cNvPicPr>
            <a:picLocks noChangeAspect="1"/>
          </p:cNvPicPr>
          <p:nvPr/>
        </p:nvPicPr>
        <p:blipFill>
          <a:blip r:embed="rId3"/>
          <a:stretch>
            <a:fillRect/>
          </a:stretch>
        </p:blipFill>
        <p:spPr>
          <a:xfrm>
            <a:off x="461211" y="2007010"/>
            <a:ext cx="7772400" cy="1624771"/>
          </a:xfrm>
          <a:prstGeom prst="rect">
            <a:avLst/>
          </a:prstGeom>
        </p:spPr>
      </p:pic>
      <p:pic>
        <p:nvPicPr>
          <p:cNvPr id="5" name="Picture 4">
            <a:extLst>
              <a:ext uri="{FF2B5EF4-FFF2-40B4-BE49-F238E27FC236}">
                <a16:creationId xmlns:a16="http://schemas.microsoft.com/office/drawing/2014/main" id="{817A4D97-08C8-AC0D-9518-CDC849CB32A8}"/>
              </a:ext>
            </a:extLst>
          </p:cNvPr>
          <p:cNvPicPr>
            <a:picLocks noChangeAspect="1"/>
          </p:cNvPicPr>
          <p:nvPr/>
        </p:nvPicPr>
        <p:blipFill>
          <a:blip r:embed="rId4"/>
          <a:stretch>
            <a:fillRect/>
          </a:stretch>
        </p:blipFill>
        <p:spPr>
          <a:xfrm>
            <a:off x="461211" y="5053263"/>
            <a:ext cx="11124222" cy="1177292"/>
          </a:xfrm>
          <a:prstGeom prst="rect">
            <a:avLst/>
          </a:prstGeom>
        </p:spPr>
      </p:pic>
      <p:sp>
        <p:nvSpPr>
          <p:cNvPr id="6" name="Title 1">
            <a:extLst>
              <a:ext uri="{FF2B5EF4-FFF2-40B4-BE49-F238E27FC236}">
                <a16:creationId xmlns:a16="http://schemas.microsoft.com/office/drawing/2014/main" id="{231D3491-6B7F-C768-D860-B268B1A7CEE3}"/>
              </a:ext>
            </a:extLst>
          </p:cNvPr>
          <p:cNvSpPr txBox="1">
            <a:spLocks/>
          </p:cNvSpPr>
          <p:nvPr/>
        </p:nvSpPr>
        <p:spPr>
          <a:xfrm>
            <a:off x="461211" y="365125"/>
            <a:ext cx="1089258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Display" panose="02110004020202020204"/>
                <a:ea typeface="+mj-ea"/>
                <a:cs typeface="+mj-cs"/>
              </a:rPr>
              <a:t>High school study on teaching quantum with pictures</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prstClr val="black"/>
                </a:solidFill>
                <a:latin typeface="Aptos Display" panose="02110004020202020204"/>
              </a:rPr>
              <a:t>Based on graduate courses that have run for the past &gt;10 years at the University of Oxford</a:t>
            </a:r>
            <a:endParaRPr kumimoji="0" lang="en-US" sz="20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rPr>
              <a:t>The papers:</a:t>
            </a:r>
            <a:endParaRPr kumimoji="0" lang="en-GB" sz="2800" b="1"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435360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5506-ABFC-468F-9368-F58998CBB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25D54-D0E2-1C2C-0657-E0A51B92EA72}"/>
              </a:ext>
            </a:extLst>
          </p:cNvPr>
          <p:cNvSpPr>
            <a:spLocks noGrp="1"/>
          </p:cNvSpPr>
          <p:nvPr>
            <p:ph type="title"/>
          </p:nvPr>
        </p:nvSpPr>
        <p:spPr>
          <a:xfrm>
            <a:off x="583095" y="365124"/>
            <a:ext cx="10515600" cy="1325563"/>
          </a:xfrm>
        </p:spPr>
        <p:txBody>
          <a:bodyPr/>
          <a:lstStyle/>
          <a:p>
            <a:r>
              <a:rPr lang="en-US" b="1" dirty="0"/>
              <a:t>The experiment </a:t>
            </a:r>
            <a:endParaRPr lang="en-GB" b="1" dirty="0"/>
          </a:p>
        </p:txBody>
      </p:sp>
      <p:sp>
        <p:nvSpPr>
          <p:cNvPr id="3" name="Content Placeholder 2">
            <a:extLst>
              <a:ext uri="{FF2B5EF4-FFF2-40B4-BE49-F238E27FC236}">
                <a16:creationId xmlns:a16="http://schemas.microsoft.com/office/drawing/2014/main" id="{8FB37CA5-58ED-D24A-867B-EEA9B932C99A}"/>
              </a:ext>
            </a:extLst>
          </p:cNvPr>
          <p:cNvSpPr>
            <a:spLocks noGrp="1"/>
          </p:cNvSpPr>
          <p:nvPr>
            <p:ph idx="1"/>
          </p:nvPr>
        </p:nvSpPr>
        <p:spPr>
          <a:xfrm>
            <a:off x="450574" y="1721541"/>
            <a:ext cx="5811078" cy="4351338"/>
          </a:xfrm>
          <a:scene3d>
            <a:camera prst="orthographicFront"/>
            <a:lightRig rig="threePt" dir="t"/>
          </a:scene3d>
          <a:sp3d prstMaterial="matte"/>
        </p:spPr>
        <p:txBody>
          <a:bodyPr/>
          <a:lstStyle/>
          <a:p>
            <a:r>
              <a:rPr lang="en-US" b="1" dirty="0"/>
              <a:t>Key Research Objective</a:t>
            </a:r>
            <a:r>
              <a:rPr lang="en-US" dirty="0"/>
              <a:t>: demonstrate learnability of </a:t>
            </a:r>
            <a:r>
              <a:rPr lang="en-US" dirty="0" err="1"/>
              <a:t>QPic</a:t>
            </a:r>
            <a:r>
              <a:rPr lang="en-US" dirty="0"/>
              <a:t> for the age group 16-18, keeping </a:t>
            </a:r>
            <a:r>
              <a:rPr lang="en-US" dirty="0" err="1"/>
              <a:t>QPic</a:t>
            </a:r>
            <a:r>
              <a:rPr lang="en-US" dirty="0"/>
              <a:t> within the ZPD</a:t>
            </a:r>
          </a:p>
          <a:p>
            <a:r>
              <a:rPr lang="en-US" b="1" dirty="0"/>
              <a:t>Key Performance Indicator</a:t>
            </a:r>
            <a:r>
              <a:rPr lang="en-US" dirty="0"/>
              <a:t>: Oxford post-grad level exam</a:t>
            </a:r>
          </a:p>
          <a:p>
            <a:r>
              <a:rPr lang="en-US" b="1" dirty="0"/>
              <a:t>Training</a:t>
            </a:r>
            <a:r>
              <a:rPr lang="en-US" dirty="0"/>
              <a:t>: 8 lectures and live tutorials based on the “Quantum in Pictures” book.</a:t>
            </a:r>
            <a:endParaRPr lang="en-GB" dirty="0"/>
          </a:p>
        </p:txBody>
      </p:sp>
      <p:pic>
        <p:nvPicPr>
          <p:cNvPr id="5" name="Picture 4" descr="A diagram of a person's head&#10;&#10;Description automatically generated">
            <a:extLst>
              <a:ext uri="{FF2B5EF4-FFF2-40B4-BE49-F238E27FC236}">
                <a16:creationId xmlns:a16="http://schemas.microsoft.com/office/drawing/2014/main" id="{BC363298-1668-9766-EC9C-3B31981F6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416" y="1027906"/>
            <a:ext cx="5073489" cy="5418624"/>
          </a:xfrm>
          <a:prstGeom prst="rect">
            <a:avLst/>
          </a:prstGeom>
          <a:effectLst>
            <a:glow rad="139700">
              <a:schemeClr val="accent1">
                <a:satMod val="175000"/>
                <a:alpha val="43000"/>
              </a:schemeClr>
            </a:glow>
            <a:outerShdw blurRad="50800" dist="50800" dir="5400000" sx="1000" sy="1000" algn="ctr" rotWithShape="0">
              <a:srgbClr val="000000"/>
            </a:outerShdw>
            <a:reflection stA="0" endPos="56000" dist="12700" dir="5400000" sy="-100000" algn="bl" rotWithShape="0"/>
            <a:softEdge rad="228600"/>
          </a:effectLst>
        </p:spPr>
      </p:pic>
    </p:spTree>
    <p:extLst>
      <p:ext uri="{BB962C8B-B14F-4D97-AF65-F5344CB8AC3E}">
        <p14:creationId xmlns:p14="http://schemas.microsoft.com/office/powerpoint/2010/main" val="266478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816FB-DDC3-DDF5-C46E-A2FDEBC626DA}"/>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8DB1F16-D17C-E288-0250-B4D577AEB0C1}"/>
              </a:ext>
            </a:extLst>
          </p:cNvPr>
          <p:cNvSpPr>
            <a:spLocks noGrp="1"/>
          </p:cNvSpPr>
          <p:nvPr>
            <p:ph idx="1"/>
          </p:nvPr>
        </p:nvSpPr>
        <p:spPr>
          <a:xfrm>
            <a:off x="444499" y="3200400"/>
            <a:ext cx="11303001" cy="2600475"/>
          </a:xfrm>
        </p:spPr>
        <p:txBody>
          <a:bodyPr numCol="2">
            <a:normAutofit lnSpcReduction="10000"/>
          </a:bodyPr>
          <a:lstStyle/>
          <a:p>
            <a:r>
              <a:rPr lang="en-US" sz="2000" dirty="0"/>
              <a:t>Spacetime diagrams</a:t>
            </a:r>
          </a:p>
          <a:p>
            <a:r>
              <a:rPr lang="en-US" sz="2000" dirty="0"/>
              <a:t>Process theories and Choi-</a:t>
            </a:r>
            <a:r>
              <a:rPr lang="en-US" sz="2000" dirty="0" err="1"/>
              <a:t>Jamiołkowski</a:t>
            </a:r>
            <a:r>
              <a:rPr lang="en-US" sz="2000" dirty="0"/>
              <a:t> isomorphism</a:t>
            </a:r>
          </a:p>
          <a:p>
            <a:r>
              <a:rPr lang="en-US" sz="2000" dirty="0"/>
              <a:t>Quantum gates</a:t>
            </a:r>
            <a:br>
              <a:rPr lang="en-US" sz="2000" dirty="0"/>
            </a:br>
            <a:r>
              <a:rPr lang="en-US" sz="2000" dirty="0"/>
              <a:t>(CNOT, H, Z Phase, X Phase)</a:t>
            </a:r>
          </a:p>
          <a:p>
            <a:r>
              <a:rPr lang="en-US" sz="2000" dirty="0"/>
              <a:t>Reversible computation</a:t>
            </a:r>
          </a:p>
          <a:p>
            <a:r>
              <a:rPr lang="en-US" sz="2000" dirty="0"/>
              <a:t>States, circuits, measurement,</a:t>
            </a:r>
            <a:br>
              <a:rPr lang="en-US" sz="2000" dirty="0"/>
            </a:br>
            <a:r>
              <a:rPr lang="en-US" sz="2000" dirty="0"/>
              <a:t>post-selection</a:t>
            </a:r>
          </a:p>
          <a:p>
            <a:r>
              <a:rPr lang="en-US" sz="2000" dirty="0"/>
              <a:t>Complementarity of Z and X observables</a:t>
            </a:r>
          </a:p>
          <a:p>
            <a:r>
              <a:rPr lang="en-US" sz="2000" dirty="0"/>
              <a:t>Entanglement, Bell state,</a:t>
            </a:r>
            <a:br>
              <a:rPr lang="en-US" sz="2000" dirty="0"/>
            </a:br>
            <a:r>
              <a:rPr lang="en-US" sz="2000" dirty="0"/>
              <a:t>Bell measurement</a:t>
            </a:r>
          </a:p>
          <a:p>
            <a:r>
              <a:rPr lang="en-US" sz="2000" dirty="0"/>
              <a:t>Deterministic vs non-deterministic processes</a:t>
            </a:r>
          </a:p>
          <a:p>
            <a:r>
              <a:rPr lang="en-US" sz="2000" dirty="0"/>
              <a:t>Uncertainty principle</a:t>
            </a:r>
          </a:p>
          <a:p>
            <a:r>
              <a:rPr lang="en-US" sz="2000" dirty="0"/>
              <a:t>Multi-party quantum communication protocols</a:t>
            </a:r>
          </a:p>
          <a:p>
            <a:r>
              <a:rPr lang="en-US" sz="2000" dirty="0"/>
              <a:t>Mixed state quantum information</a:t>
            </a:r>
          </a:p>
        </p:txBody>
      </p:sp>
      <p:sp>
        <p:nvSpPr>
          <p:cNvPr id="9" name="Title 1">
            <a:extLst>
              <a:ext uri="{FF2B5EF4-FFF2-40B4-BE49-F238E27FC236}">
                <a16:creationId xmlns:a16="http://schemas.microsoft.com/office/drawing/2014/main" id="{F06C1F68-1CD7-051F-2D7A-81D3B96DF9B3}"/>
              </a:ext>
            </a:extLst>
          </p:cNvPr>
          <p:cNvSpPr>
            <a:spLocks noGrp="1"/>
          </p:cNvSpPr>
          <p:nvPr>
            <p:ph type="title"/>
          </p:nvPr>
        </p:nvSpPr>
        <p:spPr>
          <a:xfrm>
            <a:off x="444500" y="-78070"/>
            <a:ext cx="11303001" cy="1325563"/>
          </a:xfrm>
        </p:spPr>
        <p:txBody>
          <a:bodyPr>
            <a:normAutofit/>
          </a:bodyPr>
          <a:lstStyle/>
          <a:p>
            <a:pPr algn="ctr"/>
            <a:r>
              <a:rPr lang="en-US" sz="4000" b="1" dirty="0"/>
              <a:t>Concepts taught in the 8 weeks’ lectures</a:t>
            </a:r>
            <a:endParaRPr lang="en-GB" sz="4000" b="1" dirty="0"/>
          </a:p>
        </p:txBody>
      </p:sp>
      <p:sp>
        <p:nvSpPr>
          <p:cNvPr id="3" name="Content Placeholder 2">
            <a:extLst>
              <a:ext uri="{FF2B5EF4-FFF2-40B4-BE49-F238E27FC236}">
                <a16:creationId xmlns:a16="http://schemas.microsoft.com/office/drawing/2014/main" id="{0DF0E64A-5EEC-2B89-6750-0ED87D416746}"/>
              </a:ext>
            </a:extLst>
          </p:cNvPr>
          <p:cNvSpPr txBox="1">
            <a:spLocks/>
          </p:cNvSpPr>
          <p:nvPr/>
        </p:nvSpPr>
        <p:spPr>
          <a:xfrm>
            <a:off x="838199" y="1546698"/>
            <a:ext cx="10701759" cy="4630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No mathematical prerequisites: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No matrices, No bra-</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ket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No tensor product, No complex numbers, No trigonometry</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3438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0EA7A-ED02-A279-2C0B-9A62D8F64928}"/>
            </a:ext>
          </a:extLst>
        </p:cNvPr>
        <p:cNvGrpSpPr/>
        <p:nvPr/>
      </p:nvGrpSpPr>
      <p:grpSpPr>
        <a:xfrm>
          <a:off x="0" y="0"/>
          <a:ext cx="0" cy="0"/>
          <a:chOff x="0" y="0"/>
          <a:chExt cx="0" cy="0"/>
        </a:xfrm>
      </p:grpSpPr>
      <p:pic>
        <p:nvPicPr>
          <p:cNvPr id="3852" name="Picture 3851">
            <a:extLst>
              <a:ext uri="{FF2B5EF4-FFF2-40B4-BE49-F238E27FC236}">
                <a16:creationId xmlns:a16="http://schemas.microsoft.com/office/drawing/2014/main" id="{4562DDB3-6436-4A4F-5D30-6393E4042226}"/>
              </a:ext>
            </a:extLst>
          </p:cNvPr>
          <p:cNvPicPr/>
          <p:nvPr/>
        </p:nvPicPr>
        <p:blipFill>
          <a:blip r:embed="rId3"/>
          <a:stretch/>
        </p:blipFill>
        <p:spPr>
          <a:xfrm>
            <a:off x="1359877" y="1148862"/>
            <a:ext cx="10091736" cy="5420877"/>
          </a:xfrm>
          <a:prstGeom prst="rect">
            <a:avLst/>
          </a:prstGeom>
          <a:ln w="0">
            <a:noFill/>
          </a:ln>
        </p:spPr>
      </p:pic>
      <p:sp>
        <p:nvSpPr>
          <p:cNvPr id="4" name="Title 1">
            <a:extLst>
              <a:ext uri="{FF2B5EF4-FFF2-40B4-BE49-F238E27FC236}">
                <a16:creationId xmlns:a16="http://schemas.microsoft.com/office/drawing/2014/main" id="{D68D2B38-4DCB-E64F-5DDB-2FC668C57180}"/>
              </a:ext>
            </a:extLst>
          </p:cNvPr>
          <p:cNvSpPr txBox="1">
            <a:spLocks/>
          </p:cNvSpPr>
          <p:nvPr/>
        </p:nvSpPr>
        <p:spPr>
          <a:xfrm>
            <a:off x="659892" y="118993"/>
            <a:ext cx="10515600" cy="10298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Kids approved</a:t>
            </a:r>
            <a:endParaRPr kumimoji="0" lang="en-GB" sz="4400" b="1"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25087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AABD0-A961-CF36-4E2F-54E2044CCC91}"/>
            </a:ext>
          </a:extLst>
        </p:cNvPr>
        <p:cNvGrpSpPr/>
        <p:nvPr/>
      </p:nvGrpSpPr>
      <p:grpSpPr>
        <a:xfrm>
          <a:off x="0" y="0"/>
          <a:ext cx="0" cy="0"/>
          <a:chOff x="0" y="0"/>
          <a:chExt cx="0" cy="0"/>
        </a:xfrm>
      </p:grpSpPr>
      <p:pic>
        <p:nvPicPr>
          <p:cNvPr id="7" name="Picture 6" descr="A purple bird with text and images&#10;&#10;Description automatically generated with medium confidence">
            <a:extLst>
              <a:ext uri="{FF2B5EF4-FFF2-40B4-BE49-F238E27FC236}">
                <a16:creationId xmlns:a16="http://schemas.microsoft.com/office/drawing/2014/main" id="{A8CD0B95-7CCC-1C3A-08D9-F19A1BCF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68" y="970584"/>
            <a:ext cx="4297739" cy="5751496"/>
          </a:xfrm>
          <a:prstGeom prst="rect">
            <a:avLst/>
          </a:prstGeom>
        </p:spPr>
      </p:pic>
      <p:sp>
        <p:nvSpPr>
          <p:cNvPr id="8" name="Title 1">
            <a:extLst>
              <a:ext uri="{FF2B5EF4-FFF2-40B4-BE49-F238E27FC236}">
                <a16:creationId xmlns:a16="http://schemas.microsoft.com/office/drawing/2014/main" id="{211FE49E-4060-E2D5-02B7-22DCA7CF4F6D}"/>
              </a:ext>
            </a:extLst>
          </p:cNvPr>
          <p:cNvSpPr>
            <a:spLocks noGrp="1"/>
          </p:cNvSpPr>
          <p:nvPr>
            <p:ph type="title"/>
          </p:nvPr>
        </p:nvSpPr>
        <p:spPr>
          <a:xfrm>
            <a:off x="444500" y="-21501"/>
            <a:ext cx="10515600" cy="1325563"/>
          </a:xfrm>
        </p:spPr>
        <p:txBody>
          <a:bodyPr/>
          <a:lstStyle/>
          <a:p>
            <a:r>
              <a:rPr lang="en-US" b="1" dirty="0"/>
              <a:t>Selection process</a:t>
            </a:r>
            <a:endParaRPr lang="en-GB" b="1" dirty="0"/>
          </a:p>
        </p:txBody>
      </p:sp>
      <p:sp>
        <p:nvSpPr>
          <p:cNvPr id="5" name="Content Placeholder 4">
            <a:extLst>
              <a:ext uri="{FF2B5EF4-FFF2-40B4-BE49-F238E27FC236}">
                <a16:creationId xmlns:a16="http://schemas.microsoft.com/office/drawing/2014/main" id="{F79403E2-0F68-26B8-C5C4-A15657BC4256}"/>
              </a:ext>
            </a:extLst>
          </p:cNvPr>
          <p:cNvSpPr>
            <a:spLocks noGrp="1"/>
          </p:cNvSpPr>
          <p:nvPr>
            <p:ph idx="1"/>
          </p:nvPr>
        </p:nvSpPr>
        <p:spPr>
          <a:xfrm>
            <a:off x="5308600" y="1253331"/>
            <a:ext cx="5651500" cy="4351338"/>
          </a:xfrm>
        </p:spPr>
        <p:txBody>
          <a:bodyPr/>
          <a:lstStyle/>
          <a:p>
            <a:r>
              <a:rPr lang="en-US" b="1" dirty="0"/>
              <a:t>734 applications </a:t>
            </a:r>
            <a:r>
              <a:rPr lang="en-US" dirty="0"/>
              <a:t>within 3 weeks</a:t>
            </a:r>
          </a:p>
          <a:p>
            <a:r>
              <a:rPr lang="en-GB" b="1" dirty="0"/>
              <a:t>76 candidates </a:t>
            </a:r>
            <a:r>
              <a:rPr lang="en-GB" dirty="0"/>
              <a:t>randomly selected ensuring </a:t>
            </a:r>
          </a:p>
          <a:p>
            <a:pPr lvl="1">
              <a:buFont typeface="Courier New" panose="02070309020205020404" pitchFamily="49" charset="0"/>
              <a:buChar char="o"/>
            </a:pPr>
            <a:r>
              <a:rPr lang="en-GB" dirty="0"/>
              <a:t>Fluency in English </a:t>
            </a:r>
          </a:p>
          <a:p>
            <a:pPr lvl="1">
              <a:buFont typeface="Courier New" panose="02070309020205020404" pitchFamily="49" charset="0"/>
              <a:buChar char="o"/>
            </a:pPr>
            <a:r>
              <a:rPr lang="en-GB" dirty="0"/>
              <a:t>Time commitment </a:t>
            </a:r>
          </a:p>
          <a:p>
            <a:pPr lvl="1">
              <a:buFont typeface="Courier New" panose="02070309020205020404" pitchFamily="49" charset="0"/>
              <a:buChar char="o"/>
            </a:pPr>
            <a:r>
              <a:rPr lang="en-GB" dirty="0"/>
              <a:t>Gender balance</a:t>
            </a:r>
          </a:p>
          <a:p>
            <a:r>
              <a:rPr lang="en-GB" b="1" dirty="0"/>
              <a:t>54 participants </a:t>
            </a:r>
            <a:r>
              <a:rPr lang="en-GB" dirty="0"/>
              <a:t>completed the course</a:t>
            </a:r>
          </a:p>
        </p:txBody>
      </p:sp>
    </p:spTree>
    <p:extLst>
      <p:ext uri="{BB962C8B-B14F-4D97-AF65-F5344CB8AC3E}">
        <p14:creationId xmlns:p14="http://schemas.microsoft.com/office/powerpoint/2010/main" val="2398695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80FDC-E40D-0491-FF17-C661CE8C151E}"/>
            </a:ext>
          </a:extLst>
        </p:cNvPr>
        <p:cNvGrpSpPr/>
        <p:nvPr/>
      </p:nvGrpSpPr>
      <p:grpSpPr>
        <a:xfrm>
          <a:off x="0" y="0"/>
          <a:ext cx="0" cy="0"/>
          <a:chOff x="0" y="0"/>
          <a:chExt cx="0" cy="0"/>
        </a:xfrm>
      </p:grpSpPr>
      <p:pic>
        <p:nvPicPr>
          <p:cNvPr id="5" name="Content Placeholder 4" descr="A pie chart with numbers and text&#10;&#10;Description automatically generated">
            <a:extLst>
              <a:ext uri="{FF2B5EF4-FFF2-40B4-BE49-F238E27FC236}">
                <a16:creationId xmlns:a16="http://schemas.microsoft.com/office/drawing/2014/main" id="{975A8FFB-8290-5E2A-DA1C-AED0791B8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37" y="1858626"/>
            <a:ext cx="4669936" cy="3327330"/>
          </a:xfrm>
          <a:prstGeom prst="rect">
            <a:avLst/>
          </a:prstGeom>
        </p:spPr>
      </p:pic>
      <p:pic>
        <p:nvPicPr>
          <p:cNvPr id="3" name="Content Placeholder 3" descr="A table with numbers and text&#10;&#10;Description automatically generated">
            <a:extLst>
              <a:ext uri="{FF2B5EF4-FFF2-40B4-BE49-F238E27FC236}">
                <a16:creationId xmlns:a16="http://schemas.microsoft.com/office/drawing/2014/main" id="{27621A11-1351-CAAF-44A3-02C30EC4956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12229" y="2355574"/>
            <a:ext cx="4031971" cy="2403080"/>
          </a:xfrm>
          <a:prstGeom prst="rect">
            <a:avLst/>
          </a:prstGeom>
        </p:spPr>
      </p:pic>
      <p:sp>
        <p:nvSpPr>
          <p:cNvPr id="6" name="TextBox 5">
            <a:extLst>
              <a:ext uri="{FF2B5EF4-FFF2-40B4-BE49-F238E27FC236}">
                <a16:creationId xmlns:a16="http://schemas.microsoft.com/office/drawing/2014/main" id="{F1C6B4DF-4DC3-8863-CBE3-7928154B356C}"/>
              </a:ext>
            </a:extLst>
          </p:cNvPr>
          <p:cNvSpPr txBox="1"/>
          <p:nvPr/>
        </p:nvSpPr>
        <p:spPr>
          <a:xfrm>
            <a:off x="2572215" y="5716164"/>
            <a:ext cx="740667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Diversity both in </a:t>
            </a:r>
            <a:r>
              <a:rPr kumimoji="0" lang="en-US" sz="1900" b="1" i="0" u="none" strike="noStrike" kern="1200" cap="none" spc="0" normalizeH="0" baseline="0" noProof="0" dirty="0">
                <a:ln>
                  <a:noFill/>
                </a:ln>
                <a:solidFill>
                  <a:prstClr val="black"/>
                </a:solidFill>
                <a:effectLst/>
                <a:uLnTx/>
                <a:uFillTx/>
                <a:latin typeface="Aptos" panose="02110004020202020204"/>
                <a:ea typeface="+mn-ea"/>
                <a:cs typeface="+mn-cs"/>
              </a:rPr>
              <a:t>ethnic </a:t>
            </a: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and </a:t>
            </a:r>
            <a:r>
              <a:rPr kumimoji="0" lang="en-US" sz="1900" b="1" i="0" u="none" strike="noStrike" kern="1200" cap="none" spc="0" normalizeH="0" baseline="0" noProof="0" dirty="0">
                <a:ln>
                  <a:noFill/>
                </a:ln>
                <a:solidFill>
                  <a:prstClr val="black"/>
                </a:solidFill>
                <a:effectLst/>
                <a:uLnTx/>
                <a:uFillTx/>
                <a:latin typeface="Aptos" panose="02110004020202020204"/>
                <a:ea typeface="+mn-ea"/>
                <a:cs typeface="+mn-cs"/>
              </a:rPr>
              <a:t>educational</a:t>
            </a: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 background was observed.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D16055EF-BFAC-EC69-9F10-8CE63CA53374}"/>
              </a:ext>
            </a:extLst>
          </p:cNvPr>
          <p:cNvSpPr txBox="1">
            <a:spLocks/>
          </p:cNvSpPr>
          <p:nvPr/>
        </p:nvSpPr>
        <p:spPr>
          <a:xfrm>
            <a:off x="361122" y="3541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The participants pool</a:t>
            </a:r>
            <a:endParaRPr kumimoji="0" lang="en-GB" sz="4400" b="1"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981046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CAAC-A52E-D9B6-67FF-3C86527D548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8692D4F-F0D1-A012-7F8F-FF79DDD3A319}"/>
              </a:ext>
            </a:extLst>
          </p:cNvPr>
          <p:cNvSpPr>
            <a:spLocks noGrp="1"/>
          </p:cNvSpPr>
          <p:nvPr>
            <p:ph type="title"/>
          </p:nvPr>
        </p:nvSpPr>
        <p:spPr>
          <a:xfrm>
            <a:off x="838200" y="132345"/>
            <a:ext cx="10515600" cy="1325563"/>
          </a:xfrm>
        </p:spPr>
        <p:txBody>
          <a:bodyPr/>
          <a:lstStyle/>
          <a:p>
            <a:pPr algn="ctr"/>
            <a:r>
              <a:rPr lang="en-US" b="1" dirty="0"/>
              <a:t>Learning materials</a:t>
            </a:r>
            <a:br>
              <a:rPr lang="en-US" b="1" dirty="0"/>
            </a:br>
            <a:r>
              <a:rPr lang="en-US" sz="3200" b="1" dirty="0"/>
              <a:t>Weekly lectures and live, small-size tutorials</a:t>
            </a:r>
            <a:endParaRPr lang="en-GB" sz="3200" b="1" dirty="0"/>
          </a:p>
        </p:txBody>
      </p:sp>
      <p:grpSp>
        <p:nvGrpSpPr>
          <p:cNvPr id="2" name="Group 1">
            <a:extLst>
              <a:ext uri="{FF2B5EF4-FFF2-40B4-BE49-F238E27FC236}">
                <a16:creationId xmlns:a16="http://schemas.microsoft.com/office/drawing/2014/main" id="{9C034117-338B-F86C-959D-F4D52A689031}"/>
              </a:ext>
            </a:extLst>
          </p:cNvPr>
          <p:cNvGrpSpPr/>
          <p:nvPr/>
        </p:nvGrpSpPr>
        <p:grpSpPr>
          <a:xfrm>
            <a:off x="1534941" y="1587047"/>
            <a:ext cx="8829511" cy="5077433"/>
            <a:chOff x="3170447" y="1212727"/>
            <a:chExt cx="8829511" cy="5077433"/>
          </a:xfrm>
        </p:grpSpPr>
        <p:pic>
          <p:nvPicPr>
            <p:cNvPr id="10" name="Picture 9" descr="A person standing in front of a blackboard&#10;&#10;Description automatically generated">
              <a:extLst>
                <a:ext uri="{FF2B5EF4-FFF2-40B4-BE49-F238E27FC236}">
                  <a16:creationId xmlns:a16="http://schemas.microsoft.com/office/drawing/2014/main" id="{854B5EA6-5448-55BD-74BB-9E48C9F81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0447" y="1212727"/>
              <a:ext cx="3781477" cy="2098720"/>
            </a:xfrm>
            <a:prstGeom prst="rect">
              <a:avLst/>
            </a:prstGeom>
          </p:spPr>
        </p:pic>
        <p:pic>
          <p:nvPicPr>
            <p:cNvPr id="16" name="Picture 15" descr="A person pointing at a chalkboard&#10;&#10;Description automatically generated">
              <a:extLst>
                <a:ext uri="{FF2B5EF4-FFF2-40B4-BE49-F238E27FC236}">
                  <a16:creationId xmlns:a16="http://schemas.microsoft.com/office/drawing/2014/main" id="{C3CAE56D-D5DC-5629-97F8-934EA56EF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748" y="1436688"/>
              <a:ext cx="3958210" cy="2294991"/>
            </a:xfrm>
            <a:prstGeom prst="rect">
              <a:avLst/>
            </a:prstGeom>
          </p:spPr>
        </p:pic>
        <p:pic>
          <p:nvPicPr>
            <p:cNvPr id="20" name="Picture 19" descr="A person standing in front of a chalkboard&#10;&#10;Description automatically generated">
              <a:extLst>
                <a:ext uri="{FF2B5EF4-FFF2-40B4-BE49-F238E27FC236}">
                  <a16:creationId xmlns:a16="http://schemas.microsoft.com/office/drawing/2014/main" id="{CDE1CE7B-EFDD-B4F3-BFE9-472DC7E9B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1672" y="4054338"/>
              <a:ext cx="3848286" cy="2235822"/>
            </a:xfrm>
            <a:prstGeom prst="rect">
              <a:avLst/>
            </a:prstGeom>
          </p:spPr>
        </p:pic>
        <p:pic>
          <p:nvPicPr>
            <p:cNvPr id="18" name="Picture 17" descr="A person standing in front of a person&#10;&#10;Description automatically generated">
              <a:extLst>
                <a:ext uri="{FF2B5EF4-FFF2-40B4-BE49-F238E27FC236}">
                  <a16:creationId xmlns:a16="http://schemas.microsoft.com/office/drawing/2014/main" id="{585D700B-189D-8B6A-17D5-2C9B34791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0447" y="3554639"/>
              <a:ext cx="3848285" cy="2194062"/>
            </a:xfrm>
            <a:prstGeom prst="rect">
              <a:avLst/>
            </a:prstGeom>
          </p:spPr>
        </p:pic>
      </p:grpSp>
    </p:spTree>
    <p:extLst>
      <p:ext uri="{BB962C8B-B14F-4D97-AF65-F5344CB8AC3E}">
        <p14:creationId xmlns:p14="http://schemas.microsoft.com/office/powerpoint/2010/main" val="243717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27792-645A-4245-691E-3930D6B47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0E92A-EF3D-2924-E8E6-19F5D9D00E1C}"/>
              </a:ext>
            </a:extLst>
          </p:cNvPr>
          <p:cNvSpPr>
            <a:spLocks noGrp="1"/>
          </p:cNvSpPr>
          <p:nvPr>
            <p:ph type="title"/>
          </p:nvPr>
        </p:nvSpPr>
        <p:spPr>
          <a:xfrm>
            <a:off x="576943" y="-78070"/>
            <a:ext cx="10515600" cy="1325563"/>
          </a:xfrm>
        </p:spPr>
        <p:txBody>
          <a:bodyPr/>
          <a:lstStyle/>
          <a:p>
            <a:pPr algn="ctr"/>
            <a:r>
              <a:rPr lang="en-US" b="1" dirty="0"/>
              <a:t>Quizzes</a:t>
            </a:r>
            <a:endParaRPr lang="en-GB" b="1" dirty="0"/>
          </a:p>
        </p:txBody>
      </p:sp>
      <p:pic>
        <p:nvPicPr>
          <p:cNvPr id="5" name="Picture 4" descr="A diagram of a diagram&#10;&#10;Description automatically generated with medium confidence">
            <a:extLst>
              <a:ext uri="{FF2B5EF4-FFF2-40B4-BE49-F238E27FC236}">
                <a16:creationId xmlns:a16="http://schemas.microsoft.com/office/drawing/2014/main" id="{B4C4AA8F-215D-C4D7-D388-53450AB3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287" y="1247493"/>
            <a:ext cx="4019626" cy="2335212"/>
          </a:xfrm>
          <a:prstGeom prst="rect">
            <a:avLst/>
          </a:prstGeom>
        </p:spPr>
      </p:pic>
      <p:pic>
        <p:nvPicPr>
          <p:cNvPr id="9" name="Picture 8" descr="A drawing of a diagram&#10;&#10;Description automatically generated">
            <a:extLst>
              <a:ext uri="{FF2B5EF4-FFF2-40B4-BE49-F238E27FC236}">
                <a16:creationId xmlns:a16="http://schemas.microsoft.com/office/drawing/2014/main" id="{723F25E3-8F55-D8CD-1C87-2430114DD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544" y="4019466"/>
            <a:ext cx="4267199" cy="2440040"/>
          </a:xfrm>
          <a:prstGeom prst="rect">
            <a:avLst/>
          </a:prstGeom>
        </p:spPr>
      </p:pic>
      <p:pic>
        <p:nvPicPr>
          <p:cNvPr id="13" name="Picture 12">
            <a:extLst>
              <a:ext uri="{FF2B5EF4-FFF2-40B4-BE49-F238E27FC236}">
                <a16:creationId xmlns:a16="http://schemas.microsoft.com/office/drawing/2014/main" id="{506D0239-F23F-E885-8F9F-3B69622B5566}"/>
              </a:ext>
            </a:extLst>
          </p:cNvPr>
          <p:cNvPicPr>
            <a:picLocks noChangeAspect="1"/>
          </p:cNvPicPr>
          <p:nvPr/>
        </p:nvPicPr>
        <p:blipFill>
          <a:blip r:embed="rId5"/>
          <a:stretch>
            <a:fillRect/>
          </a:stretch>
        </p:blipFill>
        <p:spPr>
          <a:xfrm>
            <a:off x="6096000" y="1247493"/>
            <a:ext cx="4172258" cy="2440040"/>
          </a:xfrm>
          <a:prstGeom prst="rect">
            <a:avLst/>
          </a:prstGeom>
        </p:spPr>
      </p:pic>
      <p:pic>
        <p:nvPicPr>
          <p:cNvPr id="15" name="Picture 14" descr="A hand drawing a diagram&#10;&#10;Description automatically generated">
            <a:extLst>
              <a:ext uri="{FF2B5EF4-FFF2-40B4-BE49-F238E27FC236}">
                <a16:creationId xmlns:a16="http://schemas.microsoft.com/office/drawing/2014/main" id="{5083497E-5460-5970-7A7A-8E7208F51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870514"/>
            <a:ext cx="4172258" cy="2737944"/>
          </a:xfrm>
          <a:prstGeom prst="rect">
            <a:avLst/>
          </a:prstGeom>
        </p:spPr>
      </p:pic>
    </p:spTree>
    <p:extLst>
      <p:ext uri="{BB962C8B-B14F-4D97-AF65-F5344CB8AC3E}">
        <p14:creationId xmlns:p14="http://schemas.microsoft.com/office/powerpoint/2010/main" val="1240832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0711C-1402-8414-9D1E-26C9C5876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B59CE-663F-0D33-031C-C279F345DFE3}"/>
              </a:ext>
            </a:extLst>
          </p:cNvPr>
          <p:cNvSpPr>
            <a:spLocks noGrp="1"/>
          </p:cNvSpPr>
          <p:nvPr>
            <p:ph type="title"/>
          </p:nvPr>
        </p:nvSpPr>
        <p:spPr/>
        <p:txBody>
          <a:bodyPr/>
          <a:lstStyle/>
          <a:p>
            <a:r>
              <a:rPr lang="en-GB" b="1" dirty="0"/>
              <a:t>Outcomes</a:t>
            </a:r>
          </a:p>
        </p:txBody>
      </p:sp>
      <p:pic>
        <p:nvPicPr>
          <p:cNvPr id="5" name="Picture 4" descr="A diagram of a circle with text&#10;&#10;Description automatically generated">
            <a:extLst>
              <a:ext uri="{FF2B5EF4-FFF2-40B4-BE49-F238E27FC236}">
                <a16:creationId xmlns:a16="http://schemas.microsoft.com/office/drawing/2014/main" id="{EC2A433E-6845-F2BC-3ACF-68C889C3D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84521"/>
            <a:ext cx="7772400" cy="6288957"/>
          </a:xfrm>
          <a:prstGeom prst="rect">
            <a:avLst/>
          </a:prstGeom>
        </p:spPr>
      </p:pic>
      <p:sp>
        <p:nvSpPr>
          <p:cNvPr id="6" name="TextBox 5">
            <a:extLst>
              <a:ext uri="{FF2B5EF4-FFF2-40B4-BE49-F238E27FC236}">
                <a16:creationId xmlns:a16="http://schemas.microsoft.com/office/drawing/2014/main" id="{75352B78-377F-63F3-01BB-2FFE9956DA0E}"/>
              </a:ext>
            </a:extLst>
          </p:cNvPr>
          <p:cNvSpPr txBox="1"/>
          <p:nvPr/>
        </p:nvSpPr>
        <p:spPr>
          <a:xfrm>
            <a:off x="6186789" y="4328809"/>
            <a:ext cx="18952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quantum @ high school</a:t>
            </a:r>
          </a:p>
        </p:txBody>
      </p:sp>
      <p:sp>
        <p:nvSpPr>
          <p:cNvPr id="9" name="Content Placeholder 2">
            <a:extLst>
              <a:ext uri="{FF2B5EF4-FFF2-40B4-BE49-F238E27FC236}">
                <a16:creationId xmlns:a16="http://schemas.microsoft.com/office/drawing/2014/main" id="{6EF05CC1-CF2C-F24A-9322-4BCAEE7DAFB6}"/>
              </a:ext>
            </a:extLst>
          </p:cNvPr>
          <p:cNvSpPr txBox="1">
            <a:spLocks/>
          </p:cNvSpPr>
          <p:nvPr/>
        </p:nvSpPr>
        <p:spPr>
          <a:xfrm>
            <a:off x="838200" y="1825625"/>
            <a:ext cx="3441970" cy="466725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Aptos" panose="02110004020202020204"/>
                <a:ea typeface="+mn-ea"/>
                <a:cs typeface="+mn-cs"/>
              </a:rPr>
              <a:t>Exams blind double marked by U of Oxford standards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5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500" b="1" i="0" u="none" strike="noStrike" kern="1200" cap="none" spc="0" normalizeH="0" baseline="0" noProof="0" dirty="0">
                <a:ln>
                  <a:noFill/>
                </a:ln>
                <a:solidFill>
                  <a:prstClr val="black"/>
                </a:solidFill>
                <a:effectLst/>
                <a:uLnTx/>
                <a:uFillTx/>
                <a:latin typeface="Aptos" panose="02110004020202020204"/>
                <a:ea typeface="+mn-ea"/>
                <a:cs typeface="+mn-cs"/>
              </a:rPr>
              <a:t>&gt; 4 in 5 passed</a:t>
            </a:r>
            <a:r>
              <a:rPr kumimoji="0" lang="en-US" sz="35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500" b="1" i="0" u="none" strike="noStrike" kern="1200" cap="none" spc="0" normalizeH="0" baseline="0" noProof="0" dirty="0">
                <a:ln>
                  <a:noFill/>
                </a:ln>
                <a:solidFill>
                  <a:prstClr val="black"/>
                </a:solidFill>
                <a:effectLst/>
                <a:uLnTx/>
                <a:uFillTx/>
                <a:latin typeface="Aptos" panose="02110004020202020204"/>
                <a:ea typeface="+mn-ea"/>
                <a:cs typeface="+mn-cs"/>
              </a:rPr>
              <a:t>~1 in 2 distinction</a:t>
            </a:r>
            <a:r>
              <a:rPr kumimoji="0" lang="en-US" sz="35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Aptos" panose="02110004020202020204"/>
                <a:ea typeface="+mn-ea"/>
                <a:cs typeface="+mn-cs"/>
              </a:rPr>
              <a:t>&gt;35% distinction</a:t>
            </a:r>
            <a:r>
              <a:rPr kumimoji="0" lang="en-US" sz="3500" b="0" i="0" u="none" strike="noStrike" kern="1200" cap="none" spc="0" normalizeH="0" baseline="30000" noProof="0" dirty="0">
                <a:ln>
                  <a:noFill/>
                </a:ln>
                <a:solidFill>
                  <a:prstClr val="black"/>
                </a:solidFill>
                <a:effectLst/>
                <a:uLnTx/>
                <a:uFillTx/>
                <a:latin typeface="Aptos" panose="0211000402020202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Aptos" panose="02110004020202020204"/>
                <a:ea typeface="+mn-ea"/>
                <a:cs typeface="+mn-cs"/>
              </a:rPr>
              <a:t>Exceeds the fail</a:t>
            </a:r>
            <a:r>
              <a:rPr kumimoji="0" lang="en-US" sz="3100" b="0" i="0" u="none" strike="noStrike" kern="1200" cap="none" spc="0" normalizeH="0" baseline="30000" noProof="0" dirty="0">
                <a:ln>
                  <a:noFill/>
                </a:ln>
                <a:solidFill>
                  <a:prstClr val="black"/>
                </a:solidFill>
                <a:effectLst/>
                <a:uLnTx/>
                <a:uFillTx/>
                <a:latin typeface="Aptos" panose="02110004020202020204"/>
                <a:ea typeface="+mn-ea"/>
                <a:cs typeface="+mn-cs"/>
              </a:rPr>
              <a:t>✧</a:t>
            </a:r>
            <a:r>
              <a:rPr kumimoji="0" lang="en-US" sz="31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With* and without</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filtering</a:t>
            </a:r>
            <a:b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by a definition question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641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13965-395B-D28A-5A23-551617C21A41}"/>
            </a:ext>
          </a:extLst>
        </p:cNvPr>
        <p:cNvGrpSpPr/>
        <p:nvPr/>
      </p:nvGrpSpPr>
      <p:grpSpPr>
        <a:xfrm>
          <a:off x="0" y="0"/>
          <a:ext cx="0" cy="0"/>
          <a:chOff x="0" y="0"/>
          <a:chExt cx="0" cy="0"/>
        </a:xfrm>
      </p:grpSpPr>
      <p:sp>
        <p:nvSpPr>
          <p:cNvPr id="34" name="Rounded Rectangle 11">
            <a:extLst>
              <a:ext uri="{FF2B5EF4-FFF2-40B4-BE49-F238E27FC236}">
                <a16:creationId xmlns:a16="http://schemas.microsoft.com/office/drawing/2014/main" id="{20268ED9-BE3F-7FD8-85A6-163D1A71AAAF}"/>
              </a:ext>
            </a:extLst>
          </p:cNvPr>
          <p:cNvSpPr/>
          <p:nvPr/>
        </p:nvSpPr>
        <p:spPr>
          <a:xfrm>
            <a:off x="3345049" y="5387824"/>
            <a:ext cx="2831990" cy="922850"/>
          </a:xfrm>
          <a:prstGeom prst="roundRect">
            <a:avLst/>
          </a:prstGeom>
          <a:solidFill>
            <a:srgbClr val="70AD47">
              <a:lumMod val="75000"/>
            </a:srgbClr>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dirty="0">
                <a:ln>
                  <a:noFill/>
                </a:ln>
                <a:solidFill>
                  <a:prstClr val="white"/>
                </a:solidFill>
                <a:effectLst/>
                <a:uLnTx/>
                <a:uFillTx/>
                <a:latin typeface="Calibri"/>
                <a:ea typeface="+mn-ea"/>
                <a:cs typeface="+mn-cs"/>
              </a:rPr>
              <a:t>Semiconductor transistors</a:t>
            </a:r>
          </a:p>
        </p:txBody>
      </p:sp>
      <p:sp>
        <p:nvSpPr>
          <p:cNvPr id="37" name="Rounded Rectangle 14">
            <a:extLst>
              <a:ext uri="{FF2B5EF4-FFF2-40B4-BE49-F238E27FC236}">
                <a16:creationId xmlns:a16="http://schemas.microsoft.com/office/drawing/2014/main" id="{1A0FD6B7-191F-2AF5-ACC9-E31F0953A2CD}"/>
              </a:ext>
            </a:extLst>
          </p:cNvPr>
          <p:cNvSpPr/>
          <p:nvPr/>
        </p:nvSpPr>
        <p:spPr>
          <a:xfrm>
            <a:off x="6531681" y="5509508"/>
            <a:ext cx="2481172" cy="795977"/>
          </a:xfrm>
          <a:prstGeom prst="roundRect">
            <a:avLst/>
          </a:prstGeom>
          <a:solidFill>
            <a:srgbClr val="70AD47">
              <a:lumMod val="75000"/>
            </a:srgbClr>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2117" b="0" i="0" u="none" strike="noStrike" kern="0" cap="none" spc="0" normalizeH="0" baseline="0" noProof="0" dirty="0">
                <a:ln>
                  <a:noFill/>
                </a:ln>
                <a:solidFill>
                  <a:prstClr val="white"/>
                </a:solidFill>
                <a:effectLst/>
                <a:uLnTx/>
                <a:uFillTx/>
                <a:latin typeface="Calibri"/>
                <a:ea typeface="+mn-ea"/>
                <a:cs typeface="+mn-cs"/>
              </a:rPr>
              <a:t>Qubit implementations</a:t>
            </a:r>
          </a:p>
        </p:txBody>
      </p:sp>
      <p:sp>
        <p:nvSpPr>
          <p:cNvPr id="40" name="Rounded Rectangle 8">
            <a:extLst>
              <a:ext uri="{FF2B5EF4-FFF2-40B4-BE49-F238E27FC236}">
                <a16:creationId xmlns:a16="http://schemas.microsoft.com/office/drawing/2014/main" id="{5372D892-327B-DC9A-F250-1B47B2F52F87}"/>
              </a:ext>
            </a:extLst>
          </p:cNvPr>
          <p:cNvSpPr/>
          <p:nvPr/>
        </p:nvSpPr>
        <p:spPr>
          <a:xfrm>
            <a:off x="330035" y="5415914"/>
            <a:ext cx="2725338" cy="894762"/>
          </a:xfrm>
          <a:prstGeom prst="roundRect">
            <a:avLst/>
          </a:prstGeom>
          <a:solidFill>
            <a:srgbClr val="0000FF"/>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white"/>
                </a:solidFill>
                <a:effectLst/>
                <a:uLnTx/>
                <a:uFillTx/>
                <a:latin typeface="Calibri"/>
                <a:ea typeface="+mn-ea"/>
                <a:cs typeface="+mn-cs"/>
              </a:rPr>
              <a:t>Vacuum Tubes, Relay Circuits</a:t>
            </a:r>
          </a:p>
        </p:txBody>
      </p:sp>
      <p:sp>
        <p:nvSpPr>
          <p:cNvPr id="38" name="Rounded Rectangle 17">
            <a:extLst>
              <a:ext uri="{FF2B5EF4-FFF2-40B4-BE49-F238E27FC236}">
                <a16:creationId xmlns:a16="http://schemas.microsoft.com/office/drawing/2014/main" id="{61D1EBCE-2A57-FDDE-27FF-B48B08C7F375}"/>
              </a:ext>
            </a:extLst>
          </p:cNvPr>
          <p:cNvSpPr/>
          <p:nvPr/>
        </p:nvSpPr>
        <p:spPr>
          <a:xfrm>
            <a:off x="6809842" y="1546894"/>
            <a:ext cx="1856793" cy="4036208"/>
          </a:xfrm>
          <a:prstGeom prst="roundRect">
            <a:avLst/>
          </a:prstGeom>
          <a:noFill/>
          <a:ln w="34925" cap="flat" cmpd="sng" algn="ctr">
            <a:noFill/>
            <a:prstDash val="lgDash"/>
            <a:miter lim="800000"/>
          </a:ln>
          <a:effectLst>
            <a:outerShdw blurRad="317500" dir="2700000" algn="ctr">
              <a:srgbClr val="000000">
                <a:alpha val="43000"/>
              </a:srgbClr>
            </a:outerShdw>
          </a:effectLst>
          <a:scene3d>
            <a:camera prst="isometricTopUp">
              <a:rot lat="20256788" lon="349269" rev="532023"/>
            </a:camera>
            <a:lightRig rig="threePt" dir="t">
              <a:rot lat="0" lon="0" rev="0"/>
            </a:lightRig>
          </a:scene3d>
          <a:sp3d extrusionH="38100" contourW="12700" prstMaterial="legacyWireframe">
            <a:contourClr>
              <a:schemeClr val="bg1"/>
            </a:contourClr>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black">
                    <a:lumMod val="50000"/>
                    <a:lumOff val="50000"/>
                  </a:prstClr>
                </a:solidFill>
                <a:effectLst/>
                <a:uLnTx/>
                <a:uFillTx/>
                <a:latin typeface="Calibri"/>
                <a:ea typeface="+mn-ea"/>
                <a:cs typeface="+mn-cs"/>
              </a:rPr>
              <a:t>High-level QC Languages.</a:t>
            </a:r>
          </a:p>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black">
                    <a:lumMod val="50000"/>
                    <a:lumOff val="50000"/>
                  </a:prstClr>
                </a:solidFill>
                <a:effectLst/>
                <a:uLnTx/>
                <a:uFillTx/>
                <a:latin typeface="Calibri"/>
                <a:ea typeface="+mn-ea"/>
                <a:cs typeface="+mn-cs"/>
              </a:rPr>
              <a:t>Compilers.</a:t>
            </a:r>
          </a:p>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black">
                    <a:lumMod val="50000"/>
                    <a:lumOff val="50000"/>
                  </a:prstClr>
                </a:solidFill>
                <a:effectLst/>
                <a:uLnTx/>
                <a:uFillTx/>
                <a:latin typeface="Calibri"/>
                <a:ea typeface="+mn-ea"/>
                <a:cs typeface="+mn-cs"/>
              </a:rPr>
              <a:t>Optimization.</a:t>
            </a:r>
          </a:p>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black">
                    <a:lumMod val="50000"/>
                    <a:lumOff val="50000"/>
                  </a:prstClr>
                </a:solidFill>
                <a:effectLst/>
                <a:uLnTx/>
                <a:uFillTx/>
                <a:latin typeface="Calibri"/>
                <a:ea typeface="+mn-ea"/>
                <a:cs typeface="+mn-cs"/>
              </a:rPr>
              <a:t>Error Correcting Codes</a:t>
            </a:r>
          </a:p>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black">
                    <a:lumMod val="50000"/>
                    <a:lumOff val="50000"/>
                  </a:prstClr>
                </a:solidFill>
                <a:effectLst/>
                <a:uLnTx/>
                <a:uFillTx/>
                <a:latin typeface="Calibri"/>
                <a:ea typeface="+mn-ea"/>
                <a:cs typeface="+mn-cs"/>
              </a:rPr>
              <a:t>Orchestrate classical gate control, </a:t>
            </a:r>
          </a:p>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black">
                    <a:lumMod val="50000"/>
                    <a:lumOff val="50000"/>
                  </a:prstClr>
                </a:solidFill>
                <a:effectLst/>
                <a:uLnTx/>
                <a:uFillTx/>
                <a:latin typeface="Calibri"/>
                <a:ea typeface="+mn-ea"/>
                <a:cs typeface="+mn-cs"/>
              </a:rPr>
              <a:t>Orchestrate qubit motion and manipulation. </a:t>
            </a:r>
          </a:p>
        </p:txBody>
      </p:sp>
      <p:sp>
        <p:nvSpPr>
          <p:cNvPr id="39" name="TextBox 38">
            <a:extLst>
              <a:ext uri="{FF2B5EF4-FFF2-40B4-BE49-F238E27FC236}">
                <a16:creationId xmlns:a16="http://schemas.microsoft.com/office/drawing/2014/main" id="{9CB4BE5F-8DC8-F3D4-3FD0-014D3C94FA82}"/>
              </a:ext>
            </a:extLst>
          </p:cNvPr>
          <p:cNvSpPr txBox="1"/>
          <p:nvPr/>
        </p:nvSpPr>
        <p:spPr>
          <a:xfrm>
            <a:off x="238149" y="67316"/>
            <a:ext cx="2909109" cy="3693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~1950’s Classical Computing</a:t>
            </a:r>
          </a:p>
        </p:txBody>
      </p:sp>
      <p:sp>
        <p:nvSpPr>
          <p:cNvPr id="43" name="TextBox 42">
            <a:extLst>
              <a:ext uri="{FF2B5EF4-FFF2-40B4-BE49-F238E27FC236}">
                <a16:creationId xmlns:a16="http://schemas.microsoft.com/office/drawing/2014/main" id="{DFD4A23C-E9A7-67FB-CD42-D29D87271D8E}"/>
              </a:ext>
            </a:extLst>
          </p:cNvPr>
          <p:cNvSpPr txBox="1"/>
          <p:nvPr/>
        </p:nvSpPr>
        <p:spPr>
          <a:xfrm>
            <a:off x="6306936" y="81760"/>
            <a:ext cx="2831990" cy="3693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Quantum </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Toolflows</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in 2018</a:t>
            </a:r>
          </a:p>
        </p:txBody>
      </p:sp>
      <p:sp>
        <p:nvSpPr>
          <p:cNvPr id="45" name="TextBox 44">
            <a:extLst>
              <a:ext uri="{FF2B5EF4-FFF2-40B4-BE49-F238E27FC236}">
                <a16:creationId xmlns:a16="http://schemas.microsoft.com/office/drawing/2014/main" id="{AE41213B-A9C0-C74E-0C2B-1194B0D64960}"/>
              </a:ext>
            </a:extLst>
          </p:cNvPr>
          <p:cNvSpPr txBox="1"/>
          <p:nvPr/>
        </p:nvSpPr>
        <p:spPr>
          <a:xfrm>
            <a:off x="3327611" y="80787"/>
            <a:ext cx="2843453" cy="3693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Today’s Classical Computing</a:t>
            </a:r>
          </a:p>
        </p:txBody>
      </p:sp>
      <p:sp>
        <p:nvSpPr>
          <p:cNvPr id="3" name="TextBox 2">
            <a:extLst>
              <a:ext uri="{FF2B5EF4-FFF2-40B4-BE49-F238E27FC236}">
                <a16:creationId xmlns:a16="http://schemas.microsoft.com/office/drawing/2014/main" id="{DAD94EB9-B993-C042-C89D-A54E06C4D140}"/>
              </a:ext>
            </a:extLst>
          </p:cNvPr>
          <p:cNvSpPr txBox="1"/>
          <p:nvPr/>
        </p:nvSpPr>
        <p:spPr>
          <a:xfrm>
            <a:off x="233283" y="6591011"/>
            <a:ext cx="1178454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75000"/>
                    <a:lumOff val="25000"/>
                  </a:prstClr>
                </a:solidFill>
                <a:effectLst/>
                <a:uLnTx/>
                <a:uFillTx/>
                <a:latin typeface="Google Sans"/>
                <a:ea typeface="+mn-ea"/>
                <a:cs typeface="+mn-cs"/>
              </a:rPr>
              <a:t>Figure from “Next steps in quantum computing: computer science’s role” report in 2018 by Margaret Martonosi and Martin </a:t>
            </a:r>
            <a:r>
              <a:rPr kumimoji="0" lang="en-GB" sz="1400" b="0" i="0" u="none" strike="noStrike" kern="1200" cap="none" spc="0" normalizeH="0" baseline="0" noProof="0" dirty="0" err="1">
                <a:ln>
                  <a:noFill/>
                </a:ln>
                <a:solidFill>
                  <a:prstClr val="black">
                    <a:lumMod val="75000"/>
                    <a:lumOff val="25000"/>
                  </a:prstClr>
                </a:solidFill>
                <a:effectLst/>
                <a:uLnTx/>
                <a:uFillTx/>
                <a:latin typeface="Google Sans"/>
                <a:ea typeface="+mn-ea"/>
                <a:cs typeface="+mn-cs"/>
              </a:rPr>
              <a:t>Roetteler</a:t>
            </a:r>
            <a:r>
              <a:rPr kumimoji="0" lang="en-GB" sz="1400" b="0" i="0" u="none" strike="noStrike" kern="1200" cap="none" spc="0" normalizeH="0" baseline="0" noProof="0" dirty="0">
                <a:ln>
                  <a:noFill/>
                </a:ln>
                <a:solidFill>
                  <a:prstClr val="black">
                    <a:lumMod val="75000"/>
                    <a:lumOff val="25000"/>
                  </a:prstClr>
                </a:solidFill>
                <a:effectLst/>
                <a:uLnTx/>
                <a:uFillTx/>
                <a:latin typeface="Google Sans"/>
                <a:ea typeface="+mn-ea"/>
                <a:cs typeface="+mn-cs"/>
              </a:rPr>
              <a:t>, modified cosmetically.</a:t>
            </a:r>
            <a:endParaRPr kumimoji="0" lang="en-US"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endParaRPr>
          </a:p>
        </p:txBody>
      </p:sp>
      <p:sp>
        <p:nvSpPr>
          <p:cNvPr id="33" name="Rounded Rectangle 10">
            <a:extLst>
              <a:ext uri="{FF2B5EF4-FFF2-40B4-BE49-F238E27FC236}">
                <a16:creationId xmlns:a16="http://schemas.microsoft.com/office/drawing/2014/main" id="{84EA5E6D-2863-1960-B5A2-703F2A4A1C90}"/>
              </a:ext>
            </a:extLst>
          </p:cNvPr>
          <p:cNvSpPr/>
          <p:nvPr/>
        </p:nvSpPr>
        <p:spPr>
          <a:xfrm>
            <a:off x="3333588" y="4586658"/>
            <a:ext cx="2831990" cy="922850"/>
          </a:xfrm>
          <a:prstGeom prst="roundRect">
            <a:avLst/>
          </a:prstGeom>
          <a:solidFill>
            <a:srgbClr val="ED7D31"/>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a:ln>
                  <a:noFill/>
                </a:ln>
                <a:solidFill>
                  <a:prstClr val="white"/>
                </a:solidFill>
                <a:effectLst/>
                <a:uLnTx/>
                <a:uFillTx/>
                <a:latin typeface="Calibri"/>
                <a:ea typeface="+mn-ea"/>
                <a:cs typeface="+mn-cs"/>
              </a:rPr>
              <a:t>VLSI Circuits</a:t>
            </a:r>
            <a:endParaRPr kumimoji="0" lang="en-US" sz="1905" b="0" i="0" u="none" strike="noStrike" kern="0" cap="none" spc="0" normalizeH="0" baseline="0" noProof="0" dirty="0">
              <a:ln>
                <a:noFill/>
              </a:ln>
              <a:solidFill>
                <a:prstClr val="white"/>
              </a:solidFill>
              <a:effectLst/>
              <a:uLnTx/>
              <a:uFillTx/>
              <a:latin typeface="Calibri"/>
              <a:ea typeface="+mn-ea"/>
              <a:cs typeface="+mn-cs"/>
            </a:endParaRPr>
          </a:p>
        </p:txBody>
      </p:sp>
      <p:sp>
        <p:nvSpPr>
          <p:cNvPr id="41" name="Rounded Rectangle 9">
            <a:extLst>
              <a:ext uri="{FF2B5EF4-FFF2-40B4-BE49-F238E27FC236}">
                <a16:creationId xmlns:a16="http://schemas.microsoft.com/office/drawing/2014/main" id="{808F66F5-1F35-60E3-CD8D-9EB54978FA11}"/>
              </a:ext>
            </a:extLst>
          </p:cNvPr>
          <p:cNvSpPr/>
          <p:nvPr/>
        </p:nvSpPr>
        <p:spPr>
          <a:xfrm>
            <a:off x="339868" y="4734976"/>
            <a:ext cx="2725338" cy="783865"/>
          </a:xfrm>
          <a:prstGeom prst="roundRect">
            <a:avLst/>
          </a:prstGeom>
          <a:solidFill>
            <a:srgbClr val="00800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white"/>
                </a:solidFill>
                <a:effectLst/>
                <a:uLnTx/>
                <a:uFillTx/>
                <a:latin typeface="Calibri"/>
                <a:ea typeface="+mn-ea"/>
                <a:cs typeface="+mn-cs"/>
              </a:rPr>
              <a:t>Assembly Language </a:t>
            </a:r>
          </a:p>
        </p:txBody>
      </p:sp>
      <p:sp>
        <p:nvSpPr>
          <p:cNvPr id="44" name="Rounded Rectangle 6">
            <a:extLst>
              <a:ext uri="{FF2B5EF4-FFF2-40B4-BE49-F238E27FC236}">
                <a16:creationId xmlns:a16="http://schemas.microsoft.com/office/drawing/2014/main" id="{81F6BE48-9A36-0549-7EC4-CE08492561BB}"/>
              </a:ext>
            </a:extLst>
          </p:cNvPr>
          <p:cNvSpPr/>
          <p:nvPr/>
        </p:nvSpPr>
        <p:spPr>
          <a:xfrm>
            <a:off x="3345049" y="3785493"/>
            <a:ext cx="2831990" cy="922850"/>
          </a:xfrm>
          <a:prstGeom prst="roundRect">
            <a:avLst/>
          </a:prstGeom>
          <a:solidFill>
            <a:srgbClr val="0000FF"/>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dirty="0">
                <a:ln>
                  <a:noFill/>
                </a:ln>
                <a:solidFill>
                  <a:prstClr val="white"/>
                </a:solidFill>
                <a:effectLst/>
                <a:uLnTx/>
                <a:uFillTx/>
                <a:latin typeface="Calibri"/>
                <a:ea typeface="+mn-ea"/>
                <a:cs typeface="+mn-cs"/>
              </a:rPr>
              <a:t>Modular hardware blocks: Gates, registers</a:t>
            </a:r>
          </a:p>
        </p:txBody>
      </p:sp>
      <p:sp>
        <p:nvSpPr>
          <p:cNvPr id="32" name="Rounded Rectangle 5">
            <a:extLst>
              <a:ext uri="{FF2B5EF4-FFF2-40B4-BE49-F238E27FC236}">
                <a16:creationId xmlns:a16="http://schemas.microsoft.com/office/drawing/2014/main" id="{FC9D9EB7-AA39-8272-BAF0-57D92DDD933D}"/>
              </a:ext>
            </a:extLst>
          </p:cNvPr>
          <p:cNvSpPr/>
          <p:nvPr/>
        </p:nvSpPr>
        <p:spPr>
          <a:xfrm>
            <a:off x="3345049" y="3001626"/>
            <a:ext cx="2831990" cy="922850"/>
          </a:xfrm>
          <a:prstGeom prst="roundRect">
            <a:avLst/>
          </a:prstGeom>
          <a:solidFill>
            <a:srgbClr val="00800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dirty="0">
                <a:ln>
                  <a:noFill/>
                </a:ln>
                <a:solidFill>
                  <a:prstClr val="white"/>
                </a:solidFill>
                <a:effectLst/>
                <a:uLnTx/>
                <a:uFillTx/>
                <a:latin typeface="Calibri"/>
                <a:ea typeface="+mn-ea"/>
                <a:cs typeface="+mn-cs"/>
              </a:rPr>
              <a:t>Architecture</a:t>
            </a:r>
          </a:p>
        </p:txBody>
      </p:sp>
      <p:sp>
        <p:nvSpPr>
          <p:cNvPr id="29" name="Rounded Rectangle 7">
            <a:extLst>
              <a:ext uri="{FF2B5EF4-FFF2-40B4-BE49-F238E27FC236}">
                <a16:creationId xmlns:a16="http://schemas.microsoft.com/office/drawing/2014/main" id="{E122036D-EB51-7014-42AC-04396F6AA546}"/>
              </a:ext>
            </a:extLst>
          </p:cNvPr>
          <p:cNvSpPr/>
          <p:nvPr/>
        </p:nvSpPr>
        <p:spPr>
          <a:xfrm>
            <a:off x="4729261" y="2138788"/>
            <a:ext cx="1436316" cy="892573"/>
          </a:xfrm>
          <a:prstGeom prst="roundRect">
            <a:avLst/>
          </a:prstGeom>
          <a:solidFill>
            <a:srgbClr val="70AD47"/>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dirty="0">
                <a:ln>
                  <a:noFill/>
                </a:ln>
                <a:solidFill>
                  <a:prstClr val="white"/>
                </a:solidFill>
                <a:effectLst/>
                <a:uLnTx/>
                <a:uFillTx/>
                <a:latin typeface="Calibri"/>
                <a:ea typeface="+mn-ea"/>
                <a:cs typeface="+mn-cs"/>
              </a:rPr>
              <a:t>OS</a:t>
            </a:r>
          </a:p>
        </p:txBody>
      </p:sp>
      <p:sp>
        <p:nvSpPr>
          <p:cNvPr id="31" name="Rounded Rectangle 4">
            <a:extLst>
              <a:ext uri="{FF2B5EF4-FFF2-40B4-BE49-F238E27FC236}">
                <a16:creationId xmlns:a16="http://schemas.microsoft.com/office/drawing/2014/main" id="{C265F4BA-9469-F581-BC8F-DD9CEEDD03E3}"/>
              </a:ext>
            </a:extLst>
          </p:cNvPr>
          <p:cNvSpPr/>
          <p:nvPr/>
        </p:nvSpPr>
        <p:spPr>
          <a:xfrm>
            <a:off x="3345047" y="2376380"/>
            <a:ext cx="1384213" cy="922850"/>
          </a:xfrm>
          <a:prstGeom prst="roundRect">
            <a:avLst/>
          </a:prstGeom>
          <a:solidFill>
            <a:srgbClr val="FF000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dirty="0">
                <a:ln>
                  <a:noFill/>
                </a:ln>
                <a:solidFill>
                  <a:prstClr val="white"/>
                </a:solidFill>
                <a:effectLst/>
                <a:uLnTx/>
                <a:uFillTx/>
                <a:latin typeface="Calibri"/>
                <a:ea typeface="+mn-ea"/>
                <a:cs typeface="+mn-cs"/>
              </a:rPr>
              <a:t>Compiler</a:t>
            </a:r>
          </a:p>
        </p:txBody>
      </p:sp>
      <p:sp>
        <p:nvSpPr>
          <p:cNvPr id="30" name="Rounded Rectangle 3">
            <a:extLst>
              <a:ext uri="{FF2B5EF4-FFF2-40B4-BE49-F238E27FC236}">
                <a16:creationId xmlns:a16="http://schemas.microsoft.com/office/drawing/2014/main" id="{45CAE03D-0B1A-DE31-05E8-7E6BC18DC30E}"/>
              </a:ext>
            </a:extLst>
          </p:cNvPr>
          <p:cNvSpPr/>
          <p:nvPr/>
        </p:nvSpPr>
        <p:spPr>
          <a:xfrm>
            <a:off x="3345049" y="1433894"/>
            <a:ext cx="2831990" cy="92285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dirty="0">
                <a:ln>
                  <a:noFill/>
                </a:ln>
                <a:solidFill>
                  <a:prstClr val="white"/>
                </a:solidFill>
                <a:effectLst/>
                <a:uLnTx/>
                <a:uFillTx/>
                <a:latin typeface="Calibri"/>
                <a:ea typeface="+mn-ea"/>
                <a:cs typeface="+mn-cs"/>
              </a:rPr>
              <a:t>High-Level Languages</a:t>
            </a:r>
          </a:p>
        </p:txBody>
      </p:sp>
      <p:sp>
        <p:nvSpPr>
          <p:cNvPr id="35" name="Rounded Rectangle 12">
            <a:extLst>
              <a:ext uri="{FF2B5EF4-FFF2-40B4-BE49-F238E27FC236}">
                <a16:creationId xmlns:a16="http://schemas.microsoft.com/office/drawing/2014/main" id="{C3809355-F947-84EA-6F48-AA791E21AB41}"/>
              </a:ext>
            </a:extLst>
          </p:cNvPr>
          <p:cNvSpPr/>
          <p:nvPr/>
        </p:nvSpPr>
        <p:spPr>
          <a:xfrm>
            <a:off x="3351366" y="625803"/>
            <a:ext cx="2831990" cy="922850"/>
          </a:xfrm>
          <a:prstGeom prst="roundRect">
            <a:avLst/>
          </a:prstGeom>
          <a:solidFill>
            <a:srgbClr val="7030A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905" b="0" i="0" u="none" strike="noStrike" kern="0" cap="none" spc="0" normalizeH="0" baseline="0" noProof="0" dirty="0">
                <a:ln>
                  <a:noFill/>
                </a:ln>
                <a:solidFill>
                  <a:prstClr val="white"/>
                </a:solidFill>
                <a:effectLst/>
                <a:uLnTx/>
                <a:uFillTx/>
                <a:latin typeface="Calibri"/>
                <a:ea typeface="+mn-ea"/>
                <a:cs typeface="+mn-cs"/>
              </a:rPr>
              <a:t>Algorithms</a:t>
            </a:r>
          </a:p>
        </p:txBody>
      </p:sp>
      <p:sp>
        <p:nvSpPr>
          <p:cNvPr id="36" name="Rounded Rectangle 13">
            <a:extLst>
              <a:ext uri="{FF2B5EF4-FFF2-40B4-BE49-F238E27FC236}">
                <a16:creationId xmlns:a16="http://schemas.microsoft.com/office/drawing/2014/main" id="{EA246E4E-94DA-58EE-B36D-505F44C0321F}"/>
              </a:ext>
            </a:extLst>
          </p:cNvPr>
          <p:cNvSpPr/>
          <p:nvPr/>
        </p:nvSpPr>
        <p:spPr>
          <a:xfrm>
            <a:off x="6521796" y="625803"/>
            <a:ext cx="2481172" cy="795974"/>
          </a:xfrm>
          <a:prstGeom prst="roundRect">
            <a:avLst/>
          </a:prstGeom>
          <a:solidFill>
            <a:srgbClr val="7030A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2117" b="0" i="0" u="none" strike="noStrike" kern="0" cap="none" spc="0" normalizeH="0" baseline="0" noProof="0" dirty="0">
                <a:ln>
                  <a:noFill/>
                </a:ln>
                <a:solidFill>
                  <a:prstClr val="white"/>
                </a:solidFill>
                <a:effectLst/>
                <a:uLnTx/>
                <a:uFillTx/>
                <a:latin typeface="Calibri"/>
                <a:ea typeface="+mn-ea"/>
                <a:cs typeface="+mn-cs"/>
              </a:rPr>
              <a:t>Algorithms</a:t>
            </a:r>
          </a:p>
        </p:txBody>
      </p:sp>
      <p:sp>
        <p:nvSpPr>
          <p:cNvPr id="42" name="Rounded Rectangle 18">
            <a:extLst>
              <a:ext uri="{FF2B5EF4-FFF2-40B4-BE49-F238E27FC236}">
                <a16:creationId xmlns:a16="http://schemas.microsoft.com/office/drawing/2014/main" id="{EBDA474E-A3B1-3A72-E482-630575748BEA}"/>
              </a:ext>
            </a:extLst>
          </p:cNvPr>
          <p:cNvSpPr/>
          <p:nvPr/>
        </p:nvSpPr>
        <p:spPr>
          <a:xfrm>
            <a:off x="339868" y="695295"/>
            <a:ext cx="2725338" cy="783865"/>
          </a:xfrm>
          <a:prstGeom prst="roundRect">
            <a:avLst/>
          </a:prstGeom>
          <a:solidFill>
            <a:srgbClr val="7030A0"/>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300000">
              <a:rot lat="19286993" lon="20147132" rev="1560083"/>
            </a:camera>
            <a:lightRig rig="threePt" dir="t">
              <a:rot lat="0" lon="0" rev="0"/>
            </a:lightRig>
          </a:scene3d>
          <a:sp3d extrusionH="38100" prstMaterial="clear">
            <a:bevelT w="260350" h="50800" prst="softRound"/>
            <a:bevelB prst="softRound"/>
          </a:sp3d>
        </p:spPr>
        <p:txBody>
          <a:bodyPr rtlCol="0" anchor="ctr"/>
          <a:lstStyle/>
          <a:p>
            <a:pPr marL="0" marR="0" lvl="0" indent="0" algn="ctr" defTabSz="304496" rtl="0" eaLnBrk="1" fontAlgn="auto" latinLnBrk="0" hangingPunct="1">
              <a:lnSpc>
                <a:spcPct val="100000"/>
              </a:lnSpc>
              <a:spcBef>
                <a:spcPts val="0"/>
              </a:spcBef>
              <a:spcAft>
                <a:spcPts val="0"/>
              </a:spcAft>
              <a:buClrTx/>
              <a:buSzTx/>
              <a:buFontTx/>
              <a:buNone/>
              <a:tabLst/>
              <a:defRPr/>
            </a:pPr>
            <a:r>
              <a:rPr kumimoji="0" lang="en-US" sz="1693" b="0" i="0" u="none" strike="noStrike" kern="0" cap="none" spc="0" normalizeH="0" baseline="0" noProof="0" dirty="0">
                <a:ln>
                  <a:noFill/>
                </a:ln>
                <a:solidFill>
                  <a:prstClr val="white"/>
                </a:solidFill>
                <a:effectLst/>
                <a:uLnTx/>
                <a:uFillTx/>
                <a:latin typeface="Calibri"/>
                <a:ea typeface="+mn-ea"/>
                <a:cs typeface="+mn-cs"/>
              </a:rPr>
              <a:t>Algorithms</a:t>
            </a:r>
          </a:p>
        </p:txBody>
      </p:sp>
      <p:pic>
        <p:nvPicPr>
          <p:cNvPr id="4" name="Picture 2">
            <a:extLst>
              <a:ext uri="{FF2B5EF4-FFF2-40B4-BE49-F238E27FC236}">
                <a16:creationId xmlns:a16="http://schemas.microsoft.com/office/drawing/2014/main" id="{84355997-532A-4878-05D1-965CCD7AA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595" y="4734976"/>
            <a:ext cx="1939559" cy="1699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337970E-0428-C4EE-1577-669A678BAEA2}"/>
                  </a:ext>
                </a:extLst>
              </p14:cNvPr>
              <p14:cNvContentPartPr/>
              <p14:nvPr/>
            </p14:nvContentPartPr>
            <p14:xfrm>
              <a:off x="10012389" y="4415517"/>
              <a:ext cx="272880" cy="579240"/>
            </p14:xfrm>
          </p:contentPart>
        </mc:Choice>
        <mc:Fallback xmlns="">
          <p:pic>
            <p:nvPicPr>
              <p:cNvPr id="5" name="Ink 4">
                <a:extLst>
                  <a:ext uri="{FF2B5EF4-FFF2-40B4-BE49-F238E27FC236}">
                    <a16:creationId xmlns:a16="http://schemas.microsoft.com/office/drawing/2014/main" id="{B337970E-0428-C4EE-1577-669A678BAEA2}"/>
                  </a:ext>
                </a:extLst>
              </p:cNvPr>
              <p:cNvPicPr/>
              <p:nvPr/>
            </p:nvPicPr>
            <p:blipFill>
              <a:blip r:embed="rId5"/>
              <a:stretch>
                <a:fillRect/>
              </a:stretch>
            </p:blipFill>
            <p:spPr>
              <a:xfrm>
                <a:off x="10006269" y="4409393"/>
                <a:ext cx="285120" cy="591488"/>
              </a:xfrm>
              <a:prstGeom prst="rect">
                <a:avLst/>
              </a:prstGeom>
            </p:spPr>
          </p:pic>
        </mc:Fallback>
      </mc:AlternateContent>
      <p:sp>
        <p:nvSpPr>
          <p:cNvPr id="9" name="TextBox 8">
            <a:extLst>
              <a:ext uri="{FF2B5EF4-FFF2-40B4-BE49-F238E27FC236}">
                <a16:creationId xmlns:a16="http://schemas.microsoft.com/office/drawing/2014/main" id="{7FC2ACDB-5E52-0808-8853-B2ACF390EB87}"/>
              </a:ext>
            </a:extLst>
          </p:cNvPr>
          <p:cNvSpPr txBox="1"/>
          <p:nvPr/>
        </p:nvSpPr>
        <p:spPr>
          <a:xfrm>
            <a:off x="9736219" y="3473247"/>
            <a:ext cx="22182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It’s ok. In a few years we will have a better idea of the hardware</a:t>
            </a:r>
          </a:p>
        </p:txBody>
      </p:sp>
      <p:sp>
        <p:nvSpPr>
          <p:cNvPr id="11" name="TextBox 10">
            <a:extLst>
              <a:ext uri="{FF2B5EF4-FFF2-40B4-BE49-F238E27FC236}">
                <a16:creationId xmlns:a16="http://schemas.microsoft.com/office/drawing/2014/main" id="{DC91E978-5CCD-3938-2B9A-16880BD9EC1C}"/>
              </a:ext>
            </a:extLst>
          </p:cNvPr>
          <p:cNvSpPr txBox="1"/>
          <p:nvPr/>
        </p:nvSpPr>
        <p:spPr>
          <a:xfrm>
            <a:off x="9989957" y="5444644"/>
            <a:ext cx="1558834" cy="720518"/>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highlight>
                  <a:srgbClr val="000000"/>
                </a:highlight>
                <a:uLnTx/>
                <a:uFillTx/>
                <a:latin typeface="Aptos" panose="02110004020202020204"/>
                <a:ea typeface="+mn-ea"/>
                <a:cs typeface="+mn-cs"/>
              </a:rPr>
              <a:t>quantum computer scientist</a:t>
            </a:r>
          </a:p>
        </p:txBody>
      </p:sp>
    </p:spTree>
    <p:extLst>
      <p:ext uri="{BB962C8B-B14F-4D97-AF65-F5344CB8AC3E}">
        <p14:creationId xmlns:p14="http://schemas.microsoft.com/office/powerpoint/2010/main" val="34200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3" grpId="0"/>
      <p:bldP spid="36" grpId="0" animBg="1"/>
      <p:bldP spid="9"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C59B2-3566-5143-0E3D-12B1DA1A12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33C3917-637D-8937-F34F-BF832201D4A6}"/>
              </a:ext>
            </a:extLst>
          </p:cNvPr>
          <p:cNvPicPr>
            <a:picLocks noChangeAspect="1"/>
          </p:cNvPicPr>
          <p:nvPr/>
        </p:nvPicPr>
        <p:blipFill>
          <a:blip r:embed="rId2"/>
          <a:stretch>
            <a:fillRect/>
          </a:stretch>
        </p:blipFill>
        <p:spPr>
          <a:xfrm>
            <a:off x="6738842" y="584348"/>
            <a:ext cx="4913862" cy="3611688"/>
          </a:xfrm>
          <a:prstGeom prst="rect">
            <a:avLst/>
          </a:prstGeom>
        </p:spPr>
      </p:pic>
      <p:pic>
        <p:nvPicPr>
          <p:cNvPr id="8" name="Picture 7">
            <a:extLst>
              <a:ext uri="{FF2B5EF4-FFF2-40B4-BE49-F238E27FC236}">
                <a16:creationId xmlns:a16="http://schemas.microsoft.com/office/drawing/2014/main" id="{67A73616-F8EF-0AA5-4554-F83ACAEDD6A1}"/>
              </a:ext>
            </a:extLst>
          </p:cNvPr>
          <p:cNvPicPr>
            <a:picLocks noChangeAspect="1"/>
          </p:cNvPicPr>
          <p:nvPr/>
        </p:nvPicPr>
        <p:blipFill>
          <a:blip r:embed="rId3"/>
          <a:stretch>
            <a:fillRect/>
          </a:stretch>
        </p:blipFill>
        <p:spPr>
          <a:xfrm>
            <a:off x="539297" y="1092722"/>
            <a:ext cx="5686643" cy="3013920"/>
          </a:xfrm>
          <a:prstGeom prst="rect">
            <a:avLst/>
          </a:prstGeom>
        </p:spPr>
      </p:pic>
      <p:pic>
        <p:nvPicPr>
          <p:cNvPr id="9" name="Picture 8">
            <a:extLst>
              <a:ext uri="{FF2B5EF4-FFF2-40B4-BE49-F238E27FC236}">
                <a16:creationId xmlns:a16="http://schemas.microsoft.com/office/drawing/2014/main" id="{AD4F847C-1F8C-2342-6DFE-C1D42CE4C5C8}"/>
              </a:ext>
            </a:extLst>
          </p:cNvPr>
          <p:cNvPicPr>
            <a:picLocks noChangeAspect="1"/>
          </p:cNvPicPr>
          <p:nvPr/>
        </p:nvPicPr>
        <p:blipFill>
          <a:blip r:embed="rId4"/>
          <a:stretch>
            <a:fillRect/>
          </a:stretch>
        </p:blipFill>
        <p:spPr>
          <a:xfrm>
            <a:off x="539298" y="4346697"/>
            <a:ext cx="5426764" cy="2360642"/>
          </a:xfrm>
          <a:prstGeom prst="rect">
            <a:avLst/>
          </a:prstGeom>
        </p:spPr>
      </p:pic>
      <p:pic>
        <p:nvPicPr>
          <p:cNvPr id="10" name="Picture 9">
            <a:extLst>
              <a:ext uri="{FF2B5EF4-FFF2-40B4-BE49-F238E27FC236}">
                <a16:creationId xmlns:a16="http://schemas.microsoft.com/office/drawing/2014/main" id="{737CAAEC-2BD1-BE30-52EE-92A278E68A86}"/>
              </a:ext>
            </a:extLst>
          </p:cNvPr>
          <p:cNvPicPr>
            <a:picLocks noChangeAspect="1"/>
          </p:cNvPicPr>
          <p:nvPr/>
        </p:nvPicPr>
        <p:blipFill>
          <a:blip r:embed="rId5"/>
          <a:stretch>
            <a:fillRect/>
          </a:stretch>
        </p:blipFill>
        <p:spPr>
          <a:xfrm>
            <a:off x="6225940" y="4618036"/>
            <a:ext cx="5426764" cy="2089303"/>
          </a:xfrm>
          <a:prstGeom prst="rect">
            <a:avLst/>
          </a:prstGeom>
        </p:spPr>
      </p:pic>
      <p:sp>
        <p:nvSpPr>
          <p:cNvPr id="14" name="Title 1">
            <a:extLst>
              <a:ext uri="{FF2B5EF4-FFF2-40B4-BE49-F238E27FC236}">
                <a16:creationId xmlns:a16="http://schemas.microsoft.com/office/drawing/2014/main" id="{C9A880D6-757E-69AA-3FD2-02810F64805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News and outreach</a:t>
            </a:r>
            <a:endParaRPr kumimoji="0" lang="en-GB" sz="4400" b="1"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026794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51F43-8D81-6E6F-F7FA-FBDE08FCC9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8EB8BA-900E-184D-FDE7-EB1693E0F008}"/>
              </a:ext>
            </a:extLst>
          </p:cNvPr>
          <p:cNvPicPr>
            <a:picLocks noChangeAspect="1"/>
          </p:cNvPicPr>
          <p:nvPr/>
        </p:nvPicPr>
        <p:blipFill>
          <a:blip r:embed="rId2"/>
          <a:stretch>
            <a:fillRect/>
          </a:stretch>
        </p:blipFill>
        <p:spPr>
          <a:xfrm>
            <a:off x="535848" y="489284"/>
            <a:ext cx="11119111" cy="5878800"/>
          </a:xfrm>
          <a:prstGeom prst="rect">
            <a:avLst/>
          </a:prstGeom>
        </p:spPr>
      </p:pic>
      <p:sp>
        <p:nvSpPr>
          <p:cNvPr id="4" name="TextBox 3">
            <a:extLst>
              <a:ext uri="{FF2B5EF4-FFF2-40B4-BE49-F238E27FC236}">
                <a16:creationId xmlns:a16="http://schemas.microsoft.com/office/drawing/2014/main" id="{615D95FB-4C14-3D09-F10D-3DAEC0357F93}"/>
              </a:ext>
            </a:extLst>
          </p:cNvPr>
          <p:cNvSpPr txBox="1"/>
          <p:nvPr/>
        </p:nvSpPr>
        <p:spPr>
          <a:xfrm>
            <a:off x="500679" y="887995"/>
            <a:ext cx="8815755" cy="461665"/>
          </a:xfrm>
          <a:prstGeom prst="rect">
            <a:avLst/>
          </a:prstGeom>
          <a:noFill/>
        </p:spPr>
        <p:txBody>
          <a:bodyPr wrap="square">
            <a:spAutoFit/>
          </a:bodyPr>
          <a:lstStyle/>
          <a:p>
            <a:r>
              <a:rPr lang="en-US" sz="2400" b="1" dirty="0"/>
              <a:t>Course materials and more: https://</a:t>
            </a:r>
            <a:r>
              <a:rPr lang="en-US" sz="2400" b="1" dirty="0" err="1"/>
              <a:t>quantuminpictures.org</a:t>
            </a:r>
            <a:r>
              <a:rPr lang="en-US" sz="2400" b="1" dirty="0"/>
              <a:t>/</a:t>
            </a:r>
          </a:p>
        </p:txBody>
      </p:sp>
    </p:spTree>
    <p:extLst>
      <p:ext uri="{BB962C8B-B14F-4D97-AF65-F5344CB8AC3E}">
        <p14:creationId xmlns:p14="http://schemas.microsoft.com/office/powerpoint/2010/main" val="3819701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E34E-FF2F-8D54-A651-2C050D3E2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FEA6C-F2CC-F968-3179-7623953B1832}"/>
              </a:ext>
            </a:extLst>
          </p:cNvPr>
          <p:cNvSpPr>
            <a:spLocks noGrp="1"/>
          </p:cNvSpPr>
          <p:nvPr>
            <p:ph type="title"/>
          </p:nvPr>
        </p:nvSpPr>
        <p:spPr/>
        <p:txBody>
          <a:bodyPr>
            <a:normAutofit/>
          </a:bodyPr>
          <a:lstStyle/>
          <a:p>
            <a:r>
              <a:rPr lang="en-US" sz="5500" dirty="0"/>
              <a:t>Roadmap of this tutorial</a:t>
            </a:r>
          </a:p>
        </p:txBody>
      </p:sp>
      <p:sp>
        <p:nvSpPr>
          <p:cNvPr id="3" name="Content Placeholder 2">
            <a:extLst>
              <a:ext uri="{FF2B5EF4-FFF2-40B4-BE49-F238E27FC236}">
                <a16:creationId xmlns:a16="http://schemas.microsoft.com/office/drawing/2014/main" id="{EF0414EC-8A87-B147-735D-3B815AC2B47B}"/>
              </a:ext>
            </a:extLst>
          </p:cNvPr>
          <p:cNvSpPr>
            <a:spLocks noGrp="1"/>
          </p:cNvSpPr>
          <p:nvPr>
            <p:ph idx="1"/>
          </p:nvPr>
        </p:nvSpPr>
        <p:spPr>
          <a:xfrm>
            <a:off x="901099" y="2360647"/>
            <a:ext cx="10811826" cy="4301409"/>
          </a:xfrm>
        </p:spPr>
        <p:txBody>
          <a:bodyPr>
            <a:noAutofit/>
          </a:bodyPr>
          <a:lstStyle/>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Introduction to pictorial reasoning</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Tutorial on the ZX-calculus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dirty="0">
                <a:latin typeface="Aptos" panose="020B0004020202020204" pitchFamily="34" charset="0"/>
                <a:cs typeface="Sabon Next LT" panose="02000500000000000000" pitchFamily="2" charset="0"/>
              </a:rPr>
              <a:t> Study teaching high school students</a:t>
            </a:r>
          </a:p>
          <a:p>
            <a:pPr marL="400050" indent="-400050">
              <a:lnSpc>
                <a:spcPct val="100000"/>
              </a:lnSpc>
              <a:spcBef>
                <a:spcPts val="600"/>
              </a:spcBef>
              <a:buAutoNum type="romanUcPeriod"/>
            </a:pPr>
            <a:endParaRPr lang="en-US" sz="2800" dirty="0">
              <a:latin typeface="Aptos" panose="020B0004020202020204" pitchFamily="34" charset="0"/>
              <a:cs typeface="Sabon Next LT" panose="02000500000000000000" pitchFamily="2" charset="0"/>
            </a:endParaRPr>
          </a:p>
          <a:p>
            <a:pPr marL="400050" indent="-400050">
              <a:lnSpc>
                <a:spcPct val="100000"/>
              </a:lnSpc>
              <a:spcBef>
                <a:spcPts val="600"/>
              </a:spcBef>
              <a:buAutoNum type="romanUcPeriod"/>
            </a:pPr>
            <a:r>
              <a:rPr lang="en-US" sz="2800" b="1" dirty="0">
                <a:latin typeface="Aptos" panose="020B0004020202020204" pitchFamily="34" charset="0"/>
                <a:cs typeface="Sabon Next LT" panose="02000500000000000000" pitchFamily="2" charset="0"/>
              </a:rPr>
              <a:t> Activity on quantum teleportation and communication</a:t>
            </a:r>
            <a:endParaRPr lang="en-US" sz="2800" b="1" dirty="0">
              <a:latin typeface="Aptos" panose="020B0004020202020204" pitchFamily="34" charset="0"/>
            </a:endParaRPr>
          </a:p>
        </p:txBody>
      </p:sp>
    </p:spTree>
    <p:extLst>
      <p:ext uri="{BB962C8B-B14F-4D97-AF65-F5344CB8AC3E}">
        <p14:creationId xmlns:p14="http://schemas.microsoft.com/office/powerpoint/2010/main" val="509503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439B8-ABA2-287D-D424-925D94F94C5C}"/>
            </a:ext>
          </a:extLst>
        </p:cNvPr>
        <p:cNvGrpSpPr/>
        <p:nvPr/>
      </p:nvGrpSpPr>
      <p:grpSpPr>
        <a:xfrm>
          <a:off x="0" y="0"/>
          <a:ext cx="0" cy="0"/>
          <a:chOff x="0" y="0"/>
          <a:chExt cx="0" cy="0"/>
        </a:xfrm>
      </p:grpSpPr>
      <p:pic>
        <p:nvPicPr>
          <p:cNvPr id="5" name="Picture 4" descr="A diagram of a diagram of a diagram&#10;&#10;AI-generated content may be incorrect.">
            <a:extLst>
              <a:ext uri="{FF2B5EF4-FFF2-40B4-BE49-F238E27FC236}">
                <a16:creationId xmlns:a16="http://schemas.microsoft.com/office/drawing/2014/main" id="{19C6E893-7F34-93EB-1838-9B99793CF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70318" y="-1412631"/>
            <a:ext cx="6851364" cy="9683262"/>
          </a:xfrm>
          <a:prstGeom prst="rect">
            <a:avLst/>
          </a:prstGeom>
        </p:spPr>
      </p:pic>
      <p:sp>
        <p:nvSpPr>
          <p:cNvPr id="2" name="TextBox 1">
            <a:extLst>
              <a:ext uri="{FF2B5EF4-FFF2-40B4-BE49-F238E27FC236}">
                <a16:creationId xmlns:a16="http://schemas.microsoft.com/office/drawing/2014/main" id="{11859729-B638-2400-AB53-88CD8CFD3FF3}"/>
              </a:ext>
            </a:extLst>
          </p:cNvPr>
          <p:cNvSpPr txBox="1"/>
          <p:nvPr/>
        </p:nvSpPr>
        <p:spPr>
          <a:xfrm>
            <a:off x="6506308" y="225531"/>
            <a:ext cx="5685692" cy="646331"/>
          </a:xfrm>
          <a:prstGeom prst="rect">
            <a:avLst/>
          </a:prstGeom>
          <a:noFill/>
        </p:spPr>
        <p:txBody>
          <a:bodyPr wrap="square" rtlCol="0">
            <a:spAutoFit/>
          </a:bodyPr>
          <a:lstStyle/>
          <a:p>
            <a:pPr algn="r"/>
            <a:r>
              <a:rPr lang="en-US" dirty="0"/>
              <a:t>Activity: Fold a blank paper lengthwise: P1 can only draw above the fold and P2 can only draw below it.</a:t>
            </a:r>
          </a:p>
        </p:txBody>
      </p:sp>
      <p:sp>
        <p:nvSpPr>
          <p:cNvPr id="3" name="TextBox 2">
            <a:extLst>
              <a:ext uri="{FF2B5EF4-FFF2-40B4-BE49-F238E27FC236}">
                <a16:creationId xmlns:a16="http://schemas.microsoft.com/office/drawing/2014/main" id="{C18FC8EE-335D-E2C7-DCBE-9B6164AEB1F6}"/>
              </a:ext>
            </a:extLst>
          </p:cNvPr>
          <p:cNvSpPr txBox="1"/>
          <p:nvPr/>
        </p:nvSpPr>
        <p:spPr>
          <a:xfrm>
            <a:off x="5099539" y="5709139"/>
            <a:ext cx="7092461" cy="923330"/>
          </a:xfrm>
          <a:prstGeom prst="rect">
            <a:avLst/>
          </a:prstGeom>
          <a:noFill/>
        </p:spPr>
        <p:txBody>
          <a:bodyPr wrap="square" rtlCol="0">
            <a:spAutoFit/>
          </a:bodyPr>
          <a:lstStyle/>
          <a:p>
            <a:pPr algn="r"/>
            <a:r>
              <a:rPr lang="en-US" dirty="0"/>
              <a:t>With only operations in each player’s banks, design a protocol. Then prove that your protocol is equal to the final objective deterministically, i.e. regardless of measurement outcome.</a:t>
            </a:r>
          </a:p>
        </p:txBody>
      </p:sp>
    </p:spTree>
    <p:extLst>
      <p:ext uri="{BB962C8B-B14F-4D97-AF65-F5344CB8AC3E}">
        <p14:creationId xmlns:p14="http://schemas.microsoft.com/office/powerpoint/2010/main" val="3575410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B597-FE95-B86A-08A1-DF9C00D048D5}"/>
            </a:ext>
          </a:extLst>
        </p:cNvPr>
        <p:cNvGrpSpPr/>
        <p:nvPr/>
      </p:nvGrpSpPr>
      <p:grpSpPr>
        <a:xfrm>
          <a:off x="0" y="0"/>
          <a:ext cx="0" cy="0"/>
          <a:chOff x="0" y="0"/>
          <a:chExt cx="0" cy="0"/>
        </a:xfrm>
      </p:grpSpPr>
      <p:pic>
        <p:nvPicPr>
          <p:cNvPr id="3" name="Picture 2" descr="A diagram of electrical diagrams&#10;&#10;AI-generated content may be incorrect.">
            <a:extLst>
              <a:ext uri="{FF2B5EF4-FFF2-40B4-BE49-F238E27FC236}">
                <a16:creationId xmlns:a16="http://schemas.microsoft.com/office/drawing/2014/main" id="{3AC72947-4A93-0B3F-C7C9-77AF4F0F0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70318" y="-1412631"/>
            <a:ext cx="6851364" cy="9683262"/>
          </a:xfrm>
          <a:prstGeom prst="rect">
            <a:avLst/>
          </a:prstGeom>
        </p:spPr>
      </p:pic>
      <p:sp>
        <p:nvSpPr>
          <p:cNvPr id="2" name="TextBox 1">
            <a:extLst>
              <a:ext uri="{FF2B5EF4-FFF2-40B4-BE49-F238E27FC236}">
                <a16:creationId xmlns:a16="http://schemas.microsoft.com/office/drawing/2014/main" id="{3B1790F8-A8D8-265D-04E1-B368F596AB8B}"/>
              </a:ext>
            </a:extLst>
          </p:cNvPr>
          <p:cNvSpPr txBox="1"/>
          <p:nvPr/>
        </p:nvSpPr>
        <p:spPr>
          <a:xfrm>
            <a:off x="4221754" y="344304"/>
            <a:ext cx="7350370" cy="369332"/>
          </a:xfrm>
          <a:prstGeom prst="rect">
            <a:avLst/>
          </a:prstGeom>
          <a:noFill/>
        </p:spPr>
        <p:txBody>
          <a:bodyPr wrap="square" rtlCol="0">
            <a:spAutoFit/>
          </a:bodyPr>
          <a:lstStyle/>
          <a:p>
            <a:pPr algn="r"/>
            <a:r>
              <a:rPr lang="en-US" dirty="0"/>
              <a:t>Solution: quantum teleportation</a:t>
            </a:r>
          </a:p>
        </p:txBody>
      </p:sp>
    </p:spTree>
    <p:extLst>
      <p:ext uri="{BB962C8B-B14F-4D97-AF65-F5344CB8AC3E}">
        <p14:creationId xmlns:p14="http://schemas.microsoft.com/office/powerpoint/2010/main" val="1210308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3F485-41E8-D34E-DA84-4BD7C88D9DF4}"/>
            </a:ext>
          </a:extLst>
        </p:cNvPr>
        <p:cNvGrpSpPr/>
        <p:nvPr/>
      </p:nvGrpSpPr>
      <p:grpSpPr>
        <a:xfrm>
          <a:off x="0" y="0"/>
          <a:ext cx="0" cy="0"/>
          <a:chOff x="0" y="0"/>
          <a:chExt cx="0" cy="0"/>
        </a:xfrm>
      </p:grpSpPr>
      <p:pic>
        <p:nvPicPr>
          <p:cNvPr id="4" name="Picture 3" descr="A diagram of a diagram of a person&#10;&#10;AI-generated content may be incorrect.">
            <a:extLst>
              <a:ext uri="{FF2B5EF4-FFF2-40B4-BE49-F238E27FC236}">
                <a16:creationId xmlns:a16="http://schemas.microsoft.com/office/drawing/2014/main" id="{CF3183B1-0226-CA8D-C845-EF5EB07FE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73564" y="-1408043"/>
            <a:ext cx="6844872" cy="9674086"/>
          </a:xfrm>
          <a:prstGeom prst="rect">
            <a:avLst/>
          </a:prstGeom>
        </p:spPr>
      </p:pic>
      <p:sp>
        <p:nvSpPr>
          <p:cNvPr id="2" name="TextBox 1">
            <a:extLst>
              <a:ext uri="{FF2B5EF4-FFF2-40B4-BE49-F238E27FC236}">
                <a16:creationId xmlns:a16="http://schemas.microsoft.com/office/drawing/2014/main" id="{5996C073-5E21-FE8E-8848-0C83079D8DC4}"/>
              </a:ext>
            </a:extLst>
          </p:cNvPr>
          <p:cNvSpPr txBox="1"/>
          <p:nvPr/>
        </p:nvSpPr>
        <p:spPr>
          <a:xfrm>
            <a:off x="4841630" y="106310"/>
            <a:ext cx="7350370" cy="923330"/>
          </a:xfrm>
          <a:prstGeom prst="rect">
            <a:avLst/>
          </a:prstGeom>
          <a:noFill/>
        </p:spPr>
        <p:txBody>
          <a:bodyPr wrap="square" rtlCol="0">
            <a:spAutoFit/>
          </a:bodyPr>
          <a:lstStyle/>
          <a:p>
            <a:pPr algn="r"/>
            <a:r>
              <a:rPr lang="en-US" dirty="0"/>
              <a:t>Given a tripartite maximally entangled quantum state, show that with these operations, P1 and P2 can deterministically create a maximally entangled quantum state between P1 and NPC.</a:t>
            </a:r>
          </a:p>
        </p:txBody>
      </p:sp>
      <p:sp>
        <p:nvSpPr>
          <p:cNvPr id="3" name="Rectangle 2">
            <a:extLst>
              <a:ext uri="{FF2B5EF4-FFF2-40B4-BE49-F238E27FC236}">
                <a16:creationId xmlns:a16="http://schemas.microsoft.com/office/drawing/2014/main" id="{CAFD0F93-9501-682A-6D93-9E8D3ECA87BC}"/>
              </a:ext>
            </a:extLst>
          </p:cNvPr>
          <p:cNvSpPr/>
          <p:nvPr/>
        </p:nvSpPr>
        <p:spPr>
          <a:xfrm>
            <a:off x="6178062" y="3960303"/>
            <a:ext cx="2520461" cy="108333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795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diagram of a person&#10;&#10;AI-generated content may be incorrect.">
            <a:extLst>
              <a:ext uri="{FF2B5EF4-FFF2-40B4-BE49-F238E27FC236}">
                <a16:creationId xmlns:a16="http://schemas.microsoft.com/office/drawing/2014/main" id="{158C4FEE-0E81-3754-A380-2EE749461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70318" y="-1447800"/>
            <a:ext cx="6851364" cy="9683262"/>
          </a:xfrm>
          <a:prstGeom prst="rect">
            <a:avLst/>
          </a:prstGeom>
        </p:spPr>
      </p:pic>
      <p:sp>
        <p:nvSpPr>
          <p:cNvPr id="3" name="TextBox 2">
            <a:extLst>
              <a:ext uri="{FF2B5EF4-FFF2-40B4-BE49-F238E27FC236}">
                <a16:creationId xmlns:a16="http://schemas.microsoft.com/office/drawing/2014/main" id="{C9C62630-8EA2-7B1A-D3CC-B648DC482913}"/>
              </a:ext>
            </a:extLst>
          </p:cNvPr>
          <p:cNvSpPr txBox="1"/>
          <p:nvPr/>
        </p:nvSpPr>
        <p:spPr>
          <a:xfrm>
            <a:off x="4221754" y="344304"/>
            <a:ext cx="7350370" cy="369332"/>
          </a:xfrm>
          <a:prstGeom prst="rect">
            <a:avLst/>
          </a:prstGeom>
          <a:noFill/>
        </p:spPr>
        <p:txBody>
          <a:bodyPr wrap="square" rtlCol="0">
            <a:spAutoFit/>
          </a:bodyPr>
          <a:lstStyle/>
          <a:p>
            <a:pPr algn="r"/>
            <a:r>
              <a:rPr lang="en-US" dirty="0"/>
              <a:t>Solution: tripartite quantum communication protocol</a:t>
            </a:r>
          </a:p>
        </p:txBody>
      </p:sp>
    </p:spTree>
    <p:extLst>
      <p:ext uri="{BB962C8B-B14F-4D97-AF65-F5344CB8AC3E}">
        <p14:creationId xmlns:p14="http://schemas.microsoft.com/office/powerpoint/2010/main" val="4174695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0785D-C1D1-77C1-DEB0-574AB202E293}"/>
            </a:ext>
          </a:extLst>
        </p:cNvPr>
        <p:cNvGrpSpPr/>
        <p:nvPr/>
      </p:nvGrpSpPr>
      <p:grpSpPr>
        <a:xfrm>
          <a:off x="0" y="0"/>
          <a:ext cx="0" cy="0"/>
          <a:chOff x="0" y="0"/>
          <a:chExt cx="0" cy="0"/>
        </a:xfrm>
      </p:grpSpPr>
      <p:pic>
        <p:nvPicPr>
          <p:cNvPr id="9" name="Picture 8" descr="A diagram of a diagram&#10;&#10;AI-generated content may be incorrect.">
            <a:extLst>
              <a:ext uri="{FF2B5EF4-FFF2-40B4-BE49-F238E27FC236}">
                <a16:creationId xmlns:a16="http://schemas.microsoft.com/office/drawing/2014/main" id="{DDF11DA6-8731-6E41-2378-DEE861AEA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70318" y="-1436077"/>
            <a:ext cx="6851364" cy="9683262"/>
          </a:xfrm>
          <a:prstGeom prst="rect">
            <a:avLst/>
          </a:prstGeom>
        </p:spPr>
      </p:pic>
      <p:sp>
        <p:nvSpPr>
          <p:cNvPr id="2" name="TextBox 1">
            <a:extLst>
              <a:ext uri="{FF2B5EF4-FFF2-40B4-BE49-F238E27FC236}">
                <a16:creationId xmlns:a16="http://schemas.microsoft.com/office/drawing/2014/main" id="{10C62EA9-9D1F-5BFB-8243-2B9B1718D084}"/>
              </a:ext>
            </a:extLst>
          </p:cNvPr>
          <p:cNvSpPr txBox="1"/>
          <p:nvPr/>
        </p:nvSpPr>
        <p:spPr>
          <a:xfrm>
            <a:off x="4221754" y="344304"/>
            <a:ext cx="7350370" cy="369332"/>
          </a:xfrm>
          <a:prstGeom prst="rect">
            <a:avLst/>
          </a:prstGeom>
          <a:noFill/>
        </p:spPr>
        <p:txBody>
          <a:bodyPr wrap="square" rtlCol="0">
            <a:spAutoFit/>
          </a:bodyPr>
          <a:lstStyle/>
          <a:p>
            <a:pPr algn="r"/>
            <a:r>
              <a:rPr lang="en-US" dirty="0"/>
              <a:t>Example: CNOT gate teleportation</a:t>
            </a:r>
          </a:p>
        </p:txBody>
      </p:sp>
    </p:spTree>
    <p:extLst>
      <p:ext uri="{BB962C8B-B14F-4D97-AF65-F5344CB8AC3E}">
        <p14:creationId xmlns:p14="http://schemas.microsoft.com/office/powerpoint/2010/main" val="2784930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D7E4-BBE0-D579-E9A6-F380867B528B}"/>
            </a:ext>
          </a:extLst>
        </p:cNvPr>
        <p:cNvGrpSpPr/>
        <p:nvPr/>
      </p:nvGrpSpPr>
      <p:grpSpPr>
        <a:xfrm>
          <a:off x="0" y="0"/>
          <a:ext cx="0" cy="0"/>
          <a:chOff x="0" y="0"/>
          <a:chExt cx="0" cy="0"/>
        </a:xfrm>
      </p:grpSpPr>
      <p:pic>
        <p:nvPicPr>
          <p:cNvPr id="7" name="Picture 6" descr="A diagram of electrical wiring&#10;&#10;AI-generated content may be incorrect.">
            <a:extLst>
              <a:ext uri="{FF2B5EF4-FFF2-40B4-BE49-F238E27FC236}">
                <a16:creationId xmlns:a16="http://schemas.microsoft.com/office/drawing/2014/main" id="{8CBFDB15-EAC1-F29F-D445-331149938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70318" y="-1377462"/>
            <a:ext cx="6851364" cy="9683262"/>
          </a:xfrm>
          <a:prstGeom prst="rect">
            <a:avLst/>
          </a:prstGeom>
        </p:spPr>
      </p:pic>
      <p:sp>
        <p:nvSpPr>
          <p:cNvPr id="2" name="TextBox 1">
            <a:extLst>
              <a:ext uri="{FF2B5EF4-FFF2-40B4-BE49-F238E27FC236}">
                <a16:creationId xmlns:a16="http://schemas.microsoft.com/office/drawing/2014/main" id="{38E85933-7808-657E-ED99-58EE29F00562}"/>
              </a:ext>
            </a:extLst>
          </p:cNvPr>
          <p:cNvSpPr txBox="1"/>
          <p:nvPr/>
        </p:nvSpPr>
        <p:spPr>
          <a:xfrm>
            <a:off x="4221754" y="344304"/>
            <a:ext cx="7350370" cy="369332"/>
          </a:xfrm>
          <a:prstGeom prst="rect">
            <a:avLst/>
          </a:prstGeom>
          <a:noFill/>
        </p:spPr>
        <p:txBody>
          <a:bodyPr wrap="square" rtlCol="0">
            <a:spAutoFit/>
          </a:bodyPr>
          <a:lstStyle/>
          <a:p>
            <a:pPr algn="r"/>
            <a:r>
              <a:rPr lang="en-US" dirty="0"/>
              <a:t>Solution: CNOT gate teleportation</a:t>
            </a:r>
          </a:p>
        </p:txBody>
      </p:sp>
    </p:spTree>
    <p:extLst>
      <p:ext uri="{BB962C8B-B14F-4D97-AF65-F5344CB8AC3E}">
        <p14:creationId xmlns:p14="http://schemas.microsoft.com/office/powerpoint/2010/main" val="2388060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76233-F350-047B-FB88-9CC8E621E692}"/>
            </a:ext>
          </a:extLst>
        </p:cNvPr>
        <p:cNvGrpSpPr/>
        <p:nvPr/>
      </p:nvGrpSpPr>
      <p:grpSpPr>
        <a:xfrm>
          <a:off x="0" y="0"/>
          <a:ext cx="0" cy="0"/>
          <a:chOff x="0" y="0"/>
          <a:chExt cx="0" cy="0"/>
        </a:xfrm>
      </p:grpSpPr>
      <p:pic>
        <p:nvPicPr>
          <p:cNvPr id="11" name="Picture 10" descr="A diagram of electrical wiring&#10;&#10;AI-generated content may be incorrect.">
            <a:extLst>
              <a:ext uri="{FF2B5EF4-FFF2-40B4-BE49-F238E27FC236}">
                <a16:creationId xmlns:a16="http://schemas.microsoft.com/office/drawing/2014/main" id="{500A13C6-A609-C0E7-F5BB-9957AC6DE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6872" y="-1447800"/>
            <a:ext cx="6851364" cy="9683262"/>
          </a:xfrm>
          <a:prstGeom prst="rect">
            <a:avLst/>
          </a:prstGeom>
        </p:spPr>
      </p:pic>
      <p:sp>
        <p:nvSpPr>
          <p:cNvPr id="2" name="TextBox 1">
            <a:extLst>
              <a:ext uri="{FF2B5EF4-FFF2-40B4-BE49-F238E27FC236}">
                <a16:creationId xmlns:a16="http://schemas.microsoft.com/office/drawing/2014/main" id="{2BCBC231-19FD-A771-9296-DBD0AD7D44AB}"/>
              </a:ext>
            </a:extLst>
          </p:cNvPr>
          <p:cNvSpPr txBox="1"/>
          <p:nvPr/>
        </p:nvSpPr>
        <p:spPr>
          <a:xfrm>
            <a:off x="7690979" y="106310"/>
            <a:ext cx="3718305" cy="923330"/>
          </a:xfrm>
          <a:prstGeom prst="rect">
            <a:avLst/>
          </a:prstGeom>
          <a:noFill/>
        </p:spPr>
        <p:txBody>
          <a:bodyPr wrap="square" rtlCol="0">
            <a:spAutoFit/>
          </a:bodyPr>
          <a:lstStyle/>
          <a:p>
            <a:pPr algn="r"/>
            <a:r>
              <a:rPr lang="en-US" dirty="0"/>
              <a:t>Here is another solution for CNOT gate teleportation, although the first is simpler.</a:t>
            </a:r>
          </a:p>
        </p:txBody>
      </p:sp>
    </p:spTree>
    <p:extLst>
      <p:ext uri="{BB962C8B-B14F-4D97-AF65-F5344CB8AC3E}">
        <p14:creationId xmlns:p14="http://schemas.microsoft.com/office/powerpoint/2010/main" val="425979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A50815-DBF7-4611-CF88-1BF504A26645}"/>
            </a:ext>
          </a:extLst>
        </p:cNvPr>
        <p:cNvGrpSpPr/>
        <p:nvPr/>
      </p:nvGrpSpPr>
      <p:grpSpPr>
        <a:xfrm>
          <a:off x="0" y="0"/>
          <a:ext cx="0" cy="0"/>
          <a:chOff x="0" y="0"/>
          <a:chExt cx="0" cy="0"/>
        </a:xfrm>
      </p:grpSpPr>
      <p:pic>
        <p:nvPicPr>
          <p:cNvPr id="11" name="Picture 2" descr="SpongeBob Time Card - 5 Years Later">
            <a:extLst>
              <a:ext uri="{FF2B5EF4-FFF2-40B4-BE49-F238E27FC236}">
                <a16:creationId xmlns:a16="http://schemas.microsoft.com/office/drawing/2014/main" id="{7E2F0254-0197-F684-5DCA-7CE506926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9"/>
          <a:stretch/>
        </p:blipFill>
        <p:spPr bwMode="auto">
          <a:xfrm>
            <a:off x="1031159" y="524107"/>
            <a:ext cx="10330424" cy="580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378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856E-2BA6-163A-2DBD-FB4A7F05FDF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10401CF-8D30-0051-6657-7C24D1D5440C}"/>
              </a:ext>
            </a:extLst>
          </p:cNvPr>
          <p:cNvSpPr>
            <a:spLocks noGrp="1"/>
          </p:cNvSpPr>
          <p:nvPr>
            <p:ph type="title"/>
          </p:nvPr>
        </p:nvSpPr>
        <p:spPr>
          <a:xfrm>
            <a:off x="856124" y="139059"/>
            <a:ext cx="10503538" cy="3510553"/>
          </a:xfrm>
        </p:spPr>
        <p:txBody>
          <a:bodyPr anchor="t">
            <a:normAutofit/>
          </a:bodyPr>
          <a:lstStyle/>
          <a:p>
            <a:r>
              <a:rPr lang="en-US" sz="4000" dirty="0">
                <a:solidFill>
                  <a:srgbClr val="2A404E"/>
                </a:solidFill>
                <a:latin typeface="Californian FB" panose="0207040306080B030204" pitchFamily="18" charset="0"/>
              </a:rPr>
              <a:t>Thanks for listening</a:t>
            </a:r>
            <a:endParaRPr lang="en-US" sz="4000" i="0" cap="none" dirty="0">
              <a:solidFill>
                <a:srgbClr val="2A404E"/>
              </a:solidFill>
              <a:latin typeface="Californian FB" panose="0207040306080B030204" pitchFamily="18" charset="0"/>
            </a:endParaRPr>
          </a:p>
        </p:txBody>
      </p:sp>
      <p:pic>
        <p:nvPicPr>
          <p:cNvPr id="4" name="Picture 3" descr="A picture containing linedrawing&#10;&#10;Description automatically generated">
            <a:extLst>
              <a:ext uri="{FF2B5EF4-FFF2-40B4-BE49-F238E27FC236}">
                <a16:creationId xmlns:a16="http://schemas.microsoft.com/office/drawing/2014/main" id="{BB1B290C-7B2C-A4E9-2462-8C02FAD7875A}"/>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570353" y="0"/>
            <a:ext cx="9051293"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168495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D52FF-7278-3ABE-A428-5B00C22DDED1}"/>
              </a:ext>
            </a:extLst>
          </p:cNvPr>
          <p:cNvPicPr>
            <a:picLocks noChangeAspect="1"/>
          </p:cNvPicPr>
          <p:nvPr/>
        </p:nvPicPr>
        <p:blipFill>
          <a:blip r:embed="rId3"/>
          <a:stretch>
            <a:fillRect/>
          </a:stretch>
        </p:blipFill>
        <p:spPr>
          <a:xfrm>
            <a:off x="4774099" y="3083851"/>
            <a:ext cx="5574957" cy="2607807"/>
          </a:xfrm>
          <a:prstGeom prst="rect">
            <a:avLst/>
          </a:prstGeom>
        </p:spPr>
      </p:pic>
      <p:pic>
        <p:nvPicPr>
          <p:cNvPr id="3" name="Picture 2">
            <a:extLst>
              <a:ext uri="{FF2B5EF4-FFF2-40B4-BE49-F238E27FC236}">
                <a16:creationId xmlns:a16="http://schemas.microsoft.com/office/drawing/2014/main" id="{E0BC1858-33A3-4E53-8F07-C93DC2C2D9FA}"/>
              </a:ext>
            </a:extLst>
          </p:cNvPr>
          <p:cNvPicPr>
            <a:picLocks noChangeAspect="1"/>
          </p:cNvPicPr>
          <p:nvPr/>
        </p:nvPicPr>
        <p:blipFill>
          <a:blip r:embed="rId3"/>
          <a:srcRect r="40813"/>
          <a:stretch/>
        </p:blipFill>
        <p:spPr>
          <a:xfrm>
            <a:off x="4774099" y="3083851"/>
            <a:ext cx="3299637" cy="2607807"/>
          </a:xfrm>
          <a:prstGeom prst="rect">
            <a:avLst/>
          </a:prstGeom>
        </p:spPr>
      </p:pic>
      <p:sp>
        <p:nvSpPr>
          <p:cNvPr id="14" name="Title 1">
            <a:extLst>
              <a:ext uri="{FF2B5EF4-FFF2-40B4-BE49-F238E27FC236}">
                <a16:creationId xmlns:a16="http://schemas.microsoft.com/office/drawing/2014/main" id="{F9AD04B2-F91B-DDD2-4885-6C7F73E26534}"/>
              </a:ext>
            </a:extLst>
          </p:cNvPr>
          <p:cNvSpPr>
            <a:spLocks noGrp="1"/>
          </p:cNvSpPr>
          <p:nvPr>
            <p:ph type="title"/>
          </p:nvPr>
        </p:nvSpPr>
        <p:spPr>
          <a:xfrm>
            <a:off x="2143729" y="480459"/>
            <a:ext cx="3299636" cy="1505883"/>
          </a:xfrm>
        </p:spPr>
        <p:txBody>
          <a:bodyPr vert="horz" lIns="91440" tIns="45720" rIns="91440" bIns="45720" rtlCol="0" anchor="ctr">
            <a:normAutofit/>
          </a:bodyPr>
          <a:lstStyle/>
          <a:p>
            <a:r>
              <a:rPr lang="en-US" sz="4000" b="1" kern="1200" dirty="0" err="1">
                <a:solidFill>
                  <a:schemeClr val="tx1"/>
                </a:solidFill>
                <a:latin typeface="+mj-lt"/>
                <a:ea typeface="+mj-ea"/>
                <a:cs typeface="+mj-cs"/>
              </a:rPr>
              <a:t>Bialgebra</a:t>
            </a:r>
            <a:r>
              <a:rPr lang="en-US" sz="4000" b="1" kern="1200" dirty="0">
                <a:solidFill>
                  <a:schemeClr val="tx1"/>
                </a:solidFill>
                <a:latin typeface="+mj-lt"/>
                <a:ea typeface="+mj-ea"/>
                <a:cs typeface="+mj-cs"/>
              </a:rPr>
              <a:t> rule</a:t>
            </a:r>
          </a:p>
        </p:txBody>
      </p:sp>
      <p:pic>
        <p:nvPicPr>
          <p:cNvPr id="2" name="Picture 1">
            <a:extLst>
              <a:ext uri="{FF2B5EF4-FFF2-40B4-BE49-F238E27FC236}">
                <a16:creationId xmlns:a16="http://schemas.microsoft.com/office/drawing/2014/main" id="{FA38D469-A9C0-9730-2AF0-2DA854E22C83}"/>
              </a:ext>
            </a:extLst>
          </p:cNvPr>
          <p:cNvPicPr>
            <a:picLocks noChangeAspect="1"/>
          </p:cNvPicPr>
          <p:nvPr/>
        </p:nvPicPr>
        <p:blipFill>
          <a:blip r:embed="rId4"/>
          <a:stretch>
            <a:fillRect/>
          </a:stretch>
        </p:blipFill>
        <p:spPr>
          <a:xfrm>
            <a:off x="5903652" y="480459"/>
            <a:ext cx="3379536" cy="1462262"/>
          </a:xfrm>
          <a:prstGeom prst="rect">
            <a:avLst/>
          </a:prstGeom>
        </p:spPr>
      </p:pic>
      <p:pic>
        <p:nvPicPr>
          <p:cNvPr id="12" name="Picture 11">
            <a:extLst>
              <a:ext uri="{FF2B5EF4-FFF2-40B4-BE49-F238E27FC236}">
                <a16:creationId xmlns:a16="http://schemas.microsoft.com/office/drawing/2014/main" id="{151B77E9-FDAB-4287-63E4-FDEBE909BFBF}"/>
              </a:ext>
            </a:extLst>
          </p:cNvPr>
          <p:cNvPicPr>
            <a:picLocks noChangeAspect="1"/>
          </p:cNvPicPr>
          <p:nvPr/>
        </p:nvPicPr>
        <p:blipFill>
          <a:blip r:embed="rId3"/>
          <a:srcRect r="76289"/>
          <a:stretch/>
        </p:blipFill>
        <p:spPr>
          <a:xfrm>
            <a:off x="4774099" y="3083851"/>
            <a:ext cx="1321901" cy="2607807"/>
          </a:xfrm>
          <a:prstGeom prst="rect">
            <a:avLst/>
          </a:prstGeom>
        </p:spPr>
      </p:pic>
      <p:pic>
        <p:nvPicPr>
          <p:cNvPr id="13" name="Picture 12">
            <a:extLst>
              <a:ext uri="{FF2B5EF4-FFF2-40B4-BE49-F238E27FC236}">
                <a16:creationId xmlns:a16="http://schemas.microsoft.com/office/drawing/2014/main" id="{72B4ED43-311D-176E-740F-E2A7480BA328}"/>
              </a:ext>
            </a:extLst>
          </p:cNvPr>
          <p:cNvPicPr>
            <a:picLocks noChangeAspect="1"/>
          </p:cNvPicPr>
          <p:nvPr/>
        </p:nvPicPr>
        <p:blipFill>
          <a:blip r:embed="rId5"/>
          <a:stretch>
            <a:fillRect/>
          </a:stretch>
        </p:blipFill>
        <p:spPr>
          <a:xfrm>
            <a:off x="1879621" y="3069349"/>
            <a:ext cx="1841528" cy="2650098"/>
          </a:xfrm>
          <a:prstGeom prst="rect">
            <a:avLst/>
          </a:prstGeom>
        </p:spPr>
      </p:pic>
      <p:pic>
        <p:nvPicPr>
          <p:cNvPr id="16" name="Picture 15">
            <a:extLst>
              <a:ext uri="{FF2B5EF4-FFF2-40B4-BE49-F238E27FC236}">
                <a16:creationId xmlns:a16="http://schemas.microsoft.com/office/drawing/2014/main" id="{1AE992A3-1FD2-C447-4BC8-795605EE65F9}"/>
              </a:ext>
            </a:extLst>
          </p:cNvPr>
          <p:cNvPicPr>
            <a:picLocks noChangeAspect="1"/>
          </p:cNvPicPr>
          <p:nvPr/>
        </p:nvPicPr>
        <p:blipFill>
          <a:blip r:embed="rId3"/>
          <a:srcRect l="29221" t="45060" r="63908" b="41673"/>
          <a:stretch/>
        </p:blipFill>
        <p:spPr>
          <a:xfrm>
            <a:off x="4068493" y="4117672"/>
            <a:ext cx="383059" cy="345989"/>
          </a:xfrm>
          <a:prstGeom prst="rect">
            <a:avLst/>
          </a:prstGeom>
        </p:spPr>
      </p:pic>
    </p:spTree>
    <p:extLst>
      <p:ext uri="{BB962C8B-B14F-4D97-AF65-F5344CB8AC3E}">
        <p14:creationId xmlns:p14="http://schemas.microsoft.com/office/powerpoint/2010/main" val="18612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A7C65-6372-DA4C-59A1-083B65AA32A9}"/>
              </a:ext>
            </a:extLst>
          </p:cNvPr>
          <p:cNvPicPr>
            <a:picLocks noChangeAspect="1"/>
          </p:cNvPicPr>
          <p:nvPr/>
        </p:nvPicPr>
        <p:blipFill>
          <a:blip r:embed="rId3"/>
          <a:stretch>
            <a:fillRect/>
          </a:stretch>
        </p:blipFill>
        <p:spPr>
          <a:xfrm>
            <a:off x="152400" y="3543300"/>
            <a:ext cx="1727908" cy="1954306"/>
          </a:xfrm>
          <a:prstGeom prst="rect">
            <a:avLst/>
          </a:prstGeom>
        </p:spPr>
      </p:pic>
      <p:pic>
        <p:nvPicPr>
          <p:cNvPr id="4" name="Picture 3" descr="A drawing of a network&#10;&#10;Description automatically generated">
            <a:extLst>
              <a:ext uri="{FF2B5EF4-FFF2-40B4-BE49-F238E27FC236}">
                <a16:creationId xmlns:a16="http://schemas.microsoft.com/office/drawing/2014/main" id="{00059C0C-68BD-D7C8-F52B-440F8CC44172}"/>
              </a:ext>
            </a:extLst>
          </p:cNvPr>
          <p:cNvPicPr>
            <a:picLocks noChangeAspect="1"/>
          </p:cNvPicPr>
          <p:nvPr/>
        </p:nvPicPr>
        <p:blipFill>
          <a:blip r:embed="rId4"/>
          <a:stretch>
            <a:fillRect/>
          </a:stretch>
        </p:blipFill>
        <p:spPr>
          <a:xfrm>
            <a:off x="2382170" y="3543300"/>
            <a:ext cx="1727908" cy="1954306"/>
          </a:xfrm>
          <a:prstGeom prst="rect">
            <a:avLst/>
          </a:prstGeom>
        </p:spPr>
      </p:pic>
      <p:pic>
        <p:nvPicPr>
          <p:cNvPr id="5" name="Picture 4" descr="A drawing of a diagram&#10;&#10;Description automatically generated">
            <a:extLst>
              <a:ext uri="{FF2B5EF4-FFF2-40B4-BE49-F238E27FC236}">
                <a16:creationId xmlns:a16="http://schemas.microsoft.com/office/drawing/2014/main" id="{68785CE5-707B-DACC-0530-92BA60279460}"/>
              </a:ext>
            </a:extLst>
          </p:cNvPr>
          <p:cNvPicPr>
            <a:picLocks noChangeAspect="1"/>
          </p:cNvPicPr>
          <p:nvPr/>
        </p:nvPicPr>
        <p:blipFill>
          <a:blip r:embed="rId5"/>
          <a:stretch>
            <a:fillRect/>
          </a:stretch>
        </p:blipFill>
        <p:spPr>
          <a:xfrm>
            <a:off x="4732801" y="3543300"/>
            <a:ext cx="2211247" cy="1954306"/>
          </a:xfrm>
          <a:prstGeom prst="rect">
            <a:avLst/>
          </a:prstGeom>
        </p:spPr>
      </p:pic>
      <p:pic>
        <p:nvPicPr>
          <p:cNvPr id="11" name="Picture 10">
            <a:extLst>
              <a:ext uri="{FF2B5EF4-FFF2-40B4-BE49-F238E27FC236}">
                <a16:creationId xmlns:a16="http://schemas.microsoft.com/office/drawing/2014/main" id="{E99DC51D-6817-74DB-6CD6-ACA9C0602125}"/>
              </a:ext>
            </a:extLst>
          </p:cNvPr>
          <p:cNvPicPr>
            <a:picLocks noChangeAspect="1"/>
          </p:cNvPicPr>
          <p:nvPr/>
        </p:nvPicPr>
        <p:blipFill>
          <a:blip r:embed="rId6"/>
          <a:stretch>
            <a:fillRect/>
          </a:stretch>
        </p:blipFill>
        <p:spPr>
          <a:xfrm>
            <a:off x="7566771" y="3543300"/>
            <a:ext cx="2211247" cy="1954306"/>
          </a:xfrm>
          <a:prstGeom prst="rect">
            <a:avLst/>
          </a:prstGeom>
        </p:spPr>
      </p:pic>
      <p:pic>
        <p:nvPicPr>
          <p:cNvPr id="12" name="Picture 11">
            <a:extLst>
              <a:ext uri="{FF2B5EF4-FFF2-40B4-BE49-F238E27FC236}">
                <a16:creationId xmlns:a16="http://schemas.microsoft.com/office/drawing/2014/main" id="{FD04FFA8-BD3D-EFAB-C8B1-ED2875B03263}"/>
              </a:ext>
            </a:extLst>
          </p:cNvPr>
          <p:cNvPicPr>
            <a:picLocks noChangeAspect="1"/>
          </p:cNvPicPr>
          <p:nvPr/>
        </p:nvPicPr>
        <p:blipFill>
          <a:blip r:embed="rId7"/>
          <a:stretch>
            <a:fillRect/>
          </a:stretch>
        </p:blipFill>
        <p:spPr>
          <a:xfrm>
            <a:off x="10400741" y="3549650"/>
            <a:ext cx="1624695" cy="1954306"/>
          </a:xfrm>
          <a:prstGeom prst="rect">
            <a:avLst/>
          </a:prstGeom>
        </p:spPr>
      </p:pic>
      <p:pic>
        <p:nvPicPr>
          <p:cNvPr id="13" name="Picture 12">
            <a:extLst>
              <a:ext uri="{FF2B5EF4-FFF2-40B4-BE49-F238E27FC236}">
                <a16:creationId xmlns:a16="http://schemas.microsoft.com/office/drawing/2014/main" id="{ECE56052-2187-F9B8-6FA3-E5A8974D662C}"/>
              </a:ext>
            </a:extLst>
          </p:cNvPr>
          <p:cNvPicPr>
            <a:picLocks noChangeAspect="1"/>
          </p:cNvPicPr>
          <p:nvPr/>
        </p:nvPicPr>
        <p:blipFill>
          <a:blip r:embed="rId8"/>
          <a:srcRect l="93147" t="42386" r="301" b="45036"/>
          <a:stretch/>
        </p:blipFill>
        <p:spPr>
          <a:xfrm>
            <a:off x="1940738" y="4330700"/>
            <a:ext cx="381001" cy="317500"/>
          </a:xfrm>
          <a:prstGeom prst="rect">
            <a:avLst/>
          </a:prstGeom>
        </p:spPr>
      </p:pic>
      <p:pic>
        <p:nvPicPr>
          <p:cNvPr id="14" name="Picture 13">
            <a:extLst>
              <a:ext uri="{FF2B5EF4-FFF2-40B4-BE49-F238E27FC236}">
                <a16:creationId xmlns:a16="http://schemas.microsoft.com/office/drawing/2014/main" id="{0368AE77-A235-796C-F7DD-49A1EE2DCEBB}"/>
              </a:ext>
            </a:extLst>
          </p:cNvPr>
          <p:cNvPicPr>
            <a:picLocks noChangeAspect="1"/>
          </p:cNvPicPr>
          <p:nvPr/>
        </p:nvPicPr>
        <p:blipFill>
          <a:blip r:embed="rId8"/>
          <a:srcRect l="93147" t="42386" r="301" b="45036"/>
          <a:stretch/>
        </p:blipFill>
        <p:spPr>
          <a:xfrm>
            <a:off x="4230939" y="4330700"/>
            <a:ext cx="381001" cy="317500"/>
          </a:xfrm>
          <a:prstGeom prst="rect">
            <a:avLst/>
          </a:prstGeom>
        </p:spPr>
      </p:pic>
      <p:pic>
        <p:nvPicPr>
          <p:cNvPr id="15" name="Picture 14">
            <a:extLst>
              <a:ext uri="{FF2B5EF4-FFF2-40B4-BE49-F238E27FC236}">
                <a16:creationId xmlns:a16="http://schemas.microsoft.com/office/drawing/2014/main" id="{8C32FF5B-420B-CD9D-030A-78D485887CF9}"/>
              </a:ext>
            </a:extLst>
          </p:cNvPr>
          <p:cNvPicPr>
            <a:picLocks noChangeAspect="1"/>
          </p:cNvPicPr>
          <p:nvPr/>
        </p:nvPicPr>
        <p:blipFill>
          <a:blip r:embed="rId8"/>
          <a:srcRect l="93147" t="42386" r="301" b="45036"/>
          <a:stretch/>
        </p:blipFill>
        <p:spPr>
          <a:xfrm>
            <a:off x="7064909" y="4305300"/>
            <a:ext cx="381001" cy="317500"/>
          </a:xfrm>
          <a:prstGeom prst="rect">
            <a:avLst/>
          </a:prstGeom>
        </p:spPr>
      </p:pic>
      <p:pic>
        <p:nvPicPr>
          <p:cNvPr id="16" name="Picture 15">
            <a:extLst>
              <a:ext uri="{FF2B5EF4-FFF2-40B4-BE49-F238E27FC236}">
                <a16:creationId xmlns:a16="http://schemas.microsoft.com/office/drawing/2014/main" id="{A594778A-E56D-004B-1840-D1B11D7B7DD8}"/>
              </a:ext>
            </a:extLst>
          </p:cNvPr>
          <p:cNvPicPr>
            <a:picLocks noChangeAspect="1"/>
          </p:cNvPicPr>
          <p:nvPr/>
        </p:nvPicPr>
        <p:blipFill>
          <a:blip r:embed="rId8"/>
          <a:srcRect l="93147" t="42386" r="301" b="45036"/>
          <a:stretch/>
        </p:blipFill>
        <p:spPr>
          <a:xfrm>
            <a:off x="9898879" y="4305300"/>
            <a:ext cx="381001" cy="317500"/>
          </a:xfrm>
          <a:prstGeom prst="rect">
            <a:avLst/>
          </a:prstGeom>
        </p:spPr>
      </p:pic>
      <p:pic>
        <p:nvPicPr>
          <p:cNvPr id="18" name="Picture 17">
            <a:extLst>
              <a:ext uri="{FF2B5EF4-FFF2-40B4-BE49-F238E27FC236}">
                <a16:creationId xmlns:a16="http://schemas.microsoft.com/office/drawing/2014/main" id="{AB68BF1B-7F03-0C01-295C-A010AD39BF0C}"/>
              </a:ext>
            </a:extLst>
          </p:cNvPr>
          <p:cNvPicPr>
            <a:picLocks noChangeAspect="1"/>
          </p:cNvPicPr>
          <p:nvPr/>
        </p:nvPicPr>
        <p:blipFill>
          <a:blip r:embed="rId9"/>
          <a:stretch>
            <a:fillRect/>
          </a:stretch>
        </p:blipFill>
        <p:spPr>
          <a:xfrm>
            <a:off x="5903652" y="480459"/>
            <a:ext cx="3379536" cy="1462262"/>
          </a:xfrm>
          <a:prstGeom prst="rect">
            <a:avLst/>
          </a:prstGeom>
        </p:spPr>
      </p:pic>
      <p:sp>
        <p:nvSpPr>
          <p:cNvPr id="7" name="Title 1">
            <a:extLst>
              <a:ext uri="{FF2B5EF4-FFF2-40B4-BE49-F238E27FC236}">
                <a16:creationId xmlns:a16="http://schemas.microsoft.com/office/drawing/2014/main" id="{A8984777-7C77-8A71-4C2D-394E85A3B0AC}"/>
              </a:ext>
            </a:extLst>
          </p:cNvPr>
          <p:cNvSpPr>
            <a:spLocks noGrp="1"/>
          </p:cNvSpPr>
          <p:nvPr>
            <p:ph type="title"/>
          </p:nvPr>
        </p:nvSpPr>
        <p:spPr>
          <a:xfrm>
            <a:off x="2143729" y="480459"/>
            <a:ext cx="3299636" cy="1505883"/>
          </a:xfrm>
        </p:spPr>
        <p:txBody>
          <a:bodyPr vert="horz" lIns="91440" tIns="45720" rIns="91440" bIns="45720" rtlCol="0" anchor="ctr">
            <a:normAutofit/>
          </a:bodyPr>
          <a:lstStyle/>
          <a:p>
            <a:r>
              <a:rPr lang="en-US" sz="4000" b="1" kern="1200" dirty="0" err="1">
                <a:solidFill>
                  <a:schemeClr val="tx1"/>
                </a:solidFill>
                <a:latin typeface="+mj-lt"/>
                <a:ea typeface="+mj-ea"/>
                <a:cs typeface="+mj-cs"/>
              </a:rPr>
              <a:t>Bialgebra</a:t>
            </a:r>
            <a:r>
              <a:rPr lang="en-US" sz="4000" b="1" kern="1200" dirty="0">
                <a:solidFill>
                  <a:schemeClr val="tx1"/>
                </a:solidFill>
                <a:latin typeface="+mj-lt"/>
                <a:ea typeface="+mj-ea"/>
                <a:cs typeface="+mj-cs"/>
              </a:rPr>
              <a:t> rule</a:t>
            </a:r>
          </a:p>
        </p:txBody>
      </p:sp>
    </p:spTree>
    <p:extLst>
      <p:ext uri="{BB962C8B-B14F-4D97-AF65-F5344CB8AC3E}">
        <p14:creationId xmlns:p14="http://schemas.microsoft.com/office/powerpoint/2010/main" val="9678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2B6745-909B-539E-3A2C-D494F9509CCE}"/>
              </a:ext>
            </a:extLst>
          </p:cNvPr>
          <p:cNvSpPr txBox="1">
            <a:spLocks/>
          </p:cNvSpPr>
          <p:nvPr/>
        </p:nvSpPr>
        <p:spPr>
          <a:xfrm>
            <a:off x="1382998" y="701454"/>
            <a:ext cx="7024402" cy="15058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Example: QAOA for Max-Cut of </a:t>
            </a:r>
          </a:p>
        </p:txBody>
      </p:sp>
      <p:pic>
        <p:nvPicPr>
          <p:cNvPr id="6" name="Picture 5">
            <a:extLst>
              <a:ext uri="{FF2B5EF4-FFF2-40B4-BE49-F238E27FC236}">
                <a16:creationId xmlns:a16="http://schemas.microsoft.com/office/drawing/2014/main" id="{5C8D822E-25A4-BCA9-AB07-00F27A14FDEE}"/>
              </a:ext>
            </a:extLst>
          </p:cNvPr>
          <p:cNvPicPr>
            <a:picLocks noChangeAspect="1"/>
          </p:cNvPicPr>
          <p:nvPr/>
        </p:nvPicPr>
        <p:blipFill>
          <a:blip r:embed="rId3"/>
          <a:stretch>
            <a:fillRect/>
          </a:stretch>
        </p:blipFill>
        <p:spPr>
          <a:xfrm>
            <a:off x="1758193" y="2917888"/>
            <a:ext cx="5815852" cy="2524170"/>
          </a:xfrm>
          <a:prstGeom prst="rect">
            <a:avLst/>
          </a:prstGeom>
        </p:spPr>
      </p:pic>
      <p:pic>
        <p:nvPicPr>
          <p:cNvPr id="7" name="Picture 6">
            <a:extLst>
              <a:ext uri="{FF2B5EF4-FFF2-40B4-BE49-F238E27FC236}">
                <a16:creationId xmlns:a16="http://schemas.microsoft.com/office/drawing/2014/main" id="{FB47A48F-6AE7-6350-093F-B07B5D99A693}"/>
              </a:ext>
            </a:extLst>
          </p:cNvPr>
          <p:cNvPicPr>
            <a:picLocks noChangeAspect="1"/>
          </p:cNvPicPr>
          <p:nvPr/>
        </p:nvPicPr>
        <p:blipFill>
          <a:blip r:embed="rId4"/>
          <a:srcRect r="79942"/>
          <a:stretch/>
        </p:blipFill>
        <p:spPr>
          <a:xfrm>
            <a:off x="8172311" y="320347"/>
            <a:ext cx="756779" cy="2524170"/>
          </a:xfrm>
          <a:prstGeom prst="rect">
            <a:avLst/>
          </a:prstGeom>
        </p:spPr>
      </p:pic>
      <p:pic>
        <p:nvPicPr>
          <p:cNvPr id="8" name="Picture 7">
            <a:extLst>
              <a:ext uri="{FF2B5EF4-FFF2-40B4-BE49-F238E27FC236}">
                <a16:creationId xmlns:a16="http://schemas.microsoft.com/office/drawing/2014/main" id="{EA40C262-8729-DA26-E560-D12B2A30B851}"/>
              </a:ext>
            </a:extLst>
          </p:cNvPr>
          <p:cNvPicPr>
            <a:picLocks noChangeAspect="1"/>
          </p:cNvPicPr>
          <p:nvPr/>
        </p:nvPicPr>
        <p:blipFill>
          <a:blip r:embed="rId4"/>
          <a:srcRect l="27624"/>
          <a:stretch/>
        </p:blipFill>
        <p:spPr>
          <a:xfrm>
            <a:off x="7854217" y="2917888"/>
            <a:ext cx="2730675" cy="2524170"/>
          </a:xfrm>
          <a:prstGeom prst="rect">
            <a:avLst/>
          </a:prstGeom>
        </p:spPr>
      </p:pic>
    </p:spTree>
    <p:extLst>
      <p:ext uri="{BB962C8B-B14F-4D97-AF65-F5344CB8AC3E}">
        <p14:creationId xmlns:p14="http://schemas.microsoft.com/office/powerpoint/2010/main" val="158643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A809F-D998-BB65-CA31-A0DE72F77651}"/>
              </a:ext>
            </a:extLst>
          </p:cNvPr>
          <p:cNvPicPr>
            <a:picLocks noChangeAspect="1"/>
          </p:cNvPicPr>
          <p:nvPr/>
        </p:nvPicPr>
        <p:blipFill rotWithShape="1">
          <a:blip r:embed="rId3"/>
          <a:srcRect t="15084" b="13051"/>
          <a:stretch/>
        </p:blipFill>
        <p:spPr>
          <a:xfrm>
            <a:off x="228091" y="1138060"/>
            <a:ext cx="11735817" cy="4715271"/>
          </a:xfrm>
          <a:prstGeom prst="rect">
            <a:avLst/>
          </a:prstGeom>
        </p:spPr>
      </p:pic>
      <p:pic>
        <p:nvPicPr>
          <p:cNvPr id="7" name="Picture 6">
            <a:extLst>
              <a:ext uri="{FF2B5EF4-FFF2-40B4-BE49-F238E27FC236}">
                <a16:creationId xmlns:a16="http://schemas.microsoft.com/office/drawing/2014/main" id="{A13BD7D6-7E44-65DF-8F8A-BA1A023B1609}"/>
              </a:ext>
            </a:extLst>
          </p:cNvPr>
          <p:cNvPicPr>
            <a:picLocks noChangeAspect="1"/>
          </p:cNvPicPr>
          <p:nvPr/>
        </p:nvPicPr>
        <p:blipFill>
          <a:blip r:embed="rId4"/>
          <a:stretch>
            <a:fillRect/>
          </a:stretch>
        </p:blipFill>
        <p:spPr>
          <a:xfrm>
            <a:off x="6516357" y="1257861"/>
            <a:ext cx="5174899" cy="4462079"/>
          </a:xfrm>
          <a:prstGeom prst="rect">
            <a:avLst/>
          </a:prstGeom>
        </p:spPr>
      </p:pic>
      <p:sp>
        <p:nvSpPr>
          <p:cNvPr id="2" name="Oval 1">
            <a:extLst>
              <a:ext uri="{FF2B5EF4-FFF2-40B4-BE49-F238E27FC236}">
                <a16:creationId xmlns:a16="http://schemas.microsoft.com/office/drawing/2014/main" id="{2E455866-2B27-319A-89E4-3CF859FD3E5C}"/>
              </a:ext>
            </a:extLst>
          </p:cNvPr>
          <p:cNvSpPr/>
          <p:nvPr/>
        </p:nvSpPr>
        <p:spPr>
          <a:xfrm>
            <a:off x="2070717" y="3253666"/>
            <a:ext cx="319596" cy="299621"/>
          </a:xfrm>
          <a:prstGeom prst="ellipse">
            <a:avLst/>
          </a:prstGeom>
          <a:solidFill>
            <a:srgbClr val="DDF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D547407-BC2B-6461-2470-44F0E60C2E96}"/>
              </a:ext>
            </a:extLst>
          </p:cNvPr>
          <p:cNvSpPr/>
          <p:nvPr/>
        </p:nvSpPr>
        <p:spPr>
          <a:xfrm>
            <a:off x="1501200" y="2808000"/>
            <a:ext cx="1414800" cy="116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B411DA-0FAA-8B3C-EE56-CA1FE31D7AE6}"/>
              </a:ext>
            </a:extLst>
          </p:cNvPr>
          <p:cNvSpPr/>
          <p:nvPr/>
        </p:nvSpPr>
        <p:spPr>
          <a:xfrm>
            <a:off x="3606823" y="2822076"/>
            <a:ext cx="1414800" cy="116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66104DD-EE83-6008-6682-FAD4C381C9FE}"/>
              </a:ext>
            </a:extLst>
          </p:cNvPr>
          <p:cNvPicPr>
            <a:picLocks noChangeAspect="1"/>
          </p:cNvPicPr>
          <p:nvPr/>
        </p:nvPicPr>
        <p:blipFill>
          <a:blip r:embed="rId5"/>
          <a:stretch>
            <a:fillRect/>
          </a:stretch>
        </p:blipFill>
        <p:spPr>
          <a:xfrm rot="16200000">
            <a:off x="1759214" y="2558142"/>
            <a:ext cx="897432" cy="1662516"/>
          </a:xfrm>
          <a:prstGeom prst="rect">
            <a:avLst/>
          </a:prstGeom>
        </p:spPr>
      </p:pic>
      <p:pic>
        <p:nvPicPr>
          <p:cNvPr id="8" name="Picture 7">
            <a:extLst>
              <a:ext uri="{FF2B5EF4-FFF2-40B4-BE49-F238E27FC236}">
                <a16:creationId xmlns:a16="http://schemas.microsoft.com/office/drawing/2014/main" id="{1FD9948E-40C8-EF91-CB25-A1E5169309C5}"/>
              </a:ext>
            </a:extLst>
          </p:cNvPr>
          <p:cNvPicPr>
            <a:picLocks noChangeAspect="1"/>
          </p:cNvPicPr>
          <p:nvPr/>
        </p:nvPicPr>
        <p:blipFill>
          <a:blip r:embed="rId6"/>
          <a:stretch>
            <a:fillRect/>
          </a:stretch>
        </p:blipFill>
        <p:spPr>
          <a:xfrm rot="16200000">
            <a:off x="3810445" y="2560434"/>
            <a:ext cx="891992" cy="1686083"/>
          </a:xfrm>
          <a:prstGeom prst="rect">
            <a:avLst/>
          </a:prstGeom>
        </p:spPr>
      </p:pic>
      <p:sp>
        <p:nvSpPr>
          <p:cNvPr id="29" name="TextBox 28">
            <a:extLst>
              <a:ext uri="{FF2B5EF4-FFF2-40B4-BE49-F238E27FC236}">
                <a16:creationId xmlns:a16="http://schemas.microsoft.com/office/drawing/2014/main" id="{CF95547A-B097-77EB-20E8-404773D1E6B3}"/>
              </a:ext>
            </a:extLst>
          </p:cNvPr>
          <p:cNvSpPr txBox="1"/>
          <p:nvPr/>
        </p:nvSpPr>
        <p:spPr>
          <a:xfrm>
            <a:off x="1221767" y="1640795"/>
            <a:ext cx="399096"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highlight>
                  <a:srgbClr val="FFFFFF"/>
                </a:highlight>
                <a:uLnTx/>
                <a:uFillTx/>
                <a:latin typeface="The Hand" panose="03070502030502020204" pitchFamily="66" charset="0"/>
                <a:ea typeface="+mn-ea"/>
                <a:cs typeface="+mn-cs"/>
              </a:rPr>
              <a:t>H</a:t>
            </a:r>
            <a:endParaRPr kumimoji="0" lang="en-US" sz="1800" b="0" i="0" u="none" strike="noStrike" kern="1200" cap="none" spc="0" normalizeH="0" baseline="0" noProof="0" dirty="0">
              <a:ln>
                <a:noFill/>
              </a:ln>
              <a:solidFill>
                <a:srgbClr val="FF0000"/>
              </a:solidFill>
              <a:effectLst/>
              <a:highlight>
                <a:srgbClr val="FFFFFF"/>
              </a:highligh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30" name="Ink 29">
                <a:extLst>
                  <a:ext uri="{FF2B5EF4-FFF2-40B4-BE49-F238E27FC236}">
                    <a16:creationId xmlns:a16="http://schemas.microsoft.com/office/drawing/2014/main" id="{BA7E89AF-280F-162C-073B-DF9F696D40AD}"/>
                  </a:ext>
                </a:extLst>
              </p14:cNvPr>
              <p14:cNvContentPartPr/>
              <p14:nvPr/>
            </p14:nvContentPartPr>
            <p14:xfrm>
              <a:off x="3496468" y="4738748"/>
              <a:ext cx="159480" cy="150840"/>
            </p14:xfrm>
          </p:contentPart>
        </mc:Choice>
        <mc:Fallback xmlns="">
          <p:pic>
            <p:nvPicPr>
              <p:cNvPr id="30" name="Ink 29">
                <a:extLst>
                  <a:ext uri="{FF2B5EF4-FFF2-40B4-BE49-F238E27FC236}">
                    <a16:creationId xmlns:a16="http://schemas.microsoft.com/office/drawing/2014/main" id="{BA7E89AF-280F-162C-073B-DF9F696D40AD}"/>
                  </a:ext>
                </a:extLst>
              </p:cNvPr>
              <p:cNvPicPr/>
              <p:nvPr/>
            </p:nvPicPr>
            <p:blipFill>
              <a:blip r:embed="rId8"/>
              <a:stretch>
                <a:fillRect/>
              </a:stretch>
            </p:blipFill>
            <p:spPr>
              <a:xfrm>
                <a:off x="3487468" y="4730108"/>
                <a:ext cx="177120" cy="168480"/>
              </a:xfrm>
              <a:prstGeom prst="rect">
                <a:avLst/>
              </a:prstGeom>
            </p:spPr>
          </p:pic>
        </mc:Fallback>
      </mc:AlternateContent>
      <p:grpSp>
        <p:nvGrpSpPr>
          <p:cNvPr id="31" name="Group 30">
            <a:extLst>
              <a:ext uri="{FF2B5EF4-FFF2-40B4-BE49-F238E27FC236}">
                <a16:creationId xmlns:a16="http://schemas.microsoft.com/office/drawing/2014/main" id="{2A2F16F1-8985-0760-93AD-714836D7A916}"/>
              </a:ext>
            </a:extLst>
          </p:cNvPr>
          <p:cNvGrpSpPr/>
          <p:nvPr/>
        </p:nvGrpSpPr>
        <p:grpSpPr>
          <a:xfrm>
            <a:off x="3088948" y="4160573"/>
            <a:ext cx="1124083" cy="259935"/>
            <a:chOff x="7047310" y="4810748"/>
            <a:chExt cx="1124083" cy="259935"/>
          </a:xfrm>
        </p:grpSpPr>
        <mc:AlternateContent xmlns:mc="http://schemas.openxmlformats.org/markup-compatibility/2006" xmlns:p14="http://schemas.microsoft.com/office/powerpoint/2010/main">
          <mc:Choice Requires="p14">
            <p:contentPart p14:bwMode="auto" r:id="rId9">
              <p14:nvContentPartPr>
                <p14:cNvPr id="32" name="Ink 31">
                  <a:extLst>
                    <a:ext uri="{FF2B5EF4-FFF2-40B4-BE49-F238E27FC236}">
                      <a16:creationId xmlns:a16="http://schemas.microsoft.com/office/drawing/2014/main" id="{1D4F60CF-35BB-4ABD-F10B-4BE23180C064}"/>
                    </a:ext>
                  </a:extLst>
                </p14:cNvPr>
                <p14:cNvContentPartPr/>
                <p14:nvPr/>
              </p14:nvContentPartPr>
              <p14:xfrm>
                <a:off x="7047310" y="4854683"/>
                <a:ext cx="236880" cy="37800"/>
              </p14:xfrm>
            </p:contentPart>
          </mc:Choice>
          <mc:Fallback xmlns="">
            <p:pic>
              <p:nvPicPr>
                <p:cNvPr id="32" name="Ink 31">
                  <a:extLst>
                    <a:ext uri="{FF2B5EF4-FFF2-40B4-BE49-F238E27FC236}">
                      <a16:creationId xmlns:a16="http://schemas.microsoft.com/office/drawing/2014/main" id="{1D4F60CF-35BB-4ABD-F10B-4BE23180C064}"/>
                    </a:ext>
                  </a:extLst>
                </p:cNvPr>
                <p:cNvPicPr/>
                <p:nvPr/>
              </p:nvPicPr>
              <p:blipFill>
                <a:blip r:embed="rId10"/>
                <a:stretch>
                  <a:fillRect/>
                </a:stretch>
              </p:blipFill>
              <p:spPr>
                <a:xfrm>
                  <a:off x="7038310" y="4846043"/>
                  <a:ext cx="25452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3" name="Ink 32">
                  <a:extLst>
                    <a:ext uri="{FF2B5EF4-FFF2-40B4-BE49-F238E27FC236}">
                      <a16:creationId xmlns:a16="http://schemas.microsoft.com/office/drawing/2014/main" id="{A74CCB1C-F02C-7C66-D515-74D8DF2D427C}"/>
                    </a:ext>
                  </a:extLst>
                </p14:cNvPr>
                <p14:cNvContentPartPr/>
                <p14:nvPr/>
              </p14:nvContentPartPr>
              <p14:xfrm>
                <a:off x="7157830" y="4886363"/>
                <a:ext cx="39960" cy="184320"/>
              </p14:xfrm>
            </p:contentPart>
          </mc:Choice>
          <mc:Fallback xmlns="">
            <p:pic>
              <p:nvPicPr>
                <p:cNvPr id="33" name="Ink 32">
                  <a:extLst>
                    <a:ext uri="{FF2B5EF4-FFF2-40B4-BE49-F238E27FC236}">
                      <a16:creationId xmlns:a16="http://schemas.microsoft.com/office/drawing/2014/main" id="{A74CCB1C-F02C-7C66-D515-74D8DF2D427C}"/>
                    </a:ext>
                  </a:extLst>
                </p:cNvPr>
                <p:cNvPicPr/>
                <p:nvPr/>
              </p:nvPicPr>
              <p:blipFill>
                <a:blip r:embed="rId12"/>
                <a:stretch>
                  <a:fillRect/>
                </a:stretch>
              </p:blipFill>
              <p:spPr>
                <a:xfrm>
                  <a:off x="7149190" y="4877363"/>
                  <a:ext cx="576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Ink 33">
                  <a:extLst>
                    <a:ext uri="{FF2B5EF4-FFF2-40B4-BE49-F238E27FC236}">
                      <a16:creationId xmlns:a16="http://schemas.microsoft.com/office/drawing/2014/main" id="{6E39C650-FA00-0245-27E7-254DD2E543C6}"/>
                    </a:ext>
                  </a:extLst>
                </p14:cNvPr>
                <p14:cNvContentPartPr/>
                <p14:nvPr/>
              </p14:nvContentPartPr>
              <p14:xfrm>
                <a:off x="7282913" y="4959428"/>
                <a:ext cx="85320" cy="88920"/>
              </p14:xfrm>
            </p:contentPart>
          </mc:Choice>
          <mc:Fallback xmlns="">
            <p:pic>
              <p:nvPicPr>
                <p:cNvPr id="34" name="Ink 33">
                  <a:extLst>
                    <a:ext uri="{FF2B5EF4-FFF2-40B4-BE49-F238E27FC236}">
                      <a16:creationId xmlns:a16="http://schemas.microsoft.com/office/drawing/2014/main" id="{6E39C650-FA00-0245-27E7-254DD2E543C6}"/>
                    </a:ext>
                  </a:extLst>
                </p:cNvPr>
                <p:cNvPicPr/>
                <p:nvPr/>
              </p:nvPicPr>
              <p:blipFill>
                <a:blip r:embed="rId14"/>
                <a:stretch>
                  <a:fillRect/>
                </a:stretch>
              </p:blipFill>
              <p:spPr>
                <a:xfrm>
                  <a:off x="7273913" y="4950788"/>
                  <a:ext cx="10296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Ink 34">
                  <a:extLst>
                    <a:ext uri="{FF2B5EF4-FFF2-40B4-BE49-F238E27FC236}">
                      <a16:creationId xmlns:a16="http://schemas.microsoft.com/office/drawing/2014/main" id="{DB535ED8-2D13-9F55-C8FE-CDC55651A9D1}"/>
                    </a:ext>
                  </a:extLst>
                </p14:cNvPr>
                <p14:cNvContentPartPr/>
                <p14:nvPr/>
              </p14:nvContentPartPr>
              <p14:xfrm>
                <a:off x="7436633" y="4842068"/>
                <a:ext cx="46800" cy="162720"/>
              </p14:xfrm>
            </p:contentPart>
          </mc:Choice>
          <mc:Fallback xmlns="">
            <p:pic>
              <p:nvPicPr>
                <p:cNvPr id="35" name="Ink 34">
                  <a:extLst>
                    <a:ext uri="{FF2B5EF4-FFF2-40B4-BE49-F238E27FC236}">
                      <a16:creationId xmlns:a16="http://schemas.microsoft.com/office/drawing/2014/main" id="{DB535ED8-2D13-9F55-C8FE-CDC55651A9D1}"/>
                    </a:ext>
                  </a:extLst>
                </p:cNvPr>
                <p:cNvPicPr/>
                <p:nvPr/>
              </p:nvPicPr>
              <p:blipFill>
                <a:blip r:embed="rId16"/>
                <a:stretch>
                  <a:fillRect/>
                </a:stretch>
              </p:blipFill>
              <p:spPr>
                <a:xfrm>
                  <a:off x="7427633" y="4833428"/>
                  <a:ext cx="6444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Ink 35">
                  <a:extLst>
                    <a:ext uri="{FF2B5EF4-FFF2-40B4-BE49-F238E27FC236}">
                      <a16:creationId xmlns:a16="http://schemas.microsoft.com/office/drawing/2014/main" id="{54C41543-5F08-A557-B36A-13DF8717EB76}"/>
                    </a:ext>
                  </a:extLst>
                </p14:cNvPr>
                <p14:cNvContentPartPr/>
                <p14:nvPr/>
              </p14:nvContentPartPr>
              <p14:xfrm>
                <a:off x="7404953" y="4926308"/>
                <a:ext cx="104400" cy="16560"/>
              </p14:xfrm>
            </p:contentPart>
          </mc:Choice>
          <mc:Fallback xmlns="">
            <p:pic>
              <p:nvPicPr>
                <p:cNvPr id="36" name="Ink 35">
                  <a:extLst>
                    <a:ext uri="{FF2B5EF4-FFF2-40B4-BE49-F238E27FC236}">
                      <a16:creationId xmlns:a16="http://schemas.microsoft.com/office/drawing/2014/main" id="{54C41543-5F08-A557-B36A-13DF8717EB76}"/>
                    </a:ext>
                  </a:extLst>
                </p:cNvPr>
                <p:cNvPicPr/>
                <p:nvPr/>
              </p:nvPicPr>
              <p:blipFill>
                <a:blip r:embed="rId18"/>
                <a:stretch>
                  <a:fillRect/>
                </a:stretch>
              </p:blipFill>
              <p:spPr>
                <a:xfrm>
                  <a:off x="7396313" y="4917668"/>
                  <a:ext cx="122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772F2AE5-1D92-BF29-1544-43E0D20F925B}"/>
                    </a:ext>
                  </a:extLst>
                </p14:cNvPr>
                <p14:cNvContentPartPr/>
                <p14:nvPr/>
              </p14:nvContentPartPr>
              <p14:xfrm>
                <a:off x="7545713" y="4856108"/>
                <a:ext cx="46800" cy="131760"/>
              </p14:xfrm>
            </p:contentPart>
          </mc:Choice>
          <mc:Fallback xmlns="">
            <p:pic>
              <p:nvPicPr>
                <p:cNvPr id="37" name="Ink 36">
                  <a:extLst>
                    <a:ext uri="{FF2B5EF4-FFF2-40B4-BE49-F238E27FC236}">
                      <a16:creationId xmlns:a16="http://schemas.microsoft.com/office/drawing/2014/main" id="{772F2AE5-1D92-BF29-1544-43E0D20F925B}"/>
                    </a:ext>
                  </a:extLst>
                </p:cNvPr>
                <p:cNvPicPr/>
                <p:nvPr/>
              </p:nvPicPr>
              <p:blipFill>
                <a:blip r:embed="rId20"/>
                <a:stretch>
                  <a:fillRect/>
                </a:stretch>
              </p:blipFill>
              <p:spPr>
                <a:xfrm>
                  <a:off x="7537073" y="4847108"/>
                  <a:ext cx="644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Ink 37">
                  <a:extLst>
                    <a:ext uri="{FF2B5EF4-FFF2-40B4-BE49-F238E27FC236}">
                      <a16:creationId xmlns:a16="http://schemas.microsoft.com/office/drawing/2014/main" id="{D7FCF79D-7B72-5FF9-08DC-6A20FD762C61}"/>
                    </a:ext>
                  </a:extLst>
                </p14:cNvPr>
                <p14:cNvContentPartPr/>
                <p14:nvPr/>
              </p14:nvContentPartPr>
              <p14:xfrm>
                <a:off x="7519793" y="4924868"/>
                <a:ext cx="61560" cy="5400"/>
              </p14:xfrm>
            </p:contentPart>
          </mc:Choice>
          <mc:Fallback xmlns="">
            <p:pic>
              <p:nvPicPr>
                <p:cNvPr id="38" name="Ink 37">
                  <a:extLst>
                    <a:ext uri="{FF2B5EF4-FFF2-40B4-BE49-F238E27FC236}">
                      <a16:creationId xmlns:a16="http://schemas.microsoft.com/office/drawing/2014/main" id="{D7FCF79D-7B72-5FF9-08DC-6A20FD762C61}"/>
                    </a:ext>
                  </a:extLst>
                </p:cNvPr>
                <p:cNvPicPr/>
                <p:nvPr/>
              </p:nvPicPr>
              <p:blipFill>
                <a:blip r:embed="rId22"/>
                <a:stretch>
                  <a:fillRect/>
                </a:stretch>
              </p:blipFill>
              <p:spPr>
                <a:xfrm>
                  <a:off x="7510793" y="4916228"/>
                  <a:ext cx="792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9" name="Ink 38">
                  <a:extLst>
                    <a:ext uri="{FF2B5EF4-FFF2-40B4-BE49-F238E27FC236}">
                      <a16:creationId xmlns:a16="http://schemas.microsoft.com/office/drawing/2014/main" id="{8F2B7413-944D-0F10-3279-1F24D0005ACC}"/>
                    </a:ext>
                  </a:extLst>
                </p14:cNvPr>
                <p14:cNvContentPartPr/>
                <p14:nvPr/>
              </p14:nvContentPartPr>
              <p14:xfrm>
                <a:off x="7622753" y="4888148"/>
                <a:ext cx="76320" cy="97200"/>
              </p14:xfrm>
            </p:contentPart>
          </mc:Choice>
          <mc:Fallback xmlns="">
            <p:pic>
              <p:nvPicPr>
                <p:cNvPr id="39" name="Ink 38">
                  <a:extLst>
                    <a:ext uri="{FF2B5EF4-FFF2-40B4-BE49-F238E27FC236}">
                      <a16:creationId xmlns:a16="http://schemas.microsoft.com/office/drawing/2014/main" id="{8F2B7413-944D-0F10-3279-1F24D0005ACC}"/>
                    </a:ext>
                  </a:extLst>
                </p:cNvPr>
                <p:cNvPicPr/>
                <p:nvPr/>
              </p:nvPicPr>
              <p:blipFill>
                <a:blip r:embed="rId24"/>
                <a:stretch>
                  <a:fillRect/>
                </a:stretch>
              </p:blipFill>
              <p:spPr>
                <a:xfrm>
                  <a:off x="7613753" y="4879148"/>
                  <a:ext cx="939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 name="Ink 39">
                  <a:extLst>
                    <a:ext uri="{FF2B5EF4-FFF2-40B4-BE49-F238E27FC236}">
                      <a16:creationId xmlns:a16="http://schemas.microsoft.com/office/drawing/2014/main" id="{28BB1F51-A4CA-AD7B-C984-478AB0DAEFBA}"/>
                    </a:ext>
                  </a:extLst>
                </p14:cNvPr>
                <p14:cNvContentPartPr/>
                <p14:nvPr/>
              </p14:nvContentPartPr>
              <p14:xfrm>
                <a:off x="7724273" y="4810748"/>
                <a:ext cx="57960" cy="178560"/>
              </p14:xfrm>
            </p:contentPart>
          </mc:Choice>
          <mc:Fallback xmlns="">
            <p:pic>
              <p:nvPicPr>
                <p:cNvPr id="40" name="Ink 39">
                  <a:extLst>
                    <a:ext uri="{FF2B5EF4-FFF2-40B4-BE49-F238E27FC236}">
                      <a16:creationId xmlns:a16="http://schemas.microsoft.com/office/drawing/2014/main" id="{28BB1F51-A4CA-AD7B-C984-478AB0DAEFBA}"/>
                    </a:ext>
                  </a:extLst>
                </p:cNvPr>
                <p:cNvPicPr/>
                <p:nvPr/>
              </p:nvPicPr>
              <p:blipFill>
                <a:blip r:embed="rId26"/>
                <a:stretch>
                  <a:fillRect/>
                </a:stretch>
              </p:blipFill>
              <p:spPr>
                <a:xfrm>
                  <a:off x="7715633" y="4801748"/>
                  <a:ext cx="756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 name="Ink 40">
                  <a:extLst>
                    <a:ext uri="{FF2B5EF4-FFF2-40B4-BE49-F238E27FC236}">
                      <a16:creationId xmlns:a16="http://schemas.microsoft.com/office/drawing/2014/main" id="{082D4308-FB85-859B-F446-03E7D5F83E10}"/>
                    </a:ext>
                  </a:extLst>
                </p14:cNvPr>
                <p14:cNvContentPartPr/>
                <p14:nvPr/>
              </p14:nvContentPartPr>
              <p14:xfrm>
                <a:off x="7829033" y="4907948"/>
                <a:ext cx="13320" cy="73440"/>
              </p14:xfrm>
            </p:contentPart>
          </mc:Choice>
          <mc:Fallback xmlns="">
            <p:pic>
              <p:nvPicPr>
                <p:cNvPr id="41" name="Ink 40">
                  <a:extLst>
                    <a:ext uri="{FF2B5EF4-FFF2-40B4-BE49-F238E27FC236}">
                      <a16:creationId xmlns:a16="http://schemas.microsoft.com/office/drawing/2014/main" id="{082D4308-FB85-859B-F446-03E7D5F83E10}"/>
                    </a:ext>
                  </a:extLst>
                </p:cNvPr>
                <p:cNvPicPr/>
                <p:nvPr/>
              </p:nvPicPr>
              <p:blipFill>
                <a:blip r:embed="rId28"/>
                <a:stretch>
                  <a:fillRect/>
                </a:stretch>
              </p:blipFill>
              <p:spPr>
                <a:xfrm>
                  <a:off x="7820033" y="4899308"/>
                  <a:ext cx="30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2" name="Ink 41">
                  <a:extLst>
                    <a:ext uri="{FF2B5EF4-FFF2-40B4-BE49-F238E27FC236}">
                      <a16:creationId xmlns:a16="http://schemas.microsoft.com/office/drawing/2014/main" id="{31127825-A8E3-FEA5-C317-6B95E95D55AC}"/>
                    </a:ext>
                  </a:extLst>
                </p14:cNvPr>
                <p14:cNvContentPartPr/>
                <p14:nvPr/>
              </p14:nvContentPartPr>
              <p14:xfrm>
                <a:off x="7816073" y="4851428"/>
                <a:ext cx="360" cy="360"/>
              </p14:xfrm>
            </p:contentPart>
          </mc:Choice>
          <mc:Fallback xmlns="">
            <p:pic>
              <p:nvPicPr>
                <p:cNvPr id="42" name="Ink 41">
                  <a:extLst>
                    <a:ext uri="{FF2B5EF4-FFF2-40B4-BE49-F238E27FC236}">
                      <a16:creationId xmlns:a16="http://schemas.microsoft.com/office/drawing/2014/main" id="{31127825-A8E3-FEA5-C317-6B95E95D55AC}"/>
                    </a:ext>
                  </a:extLst>
                </p:cNvPr>
                <p:cNvPicPr/>
                <p:nvPr/>
              </p:nvPicPr>
              <p:blipFill>
                <a:blip r:embed="rId30"/>
                <a:stretch>
                  <a:fillRect/>
                </a:stretch>
              </p:blipFill>
              <p:spPr>
                <a:xfrm>
                  <a:off x="7807433" y="48427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3" name="Ink 42">
                  <a:extLst>
                    <a:ext uri="{FF2B5EF4-FFF2-40B4-BE49-F238E27FC236}">
                      <a16:creationId xmlns:a16="http://schemas.microsoft.com/office/drawing/2014/main" id="{9513A384-08FC-46CE-28E7-688F3A2174F4}"/>
                    </a:ext>
                  </a:extLst>
                </p14:cNvPr>
                <p14:cNvContentPartPr/>
                <p14:nvPr/>
              </p14:nvContentPartPr>
              <p14:xfrm>
                <a:off x="7919753" y="4889588"/>
                <a:ext cx="86400" cy="7920"/>
              </p14:xfrm>
            </p:contentPart>
          </mc:Choice>
          <mc:Fallback xmlns="">
            <p:pic>
              <p:nvPicPr>
                <p:cNvPr id="43" name="Ink 42">
                  <a:extLst>
                    <a:ext uri="{FF2B5EF4-FFF2-40B4-BE49-F238E27FC236}">
                      <a16:creationId xmlns:a16="http://schemas.microsoft.com/office/drawing/2014/main" id="{9513A384-08FC-46CE-28E7-688F3A2174F4}"/>
                    </a:ext>
                  </a:extLst>
                </p:cNvPr>
                <p:cNvPicPr/>
                <p:nvPr/>
              </p:nvPicPr>
              <p:blipFill>
                <a:blip r:embed="rId32"/>
                <a:stretch>
                  <a:fillRect/>
                </a:stretch>
              </p:blipFill>
              <p:spPr>
                <a:xfrm>
                  <a:off x="7911113" y="4880948"/>
                  <a:ext cx="1040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4" name="Ink 43">
                  <a:extLst>
                    <a:ext uri="{FF2B5EF4-FFF2-40B4-BE49-F238E27FC236}">
                      <a16:creationId xmlns:a16="http://schemas.microsoft.com/office/drawing/2014/main" id="{8EA74E76-A0AF-F2FC-00E8-B10C994149EE}"/>
                    </a:ext>
                  </a:extLst>
                </p14:cNvPr>
                <p14:cNvContentPartPr/>
                <p14:nvPr/>
              </p14:nvContentPartPr>
              <p14:xfrm>
                <a:off x="7962953" y="4855388"/>
                <a:ext cx="15480" cy="78120"/>
              </p14:xfrm>
            </p:contentPart>
          </mc:Choice>
          <mc:Fallback xmlns="">
            <p:pic>
              <p:nvPicPr>
                <p:cNvPr id="44" name="Ink 43">
                  <a:extLst>
                    <a:ext uri="{FF2B5EF4-FFF2-40B4-BE49-F238E27FC236}">
                      <a16:creationId xmlns:a16="http://schemas.microsoft.com/office/drawing/2014/main" id="{8EA74E76-A0AF-F2FC-00E8-B10C994149EE}"/>
                    </a:ext>
                  </a:extLst>
                </p:cNvPr>
                <p:cNvPicPr/>
                <p:nvPr/>
              </p:nvPicPr>
              <p:blipFill>
                <a:blip r:embed="rId34"/>
                <a:stretch>
                  <a:fillRect/>
                </a:stretch>
              </p:blipFill>
              <p:spPr>
                <a:xfrm>
                  <a:off x="7954313" y="4846388"/>
                  <a:ext cx="3312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 name="Ink 44">
                  <a:extLst>
                    <a:ext uri="{FF2B5EF4-FFF2-40B4-BE49-F238E27FC236}">
                      <a16:creationId xmlns:a16="http://schemas.microsoft.com/office/drawing/2014/main" id="{E666F559-8210-9476-B2F6-1BA7E6605C9E}"/>
                    </a:ext>
                  </a:extLst>
                </p14:cNvPr>
                <p14:cNvContentPartPr/>
                <p14:nvPr/>
              </p14:nvContentPartPr>
              <p14:xfrm>
                <a:off x="8061953" y="4822268"/>
                <a:ext cx="22320" cy="143640"/>
              </p14:xfrm>
            </p:contentPart>
          </mc:Choice>
          <mc:Fallback xmlns="">
            <p:pic>
              <p:nvPicPr>
                <p:cNvPr id="45" name="Ink 44">
                  <a:extLst>
                    <a:ext uri="{FF2B5EF4-FFF2-40B4-BE49-F238E27FC236}">
                      <a16:creationId xmlns:a16="http://schemas.microsoft.com/office/drawing/2014/main" id="{E666F559-8210-9476-B2F6-1BA7E6605C9E}"/>
                    </a:ext>
                  </a:extLst>
                </p:cNvPr>
                <p:cNvPicPr/>
                <p:nvPr/>
              </p:nvPicPr>
              <p:blipFill>
                <a:blip r:embed="rId36"/>
                <a:stretch>
                  <a:fillRect/>
                </a:stretch>
              </p:blipFill>
              <p:spPr>
                <a:xfrm>
                  <a:off x="8053313" y="4813628"/>
                  <a:ext cx="399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 name="Ink 45">
                  <a:extLst>
                    <a:ext uri="{FF2B5EF4-FFF2-40B4-BE49-F238E27FC236}">
                      <a16:creationId xmlns:a16="http://schemas.microsoft.com/office/drawing/2014/main" id="{D4B72518-A324-4597-05E4-83EEF09067DA}"/>
                    </a:ext>
                  </a:extLst>
                </p14:cNvPr>
                <p14:cNvContentPartPr/>
                <p14:nvPr/>
              </p14:nvContentPartPr>
              <p14:xfrm>
                <a:off x="8070593" y="4888148"/>
                <a:ext cx="72720" cy="15120"/>
              </p14:xfrm>
            </p:contentPart>
          </mc:Choice>
          <mc:Fallback xmlns="">
            <p:pic>
              <p:nvPicPr>
                <p:cNvPr id="46" name="Ink 45">
                  <a:extLst>
                    <a:ext uri="{FF2B5EF4-FFF2-40B4-BE49-F238E27FC236}">
                      <a16:creationId xmlns:a16="http://schemas.microsoft.com/office/drawing/2014/main" id="{D4B72518-A324-4597-05E4-83EEF09067DA}"/>
                    </a:ext>
                  </a:extLst>
                </p:cNvPr>
                <p:cNvPicPr/>
                <p:nvPr/>
              </p:nvPicPr>
              <p:blipFill>
                <a:blip r:embed="rId38"/>
                <a:stretch>
                  <a:fillRect/>
                </a:stretch>
              </p:blipFill>
              <p:spPr>
                <a:xfrm>
                  <a:off x="8061593" y="4879148"/>
                  <a:ext cx="903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7" name="Ink 46">
                  <a:extLst>
                    <a:ext uri="{FF2B5EF4-FFF2-40B4-BE49-F238E27FC236}">
                      <a16:creationId xmlns:a16="http://schemas.microsoft.com/office/drawing/2014/main" id="{BD693CAC-0726-98D9-EC42-265E0BC6A62F}"/>
                    </a:ext>
                  </a:extLst>
                </p14:cNvPr>
                <p14:cNvContentPartPr/>
                <p14:nvPr/>
              </p14:nvContentPartPr>
              <p14:xfrm>
                <a:off x="8151953" y="4825148"/>
                <a:ext cx="19440" cy="118800"/>
              </p14:xfrm>
            </p:contentPart>
          </mc:Choice>
          <mc:Fallback xmlns="">
            <p:pic>
              <p:nvPicPr>
                <p:cNvPr id="47" name="Ink 46">
                  <a:extLst>
                    <a:ext uri="{FF2B5EF4-FFF2-40B4-BE49-F238E27FC236}">
                      <a16:creationId xmlns:a16="http://schemas.microsoft.com/office/drawing/2014/main" id="{BD693CAC-0726-98D9-EC42-265E0BC6A62F}"/>
                    </a:ext>
                  </a:extLst>
                </p:cNvPr>
                <p:cNvPicPr/>
                <p:nvPr/>
              </p:nvPicPr>
              <p:blipFill>
                <a:blip r:embed="rId40"/>
                <a:stretch>
                  <a:fillRect/>
                </a:stretch>
              </p:blipFill>
              <p:spPr>
                <a:xfrm>
                  <a:off x="8143313" y="4816148"/>
                  <a:ext cx="37080" cy="13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1">
            <p14:nvContentPartPr>
              <p14:cNvPr id="48" name="Ink 47">
                <a:extLst>
                  <a:ext uri="{FF2B5EF4-FFF2-40B4-BE49-F238E27FC236}">
                    <a16:creationId xmlns:a16="http://schemas.microsoft.com/office/drawing/2014/main" id="{61411F05-D46E-266A-300E-B3F06BBD8294}"/>
                  </a:ext>
                </a:extLst>
              </p14:cNvPr>
              <p14:cNvContentPartPr/>
              <p14:nvPr/>
            </p14:nvContentPartPr>
            <p14:xfrm>
              <a:off x="4258391" y="4231853"/>
              <a:ext cx="66600" cy="78480"/>
            </p14:xfrm>
          </p:contentPart>
        </mc:Choice>
        <mc:Fallback xmlns="">
          <p:pic>
            <p:nvPicPr>
              <p:cNvPr id="48" name="Ink 47">
                <a:extLst>
                  <a:ext uri="{FF2B5EF4-FFF2-40B4-BE49-F238E27FC236}">
                    <a16:creationId xmlns:a16="http://schemas.microsoft.com/office/drawing/2014/main" id="{61411F05-D46E-266A-300E-B3F06BBD8294}"/>
                  </a:ext>
                </a:extLst>
              </p:cNvPr>
              <p:cNvPicPr/>
              <p:nvPr/>
            </p:nvPicPr>
            <p:blipFill>
              <a:blip r:embed="rId42"/>
              <a:stretch>
                <a:fillRect/>
              </a:stretch>
            </p:blipFill>
            <p:spPr>
              <a:xfrm>
                <a:off x="4249391" y="4222853"/>
                <a:ext cx="84240" cy="96120"/>
              </a:xfrm>
              <a:prstGeom prst="rect">
                <a:avLst/>
              </a:prstGeom>
            </p:spPr>
          </p:pic>
        </mc:Fallback>
      </mc:AlternateContent>
      <p:grpSp>
        <p:nvGrpSpPr>
          <p:cNvPr id="49" name="Group 48">
            <a:extLst>
              <a:ext uri="{FF2B5EF4-FFF2-40B4-BE49-F238E27FC236}">
                <a16:creationId xmlns:a16="http://schemas.microsoft.com/office/drawing/2014/main" id="{7F5681A0-9DC7-AAF4-3308-486E4692BECD}"/>
              </a:ext>
            </a:extLst>
          </p:cNvPr>
          <p:cNvGrpSpPr/>
          <p:nvPr/>
        </p:nvGrpSpPr>
        <p:grpSpPr>
          <a:xfrm>
            <a:off x="4354871" y="4177133"/>
            <a:ext cx="392400" cy="126360"/>
            <a:chOff x="8313233" y="4827308"/>
            <a:chExt cx="392400" cy="126360"/>
          </a:xfrm>
        </p:grpSpPr>
        <mc:AlternateContent xmlns:mc="http://schemas.openxmlformats.org/markup-compatibility/2006" xmlns:p14="http://schemas.microsoft.com/office/powerpoint/2010/main">
          <mc:Choice Requires="p14">
            <p:contentPart p14:bwMode="auto" r:id="rId43">
              <p14:nvContentPartPr>
                <p14:cNvPr id="50" name="Ink 49">
                  <a:extLst>
                    <a:ext uri="{FF2B5EF4-FFF2-40B4-BE49-F238E27FC236}">
                      <a16:creationId xmlns:a16="http://schemas.microsoft.com/office/drawing/2014/main" id="{A045FB23-1323-D2DA-ADEF-7ACE8CB36363}"/>
                    </a:ext>
                  </a:extLst>
                </p14:cNvPr>
                <p14:cNvContentPartPr/>
                <p14:nvPr/>
              </p14:nvContentPartPr>
              <p14:xfrm>
                <a:off x="8313233" y="4827308"/>
                <a:ext cx="45000" cy="115920"/>
              </p14:xfrm>
            </p:contentPart>
          </mc:Choice>
          <mc:Fallback xmlns="">
            <p:pic>
              <p:nvPicPr>
                <p:cNvPr id="50" name="Ink 49">
                  <a:extLst>
                    <a:ext uri="{FF2B5EF4-FFF2-40B4-BE49-F238E27FC236}">
                      <a16:creationId xmlns:a16="http://schemas.microsoft.com/office/drawing/2014/main" id="{A045FB23-1323-D2DA-ADEF-7ACE8CB36363}"/>
                    </a:ext>
                  </a:extLst>
                </p:cNvPr>
                <p:cNvPicPr/>
                <p:nvPr/>
              </p:nvPicPr>
              <p:blipFill>
                <a:blip r:embed="rId44"/>
                <a:stretch>
                  <a:fillRect/>
                </a:stretch>
              </p:blipFill>
              <p:spPr>
                <a:xfrm>
                  <a:off x="8304233" y="4818668"/>
                  <a:ext cx="626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1" name="Ink 50">
                  <a:extLst>
                    <a:ext uri="{FF2B5EF4-FFF2-40B4-BE49-F238E27FC236}">
                      <a16:creationId xmlns:a16="http://schemas.microsoft.com/office/drawing/2014/main" id="{8B609263-B824-8F31-3399-2B7B666E8142}"/>
                    </a:ext>
                  </a:extLst>
                </p14:cNvPr>
                <p14:cNvContentPartPr/>
                <p14:nvPr/>
              </p14:nvContentPartPr>
              <p14:xfrm>
                <a:off x="8365073" y="4893548"/>
                <a:ext cx="1080" cy="53640"/>
              </p14:xfrm>
            </p:contentPart>
          </mc:Choice>
          <mc:Fallback xmlns="">
            <p:pic>
              <p:nvPicPr>
                <p:cNvPr id="51" name="Ink 50">
                  <a:extLst>
                    <a:ext uri="{FF2B5EF4-FFF2-40B4-BE49-F238E27FC236}">
                      <a16:creationId xmlns:a16="http://schemas.microsoft.com/office/drawing/2014/main" id="{8B609263-B824-8F31-3399-2B7B666E8142}"/>
                    </a:ext>
                  </a:extLst>
                </p:cNvPr>
                <p:cNvPicPr/>
                <p:nvPr/>
              </p:nvPicPr>
              <p:blipFill>
                <a:blip r:embed="rId46"/>
                <a:stretch>
                  <a:fillRect/>
                </a:stretch>
              </p:blipFill>
              <p:spPr>
                <a:xfrm>
                  <a:off x="8356073" y="4884548"/>
                  <a:ext cx="187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2" name="Ink 51">
                  <a:extLst>
                    <a:ext uri="{FF2B5EF4-FFF2-40B4-BE49-F238E27FC236}">
                      <a16:creationId xmlns:a16="http://schemas.microsoft.com/office/drawing/2014/main" id="{8F9190DC-11E8-11B1-4857-59396ED27393}"/>
                    </a:ext>
                  </a:extLst>
                </p14:cNvPr>
                <p14:cNvContentPartPr/>
                <p14:nvPr/>
              </p14:nvContentPartPr>
              <p14:xfrm>
                <a:off x="8410433" y="4882748"/>
                <a:ext cx="57960" cy="69480"/>
              </p14:xfrm>
            </p:contentPart>
          </mc:Choice>
          <mc:Fallback xmlns="">
            <p:pic>
              <p:nvPicPr>
                <p:cNvPr id="52" name="Ink 51">
                  <a:extLst>
                    <a:ext uri="{FF2B5EF4-FFF2-40B4-BE49-F238E27FC236}">
                      <a16:creationId xmlns:a16="http://schemas.microsoft.com/office/drawing/2014/main" id="{8F9190DC-11E8-11B1-4857-59396ED27393}"/>
                    </a:ext>
                  </a:extLst>
                </p:cNvPr>
                <p:cNvPicPr/>
                <p:nvPr/>
              </p:nvPicPr>
              <p:blipFill>
                <a:blip r:embed="rId48"/>
                <a:stretch>
                  <a:fillRect/>
                </a:stretch>
              </p:blipFill>
              <p:spPr>
                <a:xfrm>
                  <a:off x="8401433" y="4873748"/>
                  <a:ext cx="756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3" name="Ink 52">
                  <a:extLst>
                    <a:ext uri="{FF2B5EF4-FFF2-40B4-BE49-F238E27FC236}">
                      <a16:creationId xmlns:a16="http://schemas.microsoft.com/office/drawing/2014/main" id="{81501B2D-093A-67B5-8B85-706B18584828}"/>
                    </a:ext>
                  </a:extLst>
                </p14:cNvPr>
                <p14:cNvContentPartPr/>
                <p14:nvPr/>
              </p14:nvContentPartPr>
              <p14:xfrm>
                <a:off x="8492513" y="4883828"/>
                <a:ext cx="99000" cy="48600"/>
              </p14:xfrm>
            </p:contentPart>
          </mc:Choice>
          <mc:Fallback xmlns="">
            <p:pic>
              <p:nvPicPr>
                <p:cNvPr id="53" name="Ink 52">
                  <a:extLst>
                    <a:ext uri="{FF2B5EF4-FFF2-40B4-BE49-F238E27FC236}">
                      <a16:creationId xmlns:a16="http://schemas.microsoft.com/office/drawing/2014/main" id="{81501B2D-093A-67B5-8B85-706B18584828}"/>
                    </a:ext>
                  </a:extLst>
                </p:cNvPr>
                <p:cNvPicPr/>
                <p:nvPr/>
              </p:nvPicPr>
              <p:blipFill>
                <a:blip r:embed="rId50"/>
                <a:stretch>
                  <a:fillRect/>
                </a:stretch>
              </p:blipFill>
              <p:spPr>
                <a:xfrm>
                  <a:off x="8483873" y="4874828"/>
                  <a:ext cx="1166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4" name="Ink 53">
                  <a:extLst>
                    <a:ext uri="{FF2B5EF4-FFF2-40B4-BE49-F238E27FC236}">
                      <a16:creationId xmlns:a16="http://schemas.microsoft.com/office/drawing/2014/main" id="{EB9323E4-3C44-85BA-803D-46B0F77598AF}"/>
                    </a:ext>
                  </a:extLst>
                </p14:cNvPr>
                <p14:cNvContentPartPr/>
                <p14:nvPr/>
              </p14:nvContentPartPr>
              <p14:xfrm>
                <a:off x="8628233" y="4878428"/>
                <a:ext cx="77400" cy="75240"/>
              </p14:xfrm>
            </p:contentPart>
          </mc:Choice>
          <mc:Fallback xmlns="">
            <p:pic>
              <p:nvPicPr>
                <p:cNvPr id="54" name="Ink 53">
                  <a:extLst>
                    <a:ext uri="{FF2B5EF4-FFF2-40B4-BE49-F238E27FC236}">
                      <a16:creationId xmlns:a16="http://schemas.microsoft.com/office/drawing/2014/main" id="{EB9323E4-3C44-85BA-803D-46B0F77598AF}"/>
                    </a:ext>
                  </a:extLst>
                </p:cNvPr>
                <p:cNvPicPr/>
                <p:nvPr/>
              </p:nvPicPr>
              <p:blipFill>
                <a:blip r:embed="rId52"/>
                <a:stretch>
                  <a:fillRect/>
                </a:stretch>
              </p:blipFill>
              <p:spPr>
                <a:xfrm>
                  <a:off x="8619233" y="4869788"/>
                  <a:ext cx="95040" cy="92880"/>
                </a:xfrm>
                <a:prstGeom prst="rect">
                  <a:avLst/>
                </a:prstGeom>
              </p:spPr>
            </p:pic>
          </mc:Fallback>
        </mc:AlternateContent>
      </p:grpSp>
      <p:grpSp>
        <p:nvGrpSpPr>
          <p:cNvPr id="55" name="Group 54">
            <a:extLst>
              <a:ext uri="{FF2B5EF4-FFF2-40B4-BE49-F238E27FC236}">
                <a16:creationId xmlns:a16="http://schemas.microsoft.com/office/drawing/2014/main" id="{23377027-0F3E-7540-A788-5B6EE0D1BA45}"/>
              </a:ext>
            </a:extLst>
          </p:cNvPr>
          <p:cNvGrpSpPr/>
          <p:nvPr/>
        </p:nvGrpSpPr>
        <p:grpSpPr>
          <a:xfrm>
            <a:off x="4772831" y="4172093"/>
            <a:ext cx="138960" cy="123840"/>
            <a:chOff x="8731193" y="4822268"/>
            <a:chExt cx="138960" cy="123840"/>
          </a:xfrm>
        </p:grpSpPr>
        <mc:AlternateContent xmlns:mc="http://schemas.openxmlformats.org/markup-compatibility/2006" xmlns:p14="http://schemas.microsoft.com/office/powerpoint/2010/main">
          <mc:Choice Requires="p14">
            <p:contentPart p14:bwMode="auto" r:id="rId53">
              <p14:nvContentPartPr>
                <p14:cNvPr id="56" name="Ink 55">
                  <a:extLst>
                    <a:ext uri="{FF2B5EF4-FFF2-40B4-BE49-F238E27FC236}">
                      <a16:creationId xmlns:a16="http://schemas.microsoft.com/office/drawing/2014/main" id="{53A26BAE-2D51-99E0-11DF-1144322923F5}"/>
                    </a:ext>
                  </a:extLst>
                </p14:cNvPr>
                <p14:cNvContentPartPr/>
                <p14:nvPr/>
              </p14:nvContentPartPr>
              <p14:xfrm>
                <a:off x="8731193" y="4873028"/>
                <a:ext cx="41400" cy="70560"/>
              </p14:xfrm>
            </p:contentPart>
          </mc:Choice>
          <mc:Fallback xmlns="">
            <p:pic>
              <p:nvPicPr>
                <p:cNvPr id="56" name="Ink 55">
                  <a:extLst>
                    <a:ext uri="{FF2B5EF4-FFF2-40B4-BE49-F238E27FC236}">
                      <a16:creationId xmlns:a16="http://schemas.microsoft.com/office/drawing/2014/main" id="{53A26BAE-2D51-99E0-11DF-1144322923F5}"/>
                    </a:ext>
                  </a:extLst>
                </p:cNvPr>
                <p:cNvPicPr/>
                <p:nvPr/>
              </p:nvPicPr>
              <p:blipFill>
                <a:blip r:embed="rId54"/>
                <a:stretch>
                  <a:fillRect/>
                </a:stretch>
              </p:blipFill>
              <p:spPr>
                <a:xfrm>
                  <a:off x="8722553" y="4864388"/>
                  <a:ext cx="590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7" name="Ink 56">
                  <a:extLst>
                    <a:ext uri="{FF2B5EF4-FFF2-40B4-BE49-F238E27FC236}">
                      <a16:creationId xmlns:a16="http://schemas.microsoft.com/office/drawing/2014/main" id="{D2C52E72-334E-3B1A-0BDE-09A7050E9C8D}"/>
                    </a:ext>
                  </a:extLst>
                </p14:cNvPr>
                <p14:cNvContentPartPr/>
                <p14:nvPr/>
              </p14:nvContentPartPr>
              <p14:xfrm>
                <a:off x="8805353" y="4831628"/>
                <a:ext cx="55800" cy="113760"/>
              </p14:xfrm>
            </p:contentPart>
          </mc:Choice>
          <mc:Fallback xmlns="">
            <p:pic>
              <p:nvPicPr>
                <p:cNvPr id="57" name="Ink 56">
                  <a:extLst>
                    <a:ext uri="{FF2B5EF4-FFF2-40B4-BE49-F238E27FC236}">
                      <a16:creationId xmlns:a16="http://schemas.microsoft.com/office/drawing/2014/main" id="{D2C52E72-334E-3B1A-0BDE-09A7050E9C8D}"/>
                    </a:ext>
                  </a:extLst>
                </p:cNvPr>
                <p:cNvPicPr/>
                <p:nvPr/>
              </p:nvPicPr>
              <p:blipFill>
                <a:blip r:embed="rId56"/>
                <a:stretch>
                  <a:fillRect/>
                </a:stretch>
              </p:blipFill>
              <p:spPr>
                <a:xfrm>
                  <a:off x="8796353" y="4822988"/>
                  <a:ext cx="7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8" name="Ink 57">
                  <a:extLst>
                    <a:ext uri="{FF2B5EF4-FFF2-40B4-BE49-F238E27FC236}">
                      <a16:creationId xmlns:a16="http://schemas.microsoft.com/office/drawing/2014/main" id="{69AAE82F-AC27-A23C-9326-61E07510BE72}"/>
                    </a:ext>
                  </a:extLst>
                </p14:cNvPr>
                <p14:cNvContentPartPr/>
                <p14:nvPr/>
              </p14:nvContentPartPr>
              <p14:xfrm>
                <a:off x="8850353" y="4822268"/>
                <a:ext cx="19800" cy="123840"/>
              </p14:xfrm>
            </p:contentPart>
          </mc:Choice>
          <mc:Fallback xmlns="">
            <p:pic>
              <p:nvPicPr>
                <p:cNvPr id="58" name="Ink 57">
                  <a:extLst>
                    <a:ext uri="{FF2B5EF4-FFF2-40B4-BE49-F238E27FC236}">
                      <a16:creationId xmlns:a16="http://schemas.microsoft.com/office/drawing/2014/main" id="{69AAE82F-AC27-A23C-9326-61E07510BE72}"/>
                    </a:ext>
                  </a:extLst>
                </p:cNvPr>
                <p:cNvPicPr/>
                <p:nvPr/>
              </p:nvPicPr>
              <p:blipFill>
                <a:blip r:embed="rId58"/>
                <a:stretch>
                  <a:fillRect/>
                </a:stretch>
              </p:blipFill>
              <p:spPr>
                <a:xfrm>
                  <a:off x="8841713" y="4813628"/>
                  <a:ext cx="37440" cy="141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
            <p14:nvContentPartPr>
              <p14:cNvPr id="59" name="Ink 58">
                <a:extLst>
                  <a:ext uri="{FF2B5EF4-FFF2-40B4-BE49-F238E27FC236}">
                    <a16:creationId xmlns:a16="http://schemas.microsoft.com/office/drawing/2014/main" id="{F0843453-93D1-EE87-F5FA-A273D78B499C}"/>
                  </a:ext>
                </a:extLst>
              </p14:cNvPr>
              <p14:cNvContentPartPr/>
              <p14:nvPr/>
            </p14:nvContentPartPr>
            <p14:xfrm>
              <a:off x="9694388" y="3146805"/>
              <a:ext cx="1405440" cy="90360"/>
            </p14:xfrm>
          </p:contentPart>
        </mc:Choice>
        <mc:Fallback xmlns="">
          <p:pic>
            <p:nvPicPr>
              <p:cNvPr id="59" name="Ink 58">
                <a:extLst>
                  <a:ext uri="{FF2B5EF4-FFF2-40B4-BE49-F238E27FC236}">
                    <a16:creationId xmlns:a16="http://schemas.microsoft.com/office/drawing/2014/main" id="{F0843453-93D1-EE87-F5FA-A273D78B499C}"/>
                  </a:ext>
                </a:extLst>
              </p:cNvPr>
              <p:cNvPicPr/>
              <p:nvPr/>
            </p:nvPicPr>
            <p:blipFill>
              <a:blip r:embed="rId60"/>
              <a:stretch>
                <a:fillRect/>
              </a:stretch>
            </p:blipFill>
            <p:spPr>
              <a:xfrm>
                <a:off x="9685748" y="3138165"/>
                <a:ext cx="1423080" cy="108000"/>
              </a:xfrm>
              <a:prstGeom prst="rect">
                <a:avLst/>
              </a:prstGeom>
            </p:spPr>
          </p:pic>
        </mc:Fallback>
      </mc:AlternateContent>
      <p:grpSp>
        <p:nvGrpSpPr>
          <p:cNvPr id="77" name="Group 76">
            <a:extLst>
              <a:ext uri="{FF2B5EF4-FFF2-40B4-BE49-F238E27FC236}">
                <a16:creationId xmlns:a16="http://schemas.microsoft.com/office/drawing/2014/main" id="{D3418D60-AD19-2430-F725-51AC303E0C39}"/>
              </a:ext>
            </a:extLst>
          </p:cNvPr>
          <p:cNvGrpSpPr/>
          <p:nvPr/>
        </p:nvGrpSpPr>
        <p:grpSpPr>
          <a:xfrm>
            <a:off x="9647588" y="2629485"/>
            <a:ext cx="1286640" cy="405360"/>
            <a:chOff x="9647588" y="2629485"/>
            <a:chExt cx="1286640" cy="405360"/>
          </a:xfrm>
        </p:grpSpPr>
        <mc:AlternateContent xmlns:mc="http://schemas.openxmlformats.org/markup-compatibility/2006" xmlns:p14="http://schemas.microsoft.com/office/powerpoint/2010/main">
          <mc:Choice Requires="p14">
            <p:contentPart p14:bwMode="auto" r:id="rId61">
              <p14:nvContentPartPr>
                <p14:cNvPr id="61" name="Ink 60">
                  <a:extLst>
                    <a:ext uri="{FF2B5EF4-FFF2-40B4-BE49-F238E27FC236}">
                      <a16:creationId xmlns:a16="http://schemas.microsoft.com/office/drawing/2014/main" id="{9B0C6A6E-20DE-E7B5-CD1A-6CA733AD52AE}"/>
                    </a:ext>
                  </a:extLst>
                </p14:cNvPr>
                <p14:cNvContentPartPr/>
                <p14:nvPr/>
              </p14:nvContentPartPr>
              <p14:xfrm>
                <a:off x="9647588" y="2849805"/>
                <a:ext cx="127440" cy="133920"/>
              </p14:xfrm>
            </p:contentPart>
          </mc:Choice>
          <mc:Fallback xmlns="">
            <p:pic>
              <p:nvPicPr>
                <p:cNvPr id="61" name="Ink 60">
                  <a:extLst>
                    <a:ext uri="{FF2B5EF4-FFF2-40B4-BE49-F238E27FC236}">
                      <a16:creationId xmlns:a16="http://schemas.microsoft.com/office/drawing/2014/main" id="{9B0C6A6E-20DE-E7B5-CD1A-6CA733AD52AE}"/>
                    </a:ext>
                  </a:extLst>
                </p:cNvPr>
                <p:cNvPicPr/>
                <p:nvPr/>
              </p:nvPicPr>
              <p:blipFill>
                <a:blip r:embed="rId62"/>
                <a:stretch>
                  <a:fillRect/>
                </a:stretch>
              </p:blipFill>
              <p:spPr>
                <a:xfrm>
                  <a:off x="9638588" y="2841165"/>
                  <a:ext cx="14508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2" name="Ink 61">
                  <a:extLst>
                    <a:ext uri="{FF2B5EF4-FFF2-40B4-BE49-F238E27FC236}">
                      <a16:creationId xmlns:a16="http://schemas.microsoft.com/office/drawing/2014/main" id="{554930AA-80E3-44BE-1AE2-0FE6819CFFE0}"/>
                    </a:ext>
                  </a:extLst>
                </p14:cNvPr>
                <p14:cNvContentPartPr/>
                <p14:nvPr/>
              </p14:nvContentPartPr>
              <p14:xfrm>
                <a:off x="9807428" y="2856645"/>
                <a:ext cx="57240" cy="178200"/>
              </p14:xfrm>
            </p:contentPart>
          </mc:Choice>
          <mc:Fallback xmlns="">
            <p:pic>
              <p:nvPicPr>
                <p:cNvPr id="62" name="Ink 61">
                  <a:extLst>
                    <a:ext uri="{FF2B5EF4-FFF2-40B4-BE49-F238E27FC236}">
                      <a16:creationId xmlns:a16="http://schemas.microsoft.com/office/drawing/2014/main" id="{554930AA-80E3-44BE-1AE2-0FE6819CFFE0}"/>
                    </a:ext>
                  </a:extLst>
                </p:cNvPr>
                <p:cNvPicPr/>
                <p:nvPr/>
              </p:nvPicPr>
              <p:blipFill>
                <a:blip r:embed="rId64"/>
                <a:stretch>
                  <a:fillRect/>
                </a:stretch>
              </p:blipFill>
              <p:spPr>
                <a:xfrm>
                  <a:off x="9798788" y="2847645"/>
                  <a:ext cx="7488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3" name="Ink 62">
                  <a:extLst>
                    <a:ext uri="{FF2B5EF4-FFF2-40B4-BE49-F238E27FC236}">
                      <a16:creationId xmlns:a16="http://schemas.microsoft.com/office/drawing/2014/main" id="{CFC10384-AA96-AE3B-031E-A7F958B68B1A}"/>
                    </a:ext>
                  </a:extLst>
                </p14:cNvPr>
                <p14:cNvContentPartPr/>
                <p14:nvPr/>
              </p14:nvContentPartPr>
              <p14:xfrm>
                <a:off x="9810308" y="2835765"/>
                <a:ext cx="84960" cy="99000"/>
              </p14:xfrm>
            </p:contentPart>
          </mc:Choice>
          <mc:Fallback xmlns="">
            <p:pic>
              <p:nvPicPr>
                <p:cNvPr id="63" name="Ink 62">
                  <a:extLst>
                    <a:ext uri="{FF2B5EF4-FFF2-40B4-BE49-F238E27FC236}">
                      <a16:creationId xmlns:a16="http://schemas.microsoft.com/office/drawing/2014/main" id="{CFC10384-AA96-AE3B-031E-A7F958B68B1A}"/>
                    </a:ext>
                  </a:extLst>
                </p:cNvPr>
                <p:cNvPicPr/>
                <p:nvPr/>
              </p:nvPicPr>
              <p:blipFill>
                <a:blip r:embed="rId66"/>
                <a:stretch>
                  <a:fillRect/>
                </a:stretch>
              </p:blipFill>
              <p:spPr>
                <a:xfrm>
                  <a:off x="9801308" y="2827125"/>
                  <a:ext cx="10260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4" name="Ink 63">
                  <a:extLst>
                    <a:ext uri="{FF2B5EF4-FFF2-40B4-BE49-F238E27FC236}">
                      <a16:creationId xmlns:a16="http://schemas.microsoft.com/office/drawing/2014/main" id="{5CADCBFB-C05A-C377-FB8C-6A76E1243DE1}"/>
                    </a:ext>
                  </a:extLst>
                </p14:cNvPr>
                <p14:cNvContentPartPr/>
                <p14:nvPr/>
              </p14:nvContentPartPr>
              <p14:xfrm>
                <a:off x="9934868" y="2844765"/>
                <a:ext cx="45360" cy="160920"/>
              </p14:xfrm>
            </p:contentPart>
          </mc:Choice>
          <mc:Fallback xmlns="">
            <p:pic>
              <p:nvPicPr>
                <p:cNvPr id="64" name="Ink 63">
                  <a:extLst>
                    <a:ext uri="{FF2B5EF4-FFF2-40B4-BE49-F238E27FC236}">
                      <a16:creationId xmlns:a16="http://schemas.microsoft.com/office/drawing/2014/main" id="{5CADCBFB-C05A-C377-FB8C-6A76E1243DE1}"/>
                    </a:ext>
                  </a:extLst>
                </p:cNvPr>
                <p:cNvPicPr/>
                <p:nvPr/>
              </p:nvPicPr>
              <p:blipFill>
                <a:blip r:embed="rId68"/>
                <a:stretch>
                  <a:fillRect/>
                </a:stretch>
              </p:blipFill>
              <p:spPr>
                <a:xfrm>
                  <a:off x="9926228" y="2835765"/>
                  <a:ext cx="6300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5" name="Ink 64">
                  <a:extLst>
                    <a:ext uri="{FF2B5EF4-FFF2-40B4-BE49-F238E27FC236}">
                      <a16:creationId xmlns:a16="http://schemas.microsoft.com/office/drawing/2014/main" id="{C8017329-714E-70D7-7823-1106FD11CCC0}"/>
                    </a:ext>
                  </a:extLst>
                </p14:cNvPr>
                <p14:cNvContentPartPr/>
                <p14:nvPr/>
              </p14:nvContentPartPr>
              <p14:xfrm>
                <a:off x="9927668" y="2827845"/>
                <a:ext cx="81360" cy="88920"/>
              </p14:xfrm>
            </p:contentPart>
          </mc:Choice>
          <mc:Fallback xmlns="">
            <p:pic>
              <p:nvPicPr>
                <p:cNvPr id="65" name="Ink 64">
                  <a:extLst>
                    <a:ext uri="{FF2B5EF4-FFF2-40B4-BE49-F238E27FC236}">
                      <a16:creationId xmlns:a16="http://schemas.microsoft.com/office/drawing/2014/main" id="{C8017329-714E-70D7-7823-1106FD11CCC0}"/>
                    </a:ext>
                  </a:extLst>
                </p:cNvPr>
                <p:cNvPicPr/>
                <p:nvPr/>
              </p:nvPicPr>
              <p:blipFill>
                <a:blip r:embed="rId70"/>
                <a:stretch>
                  <a:fillRect/>
                </a:stretch>
              </p:blipFill>
              <p:spPr>
                <a:xfrm>
                  <a:off x="9919028" y="2819205"/>
                  <a:ext cx="990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6" name="Ink 65">
                  <a:extLst>
                    <a:ext uri="{FF2B5EF4-FFF2-40B4-BE49-F238E27FC236}">
                      <a16:creationId xmlns:a16="http://schemas.microsoft.com/office/drawing/2014/main" id="{1959C08D-DC4B-9136-C33E-3CFE67C56BBA}"/>
                    </a:ext>
                  </a:extLst>
                </p14:cNvPr>
                <p14:cNvContentPartPr/>
                <p14:nvPr/>
              </p14:nvContentPartPr>
              <p14:xfrm>
                <a:off x="10038548" y="2802645"/>
                <a:ext cx="69120" cy="110160"/>
              </p14:xfrm>
            </p:contentPart>
          </mc:Choice>
          <mc:Fallback xmlns="">
            <p:pic>
              <p:nvPicPr>
                <p:cNvPr id="66" name="Ink 65">
                  <a:extLst>
                    <a:ext uri="{FF2B5EF4-FFF2-40B4-BE49-F238E27FC236}">
                      <a16:creationId xmlns:a16="http://schemas.microsoft.com/office/drawing/2014/main" id="{1959C08D-DC4B-9136-C33E-3CFE67C56BBA}"/>
                    </a:ext>
                  </a:extLst>
                </p:cNvPr>
                <p:cNvPicPr/>
                <p:nvPr/>
              </p:nvPicPr>
              <p:blipFill>
                <a:blip r:embed="rId72"/>
                <a:stretch>
                  <a:fillRect/>
                </a:stretch>
              </p:blipFill>
              <p:spPr>
                <a:xfrm>
                  <a:off x="10029908" y="2793645"/>
                  <a:ext cx="8676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7" name="Ink 66">
                  <a:extLst>
                    <a:ext uri="{FF2B5EF4-FFF2-40B4-BE49-F238E27FC236}">
                      <a16:creationId xmlns:a16="http://schemas.microsoft.com/office/drawing/2014/main" id="{E9F12802-AB69-6C0A-EA90-FE93F718B9DB}"/>
                    </a:ext>
                  </a:extLst>
                </p14:cNvPr>
                <p14:cNvContentPartPr/>
                <p14:nvPr/>
              </p14:nvContentPartPr>
              <p14:xfrm>
                <a:off x="10135028" y="2769885"/>
                <a:ext cx="86040" cy="114120"/>
              </p14:xfrm>
            </p:contentPart>
          </mc:Choice>
          <mc:Fallback xmlns="">
            <p:pic>
              <p:nvPicPr>
                <p:cNvPr id="67" name="Ink 66">
                  <a:extLst>
                    <a:ext uri="{FF2B5EF4-FFF2-40B4-BE49-F238E27FC236}">
                      <a16:creationId xmlns:a16="http://schemas.microsoft.com/office/drawing/2014/main" id="{E9F12802-AB69-6C0A-EA90-FE93F718B9DB}"/>
                    </a:ext>
                  </a:extLst>
                </p:cNvPr>
                <p:cNvPicPr/>
                <p:nvPr/>
              </p:nvPicPr>
              <p:blipFill>
                <a:blip r:embed="rId74"/>
                <a:stretch>
                  <a:fillRect/>
                </a:stretch>
              </p:blipFill>
              <p:spPr>
                <a:xfrm>
                  <a:off x="10126388" y="2761245"/>
                  <a:ext cx="10368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8" name="Ink 67">
                  <a:extLst>
                    <a:ext uri="{FF2B5EF4-FFF2-40B4-BE49-F238E27FC236}">
                      <a16:creationId xmlns:a16="http://schemas.microsoft.com/office/drawing/2014/main" id="{D5BB5FF8-D8F5-A548-A392-423FCEF01215}"/>
                    </a:ext>
                  </a:extLst>
                </p14:cNvPr>
                <p14:cNvContentPartPr/>
                <p14:nvPr/>
              </p14:nvContentPartPr>
              <p14:xfrm>
                <a:off x="10261748" y="2766285"/>
                <a:ext cx="102960" cy="78120"/>
              </p14:xfrm>
            </p:contentPart>
          </mc:Choice>
          <mc:Fallback xmlns="">
            <p:pic>
              <p:nvPicPr>
                <p:cNvPr id="68" name="Ink 67">
                  <a:extLst>
                    <a:ext uri="{FF2B5EF4-FFF2-40B4-BE49-F238E27FC236}">
                      <a16:creationId xmlns:a16="http://schemas.microsoft.com/office/drawing/2014/main" id="{D5BB5FF8-D8F5-A548-A392-423FCEF01215}"/>
                    </a:ext>
                  </a:extLst>
                </p:cNvPr>
                <p:cNvPicPr/>
                <p:nvPr/>
              </p:nvPicPr>
              <p:blipFill>
                <a:blip r:embed="rId76"/>
                <a:stretch>
                  <a:fillRect/>
                </a:stretch>
              </p:blipFill>
              <p:spPr>
                <a:xfrm>
                  <a:off x="10253108" y="2757645"/>
                  <a:ext cx="12060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9" name="Ink 68">
                  <a:extLst>
                    <a:ext uri="{FF2B5EF4-FFF2-40B4-BE49-F238E27FC236}">
                      <a16:creationId xmlns:a16="http://schemas.microsoft.com/office/drawing/2014/main" id="{5590BEB3-1380-23EF-9968-A8492FF71A1A}"/>
                    </a:ext>
                  </a:extLst>
                </p14:cNvPr>
                <p14:cNvContentPartPr/>
                <p14:nvPr/>
              </p14:nvContentPartPr>
              <p14:xfrm>
                <a:off x="10272548" y="2750805"/>
                <a:ext cx="75600" cy="112320"/>
              </p14:xfrm>
            </p:contentPart>
          </mc:Choice>
          <mc:Fallback xmlns="">
            <p:pic>
              <p:nvPicPr>
                <p:cNvPr id="69" name="Ink 68">
                  <a:extLst>
                    <a:ext uri="{FF2B5EF4-FFF2-40B4-BE49-F238E27FC236}">
                      <a16:creationId xmlns:a16="http://schemas.microsoft.com/office/drawing/2014/main" id="{5590BEB3-1380-23EF-9968-A8492FF71A1A}"/>
                    </a:ext>
                  </a:extLst>
                </p:cNvPr>
                <p:cNvPicPr/>
                <p:nvPr/>
              </p:nvPicPr>
              <p:blipFill>
                <a:blip r:embed="rId78"/>
                <a:stretch>
                  <a:fillRect/>
                </a:stretch>
              </p:blipFill>
              <p:spPr>
                <a:xfrm>
                  <a:off x="10263908" y="2741805"/>
                  <a:ext cx="9324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0" name="Ink 69">
                  <a:extLst>
                    <a:ext uri="{FF2B5EF4-FFF2-40B4-BE49-F238E27FC236}">
                      <a16:creationId xmlns:a16="http://schemas.microsoft.com/office/drawing/2014/main" id="{06A1F350-A78F-9849-C101-8EC001356557}"/>
                    </a:ext>
                  </a:extLst>
                </p14:cNvPr>
                <p14:cNvContentPartPr/>
                <p14:nvPr/>
              </p14:nvContentPartPr>
              <p14:xfrm>
                <a:off x="10382708" y="2760885"/>
                <a:ext cx="33120" cy="71640"/>
              </p14:xfrm>
            </p:contentPart>
          </mc:Choice>
          <mc:Fallback xmlns="">
            <p:pic>
              <p:nvPicPr>
                <p:cNvPr id="70" name="Ink 69">
                  <a:extLst>
                    <a:ext uri="{FF2B5EF4-FFF2-40B4-BE49-F238E27FC236}">
                      <a16:creationId xmlns:a16="http://schemas.microsoft.com/office/drawing/2014/main" id="{06A1F350-A78F-9849-C101-8EC001356557}"/>
                    </a:ext>
                  </a:extLst>
                </p:cNvPr>
                <p:cNvPicPr/>
                <p:nvPr/>
              </p:nvPicPr>
              <p:blipFill>
                <a:blip r:embed="rId80"/>
                <a:stretch>
                  <a:fillRect/>
                </a:stretch>
              </p:blipFill>
              <p:spPr>
                <a:xfrm>
                  <a:off x="10374068" y="2751885"/>
                  <a:ext cx="507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1" name="Ink 70">
                  <a:extLst>
                    <a:ext uri="{FF2B5EF4-FFF2-40B4-BE49-F238E27FC236}">
                      <a16:creationId xmlns:a16="http://schemas.microsoft.com/office/drawing/2014/main" id="{519561EE-5D8E-6E42-4D8C-D28199AEA1B9}"/>
                    </a:ext>
                  </a:extLst>
                </p14:cNvPr>
                <p14:cNvContentPartPr/>
                <p14:nvPr/>
              </p14:nvContentPartPr>
              <p14:xfrm>
                <a:off x="10402148" y="2718045"/>
                <a:ext cx="360" cy="360"/>
              </p14:xfrm>
            </p:contentPart>
          </mc:Choice>
          <mc:Fallback xmlns="">
            <p:pic>
              <p:nvPicPr>
                <p:cNvPr id="71" name="Ink 70">
                  <a:extLst>
                    <a:ext uri="{FF2B5EF4-FFF2-40B4-BE49-F238E27FC236}">
                      <a16:creationId xmlns:a16="http://schemas.microsoft.com/office/drawing/2014/main" id="{519561EE-5D8E-6E42-4D8C-D28199AEA1B9}"/>
                    </a:ext>
                  </a:extLst>
                </p:cNvPr>
                <p:cNvPicPr/>
                <p:nvPr/>
              </p:nvPicPr>
              <p:blipFill>
                <a:blip r:embed="rId30"/>
                <a:stretch>
                  <a:fillRect/>
                </a:stretch>
              </p:blipFill>
              <p:spPr>
                <a:xfrm>
                  <a:off x="10393508" y="27090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2" name="Ink 71">
                  <a:extLst>
                    <a:ext uri="{FF2B5EF4-FFF2-40B4-BE49-F238E27FC236}">
                      <a16:creationId xmlns:a16="http://schemas.microsoft.com/office/drawing/2014/main" id="{2A4C8E69-0E3B-6901-B12A-5A86822E463F}"/>
                    </a:ext>
                  </a:extLst>
                </p14:cNvPr>
                <p14:cNvContentPartPr/>
                <p14:nvPr/>
              </p14:nvContentPartPr>
              <p14:xfrm>
                <a:off x="10470188" y="2731725"/>
                <a:ext cx="134280" cy="92520"/>
              </p14:xfrm>
            </p:contentPart>
          </mc:Choice>
          <mc:Fallback xmlns="">
            <p:pic>
              <p:nvPicPr>
                <p:cNvPr id="72" name="Ink 71">
                  <a:extLst>
                    <a:ext uri="{FF2B5EF4-FFF2-40B4-BE49-F238E27FC236}">
                      <a16:creationId xmlns:a16="http://schemas.microsoft.com/office/drawing/2014/main" id="{2A4C8E69-0E3B-6901-B12A-5A86822E463F}"/>
                    </a:ext>
                  </a:extLst>
                </p:cNvPr>
                <p:cNvPicPr/>
                <p:nvPr/>
              </p:nvPicPr>
              <p:blipFill>
                <a:blip r:embed="rId83"/>
                <a:stretch>
                  <a:fillRect/>
                </a:stretch>
              </p:blipFill>
              <p:spPr>
                <a:xfrm>
                  <a:off x="10461188" y="2723085"/>
                  <a:ext cx="1519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3" name="Ink 72">
                  <a:extLst>
                    <a:ext uri="{FF2B5EF4-FFF2-40B4-BE49-F238E27FC236}">
                      <a16:creationId xmlns:a16="http://schemas.microsoft.com/office/drawing/2014/main" id="{7760D04C-7DC8-B6FB-67BB-24AAFDFD975E}"/>
                    </a:ext>
                  </a:extLst>
                </p14:cNvPr>
                <p14:cNvContentPartPr/>
                <p14:nvPr/>
              </p14:nvContentPartPr>
              <p14:xfrm>
                <a:off x="10618148" y="2694285"/>
                <a:ext cx="173160" cy="105480"/>
              </p14:xfrm>
            </p:contentPart>
          </mc:Choice>
          <mc:Fallback xmlns="">
            <p:pic>
              <p:nvPicPr>
                <p:cNvPr id="73" name="Ink 72">
                  <a:extLst>
                    <a:ext uri="{FF2B5EF4-FFF2-40B4-BE49-F238E27FC236}">
                      <a16:creationId xmlns:a16="http://schemas.microsoft.com/office/drawing/2014/main" id="{7760D04C-7DC8-B6FB-67BB-24AAFDFD975E}"/>
                    </a:ext>
                  </a:extLst>
                </p:cNvPr>
                <p:cNvPicPr/>
                <p:nvPr/>
              </p:nvPicPr>
              <p:blipFill>
                <a:blip r:embed="rId85"/>
                <a:stretch>
                  <a:fillRect/>
                </a:stretch>
              </p:blipFill>
              <p:spPr>
                <a:xfrm>
                  <a:off x="10609508" y="2685285"/>
                  <a:ext cx="1908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4" name="Ink 73">
                  <a:extLst>
                    <a:ext uri="{FF2B5EF4-FFF2-40B4-BE49-F238E27FC236}">
                      <a16:creationId xmlns:a16="http://schemas.microsoft.com/office/drawing/2014/main" id="{34F267D2-4859-BBF2-325B-D9C73835F377}"/>
                    </a:ext>
                  </a:extLst>
                </p14:cNvPr>
                <p14:cNvContentPartPr/>
                <p14:nvPr/>
              </p14:nvContentPartPr>
              <p14:xfrm>
                <a:off x="10739828" y="2654325"/>
                <a:ext cx="119160" cy="51120"/>
              </p14:xfrm>
            </p:contentPart>
          </mc:Choice>
          <mc:Fallback xmlns="">
            <p:pic>
              <p:nvPicPr>
                <p:cNvPr id="74" name="Ink 73">
                  <a:extLst>
                    <a:ext uri="{FF2B5EF4-FFF2-40B4-BE49-F238E27FC236}">
                      <a16:creationId xmlns:a16="http://schemas.microsoft.com/office/drawing/2014/main" id="{34F267D2-4859-BBF2-325B-D9C73835F377}"/>
                    </a:ext>
                  </a:extLst>
                </p:cNvPr>
                <p:cNvPicPr/>
                <p:nvPr/>
              </p:nvPicPr>
              <p:blipFill>
                <a:blip r:embed="rId87"/>
                <a:stretch>
                  <a:fillRect/>
                </a:stretch>
              </p:blipFill>
              <p:spPr>
                <a:xfrm>
                  <a:off x="10731188" y="2645685"/>
                  <a:ext cx="1368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5" name="Ink 74">
                  <a:extLst>
                    <a:ext uri="{FF2B5EF4-FFF2-40B4-BE49-F238E27FC236}">
                      <a16:creationId xmlns:a16="http://schemas.microsoft.com/office/drawing/2014/main" id="{1B1C6427-AD00-6AE5-12D8-C3E986B90FBE}"/>
                    </a:ext>
                  </a:extLst>
                </p14:cNvPr>
                <p14:cNvContentPartPr/>
                <p14:nvPr/>
              </p14:nvContentPartPr>
              <p14:xfrm>
                <a:off x="10780148" y="2629485"/>
                <a:ext cx="45720" cy="136800"/>
              </p14:xfrm>
            </p:contentPart>
          </mc:Choice>
          <mc:Fallback xmlns="">
            <p:pic>
              <p:nvPicPr>
                <p:cNvPr id="75" name="Ink 74">
                  <a:extLst>
                    <a:ext uri="{FF2B5EF4-FFF2-40B4-BE49-F238E27FC236}">
                      <a16:creationId xmlns:a16="http://schemas.microsoft.com/office/drawing/2014/main" id="{1B1C6427-AD00-6AE5-12D8-C3E986B90FBE}"/>
                    </a:ext>
                  </a:extLst>
                </p:cNvPr>
                <p:cNvPicPr/>
                <p:nvPr/>
              </p:nvPicPr>
              <p:blipFill>
                <a:blip r:embed="rId89"/>
                <a:stretch>
                  <a:fillRect/>
                </a:stretch>
              </p:blipFill>
              <p:spPr>
                <a:xfrm>
                  <a:off x="10771508" y="2620845"/>
                  <a:ext cx="633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6" name="Ink 75">
                  <a:extLst>
                    <a:ext uri="{FF2B5EF4-FFF2-40B4-BE49-F238E27FC236}">
                      <a16:creationId xmlns:a16="http://schemas.microsoft.com/office/drawing/2014/main" id="{315A25A5-0691-66CA-9C96-664957215C92}"/>
                    </a:ext>
                  </a:extLst>
                </p14:cNvPr>
                <p14:cNvContentPartPr/>
                <p14:nvPr/>
              </p14:nvContentPartPr>
              <p14:xfrm>
                <a:off x="10852508" y="2655405"/>
                <a:ext cx="81720" cy="97920"/>
              </p14:xfrm>
            </p:contentPart>
          </mc:Choice>
          <mc:Fallback xmlns="">
            <p:pic>
              <p:nvPicPr>
                <p:cNvPr id="76" name="Ink 75">
                  <a:extLst>
                    <a:ext uri="{FF2B5EF4-FFF2-40B4-BE49-F238E27FC236}">
                      <a16:creationId xmlns:a16="http://schemas.microsoft.com/office/drawing/2014/main" id="{315A25A5-0691-66CA-9C96-664957215C92}"/>
                    </a:ext>
                  </a:extLst>
                </p:cNvPr>
                <p:cNvPicPr/>
                <p:nvPr/>
              </p:nvPicPr>
              <p:blipFill>
                <a:blip r:embed="rId91"/>
                <a:stretch>
                  <a:fillRect/>
                </a:stretch>
              </p:blipFill>
              <p:spPr>
                <a:xfrm>
                  <a:off x="10843508" y="2646765"/>
                  <a:ext cx="99360" cy="115560"/>
                </a:xfrm>
                <a:prstGeom prst="rect">
                  <a:avLst/>
                </a:prstGeom>
              </p:spPr>
            </p:pic>
          </mc:Fallback>
        </mc:AlternateContent>
      </p:grpSp>
    </p:spTree>
    <p:extLst>
      <p:ext uri="{BB962C8B-B14F-4D97-AF65-F5344CB8AC3E}">
        <p14:creationId xmlns:p14="http://schemas.microsoft.com/office/powerpoint/2010/main" val="1996421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A809F-D998-BB65-CA31-A0DE72F77651}"/>
              </a:ext>
            </a:extLst>
          </p:cNvPr>
          <p:cNvPicPr>
            <a:picLocks noChangeAspect="1"/>
          </p:cNvPicPr>
          <p:nvPr/>
        </p:nvPicPr>
        <p:blipFill rotWithShape="1">
          <a:blip r:embed="rId2"/>
          <a:srcRect t="15084" b="13051"/>
          <a:stretch/>
        </p:blipFill>
        <p:spPr>
          <a:xfrm>
            <a:off x="228091" y="1138060"/>
            <a:ext cx="11735817" cy="4715271"/>
          </a:xfrm>
          <a:prstGeom prst="rect">
            <a:avLst/>
          </a:prstGeom>
        </p:spPr>
      </p:pic>
      <p:sp>
        <p:nvSpPr>
          <p:cNvPr id="2" name="Oval 1">
            <a:extLst>
              <a:ext uri="{FF2B5EF4-FFF2-40B4-BE49-F238E27FC236}">
                <a16:creationId xmlns:a16="http://schemas.microsoft.com/office/drawing/2014/main" id="{2E455866-2B27-319A-89E4-3CF859FD3E5C}"/>
              </a:ext>
            </a:extLst>
          </p:cNvPr>
          <p:cNvSpPr/>
          <p:nvPr/>
        </p:nvSpPr>
        <p:spPr>
          <a:xfrm>
            <a:off x="2070717" y="3253666"/>
            <a:ext cx="319596" cy="299621"/>
          </a:xfrm>
          <a:prstGeom prst="ellipse">
            <a:avLst/>
          </a:prstGeom>
          <a:solidFill>
            <a:srgbClr val="DDF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D547407-BC2B-6461-2470-44F0E60C2E96}"/>
              </a:ext>
            </a:extLst>
          </p:cNvPr>
          <p:cNvSpPr/>
          <p:nvPr/>
        </p:nvSpPr>
        <p:spPr>
          <a:xfrm>
            <a:off x="1501200" y="2808000"/>
            <a:ext cx="1414800" cy="116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B411DA-0FAA-8B3C-EE56-CA1FE31D7AE6}"/>
              </a:ext>
            </a:extLst>
          </p:cNvPr>
          <p:cNvSpPr/>
          <p:nvPr/>
        </p:nvSpPr>
        <p:spPr>
          <a:xfrm>
            <a:off x="3606823" y="2822076"/>
            <a:ext cx="1414800" cy="116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66104DD-EE83-6008-6682-FAD4C381C9FE}"/>
              </a:ext>
            </a:extLst>
          </p:cNvPr>
          <p:cNvPicPr>
            <a:picLocks noChangeAspect="1"/>
          </p:cNvPicPr>
          <p:nvPr/>
        </p:nvPicPr>
        <p:blipFill>
          <a:blip r:embed="rId3"/>
          <a:stretch>
            <a:fillRect/>
          </a:stretch>
        </p:blipFill>
        <p:spPr>
          <a:xfrm rot="16200000">
            <a:off x="1759214" y="2558142"/>
            <a:ext cx="897432" cy="1662516"/>
          </a:xfrm>
          <a:prstGeom prst="rect">
            <a:avLst/>
          </a:prstGeom>
        </p:spPr>
      </p:pic>
      <p:pic>
        <p:nvPicPr>
          <p:cNvPr id="8" name="Picture 7">
            <a:extLst>
              <a:ext uri="{FF2B5EF4-FFF2-40B4-BE49-F238E27FC236}">
                <a16:creationId xmlns:a16="http://schemas.microsoft.com/office/drawing/2014/main" id="{1FD9948E-40C8-EF91-CB25-A1E5169309C5}"/>
              </a:ext>
            </a:extLst>
          </p:cNvPr>
          <p:cNvPicPr>
            <a:picLocks noChangeAspect="1"/>
          </p:cNvPicPr>
          <p:nvPr/>
        </p:nvPicPr>
        <p:blipFill>
          <a:blip r:embed="rId4"/>
          <a:stretch>
            <a:fillRect/>
          </a:stretch>
        </p:blipFill>
        <p:spPr>
          <a:xfrm rot="16200000">
            <a:off x="3810445" y="2560434"/>
            <a:ext cx="891992" cy="1686083"/>
          </a:xfrm>
          <a:prstGeom prst="rect">
            <a:avLst/>
          </a:prstGeom>
        </p:spPr>
      </p:pic>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5A7DCCAC-C683-0966-4EDE-4C3DCA1C2B6E}"/>
                  </a:ext>
                </a:extLst>
              </p14:cNvPr>
              <p14:cNvContentPartPr/>
              <p14:nvPr/>
            </p14:nvContentPartPr>
            <p14:xfrm>
              <a:off x="6655724" y="5342354"/>
              <a:ext cx="159480" cy="150840"/>
            </p14:xfrm>
          </p:contentPart>
        </mc:Choice>
        <mc:Fallback xmlns="">
          <p:pic>
            <p:nvPicPr>
              <p:cNvPr id="34" name="Ink 33">
                <a:extLst>
                  <a:ext uri="{FF2B5EF4-FFF2-40B4-BE49-F238E27FC236}">
                    <a16:creationId xmlns:a16="http://schemas.microsoft.com/office/drawing/2014/main" id="{5A7DCCAC-C683-0966-4EDE-4C3DCA1C2B6E}"/>
                  </a:ext>
                </a:extLst>
              </p:cNvPr>
              <p:cNvPicPr/>
              <p:nvPr/>
            </p:nvPicPr>
            <p:blipFill>
              <a:blip r:embed="rId6"/>
              <a:stretch>
                <a:fillRect/>
              </a:stretch>
            </p:blipFill>
            <p:spPr>
              <a:xfrm>
                <a:off x="6646724" y="5333714"/>
                <a:ext cx="177120" cy="168480"/>
              </a:xfrm>
              <a:prstGeom prst="rect">
                <a:avLst/>
              </a:prstGeom>
            </p:spPr>
          </p:pic>
        </mc:Fallback>
      </mc:AlternateContent>
      <p:grpSp>
        <p:nvGrpSpPr>
          <p:cNvPr id="71" name="Group 70">
            <a:extLst>
              <a:ext uri="{FF2B5EF4-FFF2-40B4-BE49-F238E27FC236}">
                <a16:creationId xmlns:a16="http://schemas.microsoft.com/office/drawing/2014/main" id="{27C4B5A4-36CE-9A49-5187-03C847AD502E}"/>
              </a:ext>
            </a:extLst>
          </p:cNvPr>
          <p:cNvGrpSpPr/>
          <p:nvPr/>
        </p:nvGrpSpPr>
        <p:grpSpPr>
          <a:xfrm>
            <a:off x="6454940" y="4764179"/>
            <a:ext cx="1124083" cy="259935"/>
            <a:chOff x="7047310" y="4810748"/>
            <a:chExt cx="1124083" cy="259935"/>
          </a:xfrm>
        </p:grpSpPr>
        <mc:AlternateContent xmlns:mc="http://schemas.openxmlformats.org/markup-compatibility/2006" xmlns:p14="http://schemas.microsoft.com/office/powerpoint/2010/main">
          <mc:Choice Requires="p14">
            <p:contentPart p14:bwMode="auto" r:id="rId7">
              <p14:nvContentPartPr>
                <p14:cNvPr id="38" name="Ink 37">
                  <a:extLst>
                    <a:ext uri="{FF2B5EF4-FFF2-40B4-BE49-F238E27FC236}">
                      <a16:creationId xmlns:a16="http://schemas.microsoft.com/office/drawing/2014/main" id="{F168FC29-FF51-3E04-9125-ABCFDF086257}"/>
                    </a:ext>
                  </a:extLst>
                </p14:cNvPr>
                <p14:cNvContentPartPr/>
                <p14:nvPr/>
              </p14:nvContentPartPr>
              <p14:xfrm>
                <a:off x="7047310" y="4854683"/>
                <a:ext cx="236880" cy="37800"/>
              </p14:xfrm>
            </p:contentPart>
          </mc:Choice>
          <mc:Fallback xmlns="">
            <p:pic>
              <p:nvPicPr>
                <p:cNvPr id="38" name="Ink 37">
                  <a:extLst>
                    <a:ext uri="{FF2B5EF4-FFF2-40B4-BE49-F238E27FC236}">
                      <a16:creationId xmlns:a16="http://schemas.microsoft.com/office/drawing/2014/main" id="{F168FC29-FF51-3E04-9125-ABCFDF086257}"/>
                    </a:ext>
                  </a:extLst>
                </p:cNvPr>
                <p:cNvPicPr/>
                <p:nvPr/>
              </p:nvPicPr>
              <p:blipFill>
                <a:blip r:embed="rId8"/>
                <a:stretch>
                  <a:fillRect/>
                </a:stretch>
              </p:blipFill>
              <p:spPr>
                <a:xfrm>
                  <a:off x="7038310" y="4846043"/>
                  <a:ext cx="25452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Ink 38">
                  <a:extLst>
                    <a:ext uri="{FF2B5EF4-FFF2-40B4-BE49-F238E27FC236}">
                      <a16:creationId xmlns:a16="http://schemas.microsoft.com/office/drawing/2014/main" id="{96D15AF6-2A89-F74B-04E4-93A22D9332DC}"/>
                    </a:ext>
                  </a:extLst>
                </p14:cNvPr>
                <p14:cNvContentPartPr/>
                <p14:nvPr/>
              </p14:nvContentPartPr>
              <p14:xfrm>
                <a:off x="7157830" y="4886363"/>
                <a:ext cx="39960" cy="184320"/>
              </p14:xfrm>
            </p:contentPart>
          </mc:Choice>
          <mc:Fallback xmlns="">
            <p:pic>
              <p:nvPicPr>
                <p:cNvPr id="39" name="Ink 38">
                  <a:extLst>
                    <a:ext uri="{FF2B5EF4-FFF2-40B4-BE49-F238E27FC236}">
                      <a16:creationId xmlns:a16="http://schemas.microsoft.com/office/drawing/2014/main" id="{96D15AF6-2A89-F74B-04E4-93A22D9332DC}"/>
                    </a:ext>
                  </a:extLst>
                </p:cNvPr>
                <p:cNvPicPr/>
                <p:nvPr/>
              </p:nvPicPr>
              <p:blipFill>
                <a:blip r:embed="rId10"/>
                <a:stretch>
                  <a:fillRect/>
                </a:stretch>
              </p:blipFill>
              <p:spPr>
                <a:xfrm>
                  <a:off x="7149190" y="4877363"/>
                  <a:ext cx="576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Ink 48">
                  <a:extLst>
                    <a:ext uri="{FF2B5EF4-FFF2-40B4-BE49-F238E27FC236}">
                      <a16:creationId xmlns:a16="http://schemas.microsoft.com/office/drawing/2014/main" id="{81603D7A-0E0D-0300-67EE-FCEA72775CAE}"/>
                    </a:ext>
                  </a:extLst>
                </p14:cNvPr>
                <p14:cNvContentPartPr/>
                <p14:nvPr/>
              </p14:nvContentPartPr>
              <p14:xfrm>
                <a:off x="7282913" y="4959428"/>
                <a:ext cx="85320" cy="88920"/>
              </p14:xfrm>
            </p:contentPart>
          </mc:Choice>
          <mc:Fallback xmlns="">
            <p:pic>
              <p:nvPicPr>
                <p:cNvPr id="49" name="Ink 48">
                  <a:extLst>
                    <a:ext uri="{FF2B5EF4-FFF2-40B4-BE49-F238E27FC236}">
                      <a16:creationId xmlns:a16="http://schemas.microsoft.com/office/drawing/2014/main" id="{81603D7A-0E0D-0300-67EE-FCEA72775CAE}"/>
                    </a:ext>
                  </a:extLst>
                </p:cNvPr>
                <p:cNvPicPr/>
                <p:nvPr/>
              </p:nvPicPr>
              <p:blipFill>
                <a:blip r:embed="rId12"/>
                <a:stretch>
                  <a:fillRect/>
                </a:stretch>
              </p:blipFill>
              <p:spPr>
                <a:xfrm>
                  <a:off x="7273913" y="4950788"/>
                  <a:ext cx="10296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Ink 49">
                  <a:extLst>
                    <a:ext uri="{FF2B5EF4-FFF2-40B4-BE49-F238E27FC236}">
                      <a16:creationId xmlns:a16="http://schemas.microsoft.com/office/drawing/2014/main" id="{0A372877-4CF4-D5C9-A849-C8A7B7E7D90E}"/>
                    </a:ext>
                  </a:extLst>
                </p14:cNvPr>
                <p14:cNvContentPartPr/>
                <p14:nvPr/>
              </p14:nvContentPartPr>
              <p14:xfrm>
                <a:off x="7436633" y="4842068"/>
                <a:ext cx="46800" cy="162720"/>
              </p14:xfrm>
            </p:contentPart>
          </mc:Choice>
          <mc:Fallback xmlns="">
            <p:pic>
              <p:nvPicPr>
                <p:cNvPr id="50" name="Ink 49">
                  <a:extLst>
                    <a:ext uri="{FF2B5EF4-FFF2-40B4-BE49-F238E27FC236}">
                      <a16:creationId xmlns:a16="http://schemas.microsoft.com/office/drawing/2014/main" id="{0A372877-4CF4-D5C9-A849-C8A7B7E7D90E}"/>
                    </a:ext>
                  </a:extLst>
                </p:cNvPr>
                <p:cNvPicPr/>
                <p:nvPr/>
              </p:nvPicPr>
              <p:blipFill>
                <a:blip r:embed="rId14"/>
                <a:stretch>
                  <a:fillRect/>
                </a:stretch>
              </p:blipFill>
              <p:spPr>
                <a:xfrm>
                  <a:off x="7427633" y="4833428"/>
                  <a:ext cx="6444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Ink 50">
                  <a:extLst>
                    <a:ext uri="{FF2B5EF4-FFF2-40B4-BE49-F238E27FC236}">
                      <a16:creationId xmlns:a16="http://schemas.microsoft.com/office/drawing/2014/main" id="{544B62E5-8423-B9E9-7F13-F3E5D6CF48CE}"/>
                    </a:ext>
                  </a:extLst>
                </p14:cNvPr>
                <p14:cNvContentPartPr/>
                <p14:nvPr/>
              </p14:nvContentPartPr>
              <p14:xfrm>
                <a:off x="7404953" y="4926308"/>
                <a:ext cx="104400" cy="16560"/>
              </p14:xfrm>
            </p:contentPart>
          </mc:Choice>
          <mc:Fallback xmlns="">
            <p:pic>
              <p:nvPicPr>
                <p:cNvPr id="51" name="Ink 50">
                  <a:extLst>
                    <a:ext uri="{FF2B5EF4-FFF2-40B4-BE49-F238E27FC236}">
                      <a16:creationId xmlns:a16="http://schemas.microsoft.com/office/drawing/2014/main" id="{544B62E5-8423-B9E9-7F13-F3E5D6CF48CE}"/>
                    </a:ext>
                  </a:extLst>
                </p:cNvPr>
                <p:cNvPicPr/>
                <p:nvPr/>
              </p:nvPicPr>
              <p:blipFill>
                <a:blip r:embed="rId16"/>
                <a:stretch>
                  <a:fillRect/>
                </a:stretch>
              </p:blipFill>
              <p:spPr>
                <a:xfrm>
                  <a:off x="7396313" y="4917668"/>
                  <a:ext cx="122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Ink 51">
                  <a:extLst>
                    <a:ext uri="{FF2B5EF4-FFF2-40B4-BE49-F238E27FC236}">
                      <a16:creationId xmlns:a16="http://schemas.microsoft.com/office/drawing/2014/main" id="{01E63E9D-0DC5-11F4-73A2-48A371EA44D1}"/>
                    </a:ext>
                  </a:extLst>
                </p14:cNvPr>
                <p14:cNvContentPartPr/>
                <p14:nvPr/>
              </p14:nvContentPartPr>
              <p14:xfrm>
                <a:off x="7545713" y="4856108"/>
                <a:ext cx="46800" cy="131760"/>
              </p14:xfrm>
            </p:contentPart>
          </mc:Choice>
          <mc:Fallback xmlns="">
            <p:pic>
              <p:nvPicPr>
                <p:cNvPr id="52" name="Ink 51">
                  <a:extLst>
                    <a:ext uri="{FF2B5EF4-FFF2-40B4-BE49-F238E27FC236}">
                      <a16:creationId xmlns:a16="http://schemas.microsoft.com/office/drawing/2014/main" id="{01E63E9D-0DC5-11F4-73A2-48A371EA44D1}"/>
                    </a:ext>
                  </a:extLst>
                </p:cNvPr>
                <p:cNvPicPr/>
                <p:nvPr/>
              </p:nvPicPr>
              <p:blipFill>
                <a:blip r:embed="rId18"/>
                <a:stretch>
                  <a:fillRect/>
                </a:stretch>
              </p:blipFill>
              <p:spPr>
                <a:xfrm>
                  <a:off x="7537073" y="4847108"/>
                  <a:ext cx="644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3" name="Ink 52">
                  <a:extLst>
                    <a:ext uri="{FF2B5EF4-FFF2-40B4-BE49-F238E27FC236}">
                      <a16:creationId xmlns:a16="http://schemas.microsoft.com/office/drawing/2014/main" id="{3C4785DC-A074-C1D5-C5DC-5F507093A277}"/>
                    </a:ext>
                  </a:extLst>
                </p14:cNvPr>
                <p14:cNvContentPartPr/>
                <p14:nvPr/>
              </p14:nvContentPartPr>
              <p14:xfrm>
                <a:off x="7519793" y="4924868"/>
                <a:ext cx="61560" cy="5400"/>
              </p14:xfrm>
            </p:contentPart>
          </mc:Choice>
          <mc:Fallback xmlns="">
            <p:pic>
              <p:nvPicPr>
                <p:cNvPr id="53" name="Ink 52">
                  <a:extLst>
                    <a:ext uri="{FF2B5EF4-FFF2-40B4-BE49-F238E27FC236}">
                      <a16:creationId xmlns:a16="http://schemas.microsoft.com/office/drawing/2014/main" id="{3C4785DC-A074-C1D5-C5DC-5F507093A277}"/>
                    </a:ext>
                  </a:extLst>
                </p:cNvPr>
                <p:cNvPicPr/>
                <p:nvPr/>
              </p:nvPicPr>
              <p:blipFill>
                <a:blip r:embed="rId20"/>
                <a:stretch>
                  <a:fillRect/>
                </a:stretch>
              </p:blipFill>
              <p:spPr>
                <a:xfrm>
                  <a:off x="7510793" y="4916228"/>
                  <a:ext cx="792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5" name="Ink 54">
                  <a:extLst>
                    <a:ext uri="{FF2B5EF4-FFF2-40B4-BE49-F238E27FC236}">
                      <a16:creationId xmlns:a16="http://schemas.microsoft.com/office/drawing/2014/main" id="{DF1ADB2A-2666-BDDF-4368-0BE9D0396EF3}"/>
                    </a:ext>
                  </a:extLst>
                </p14:cNvPr>
                <p14:cNvContentPartPr/>
                <p14:nvPr/>
              </p14:nvContentPartPr>
              <p14:xfrm>
                <a:off x="7622753" y="4888148"/>
                <a:ext cx="76320" cy="97200"/>
              </p14:xfrm>
            </p:contentPart>
          </mc:Choice>
          <mc:Fallback xmlns="">
            <p:pic>
              <p:nvPicPr>
                <p:cNvPr id="55" name="Ink 54">
                  <a:extLst>
                    <a:ext uri="{FF2B5EF4-FFF2-40B4-BE49-F238E27FC236}">
                      <a16:creationId xmlns:a16="http://schemas.microsoft.com/office/drawing/2014/main" id="{DF1ADB2A-2666-BDDF-4368-0BE9D0396EF3}"/>
                    </a:ext>
                  </a:extLst>
                </p:cNvPr>
                <p:cNvPicPr/>
                <p:nvPr/>
              </p:nvPicPr>
              <p:blipFill>
                <a:blip r:embed="rId22"/>
                <a:stretch>
                  <a:fillRect/>
                </a:stretch>
              </p:blipFill>
              <p:spPr>
                <a:xfrm>
                  <a:off x="7613753" y="4879148"/>
                  <a:ext cx="939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6" name="Ink 55">
                  <a:extLst>
                    <a:ext uri="{FF2B5EF4-FFF2-40B4-BE49-F238E27FC236}">
                      <a16:creationId xmlns:a16="http://schemas.microsoft.com/office/drawing/2014/main" id="{C731D134-A16F-CAF7-6CDB-1CDCC0A31709}"/>
                    </a:ext>
                  </a:extLst>
                </p14:cNvPr>
                <p14:cNvContentPartPr/>
                <p14:nvPr/>
              </p14:nvContentPartPr>
              <p14:xfrm>
                <a:off x="7724273" y="4810748"/>
                <a:ext cx="57960" cy="178560"/>
              </p14:xfrm>
            </p:contentPart>
          </mc:Choice>
          <mc:Fallback xmlns="">
            <p:pic>
              <p:nvPicPr>
                <p:cNvPr id="56" name="Ink 55">
                  <a:extLst>
                    <a:ext uri="{FF2B5EF4-FFF2-40B4-BE49-F238E27FC236}">
                      <a16:creationId xmlns:a16="http://schemas.microsoft.com/office/drawing/2014/main" id="{C731D134-A16F-CAF7-6CDB-1CDCC0A31709}"/>
                    </a:ext>
                  </a:extLst>
                </p:cNvPr>
                <p:cNvPicPr/>
                <p:nvPr/>
              </p:nvPicPr>
              <p:blipFill>
                <a:blip r:embed="rId24"/>
                <a:stretch>
                  <a:fillRect/>
                </a:stretch>
              </p:blipFill>
              <p:spPr>
                <a:xfrm>
                  <a:off x="7715633" y="4801748"/>
                  <a:ext cx="756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Ink 60">
                  <a:extLst>
                    <a:ext uri="{FF2B5EF4-FFF2-40B4-BE49-F238E27FC236}">
                      <a16:creationId xmlns:a16="http://schemas.microsoft.com/office/drawing/2014/main" id="{0F9E297C-DE38-D645-C16A-483BD6146EF4}"/>
                    </a:ext>
                  </a:extLst>
                </p14:cNvPr>
                <p14:cNvContentPartPr/>
                <p14:nvPr/>
              </p14:nvContentPartPr>
              <p14:xfrm>
                <a:off x="7829033" y="4907948"/>
                <a:ext cx="13320" cy="73440"/>
              </p14:xfrm>
            </p:contentPart>
          </mc:Choice>
          <mc:Fallback xmlns="">
            <p:pic>
              <p:nvPicPr>
                <p:cNvPr id="61" name="Ink 60">
                  <a:extLst>
                    <a:ext uri="{FF2B5EF4-FFF2-40B4-BE49-F238E27FC236}">
                      <a16:creationId xmlns:a16="http://schemas.microsoft.com/office/drawing/2014/main" id="{0F9E297C-DE38-D645-C16A-483BD6146EF4}"/>
                    </a:ext>
                  </a:extLst>
                </p:cNvPr>
                <p:cNvPicPr/>
                <p:nvPr/>
              </p:nvPicPr>
              <p:blipFill>
                <a:blip r:embed="rId26"/>
                <a:stretch>
                  <a:fillRect/>
                </a:stretch>
              </p:blipFill>
              <p:spPr>
                <a:xfrm>
                  <a:off x="7820033" y="4899308"/>
                  <a:ext cx="30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2" name="Ink 61">
                  <a:extLst>
                    <a:ext uri="{FF2B5EF4-FFF2-40B4-BE49-F238E27FC236}">
                      <a16:creationId xmlns:a16="http://schemas.microsoft.com/office/drawing/2014/main" id="{AE9DB49F-190A-D528-E706-3E75ED77F4F4}"/>
                    </a:ext>
                  </a:extLst>
                </p14:cNvPr>
                <p14:cNvContentPartPr/>
                <p14:nvPr/>
              </p14:nvContentPartPr>
              <p14:xfrm>
                <a:off x="7816073" y="4851428"/>
                <a:ext cx="360" cy="360"/>
              </p14:xfrm>
            </p:contentPart>
          </mc:Choice>
          <mc:Fallback xmlns="">
            <p:pic>
              <p:nvPicPr>
                <p:cNvPr id="62" name="Ink 61">
                  <a:extLst>
                    <a:ext uri="{FF2B5EF4-FFF2-40B4-BE49-F238E27FC236}">
                      <a16:creationId xmlns:a16="http://schemas.microsoft.com/office/drawing/2014/main" id="{AE9DB49F-190A-D528-E706-3E75ED77F4F4}"/>
                    </a:ext>
                  </a:extLst>
                </p:cNvPr>
                <p:cNvPicPr/>
                <p:nvPr/>
              </p:nvPicPr>
              <p:blipFill>
                <a:blip r:embed="rId28"/>
                <a:stretch>
                  <a:fillRect/>
                </a:stretch>
              </p:blipFill>
              <p:spPr>
                <a:xfrm>
                  <a:off x="7807433" y="48427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4" name="Ink 63">
                  <a:extLst>
                    <a:ext uri="{FF2B5EF4-FFF2-40B4-BE49-F238E27FC236}">
                      <a16:creationId xmlns:a16="http://schemas.microsoft.com/office/drawing/2014/main" id="{B4C17055-2C11-EC62-46FC-F6BBC79CF1A6}"/>
                    </a:ext>
                  </a:extLst>
                </p14:cNvPr>
                <p14:cNvContentPartPr/>
                <p14:nvPr/>
              </p14:nvContentPartPr>
              <p14:xfrm>
                <a:off x="7919753" y="4889588"/>
                <a:ext cx="86400" cy="7920"/>
              </p14:xfrm>
            </p:contentPart>
          </mc:Choice>
          <mc:Fallback xmlns="">
            <p:pic>
              <p:nvPicPr>
                <p:cNvPr id="64" name="Ink 63">
                  <a:extLst>
                    <a:ext uri="{FF2B5EF4-FFF2-40B4-BE49-F238E27FC236}">
                      <a16:creationId xmlns:a16="http://schemas.microsoft.com/office/drawing/2014/main" id="{B4C17055-2C11-EC62-46FC-F6BBC79CF1A6}"/>
                    </a:ext>
                  </a:extLst>
                </p:cNvPr>
                <p:cNvPicPr/>
                <p:nvPr/>
              </p:nvPicPr>
              <p:blipFill>
                <a:blip r:embed="rId30"/>
                <a:stretch>
                  <a:fillRect/>
                </a:stretch>
              </p:blipFill>
              <p:spPr>
                <a:xfrm>
                  <a:off x="7911113" y="4880948"/>
                  <a:ext cx="1040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6" name="Ink 65">
                  <a:extLst>
                    <a:ext uri="{FF2B5EF4-FFF2-40B4-BE49-F238E27FC236}">
                      <a16:creationId xmlns:a16="http://schemas.microsoft.com/office/drawing/2014/main" id="{5C1AEB0D-1DE8-6989-D9EE-8A8B069EF2F8}"/>
                    </a:ext>
                  </a:extLst>
                </p14:cNvPr>
                <p14:cNvContentPartPr/>
                <p14:nvPr/>
              </p14:nvContentPartPr>
              <p14:xfrm>
                <a:off x="7962953" y="4855388"/>
                <a:ext cx="15480" cy="78120"/>
              </p14:xfrm>
            </p:contentPart>
          </mc:Choice>
          <mc:Fallback xmlns="">
            <p:pic>
              <p:nvPicPr>
                <p:cNvPr id="66" name="Ink 65">
                  <a:extLst>
                    <a:ext uri="{FF2B5EF4-FFF2-40B4-BE49-F238E27FC236}">
                      <a16:creationId xmlns:a16="http://schemas.microsoft.com/office/drawing/2014/main" id="{5C1AEB0D-1DE8-6989-D9EE-8A8B069EF2F8}"/>
                    </a:ext>
                  </a:extLst>
                </p:cNvPr>
                <p:cNvPicPr/>
                <p:nvPr/>
              </p:nvPicPr>
              <p:blipFill>
                <a:blip r:embed="rId32"/>
                <a:stretch>
                  <a:fillRect/>
                </a:stretch>
              </p:blipFill>
              <p:spPr>
                <a:xfrm>
                  <a:off x="7954313" y="4846388"/>
                  <a:ext cx="3312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8" name="Ink 67">
                  <a:extLst>
                    <a:ext uri="{FF2B5EF4-FFF2-40B4-BE49-F238E27FC236}">
                      <a16:creationId xmlns:a16="http://schemas.microsoft.com/office/drawing/2014/main" id="{E46BC960-C957-E954-BB94-4237A9443956}"/>
                    </a:ext>
                  </a:extLst>
                </p14:cNvPr>
                <p14:cNvContentPartPr/>
                <p14:nvPr/>
              </p14:nvContentPartPr>
              <p14:xfrm>
                <a:off x="8061953" y="4822268"/>
                <a:ext cx="22320" cy="143640"/>
              </p14:xfrm>
            </p:contentPart>
          </mc:Choice>
          <mc:Fallback xmlns="">
            <p:pic>
              <p:nvPicPr>
                <p:cNvPr id="68" name="Ink 67">
                  <a:extLst>
                    <a:ext uri="{FF2B5EF4-FFF2-40B4-BE49-F238E27FC236}">
                      <a16:creationId xmlns:a16="http://schemas.microsoft.com/office/drawing/2014/main" id="{E46BC960-C957-E954-BB94-4237A9443956}"/>
                    </a:ext>
                  </a:extLst>
                </p:cNvPr>
                <p:cNvPicPr/>
                <p:nvPr/>
              </p:nvPicPr>
              <p:blipFill>
                <a:blip r:embed="rId34"/>
                <a:stretch>
                  <a:fillRect/>
                </a:stretch>
              </p:blipFill>
              <p:spPr>
                <a:xfrm>
                  <a:off x="8053313" y="4813628"/>
                  <a:ext cx="399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9" name="Ink 68">
                  <a:extLst>
                    <a:ext uri="{FF2B5EF4-FFF2-40B4-BE49-F238E27FC236}">
                      <a16:creationId xmlns:a16="http://schemas.microsoft.com/office/drawing/2014/main" id="{07A81217-25A7-7D76-98A3-66A64FBD3BC1}"/>
                    </a:ext>
                  </a:extLst>
                </p14:cNvPr>
                <p14:cNvContentPartPr/>
                <p14:nvPr/>
              </p14:nvContentPartPr>
              <p14:xfrm>
                <a:off x="8070593" y="4888148"/>
                <a:ext cx="72720" cy="15120"/>
              </p14:xfrm>
            </p:contentPart>
          </mc:Choice>
          <mc:Fallback xmlns="">
            <p:pic>
              <p:nvPicPr>
                <p:cNvPr id="69" name="Ink 68">
                  <a:extLst>
                    <a:ext uri="{FF2B5EF4-FFF2-40B4-BE49-F238E27FC236}">
                      <a16:creationId xmlns:a16="http://schemas.microsoft.com/office/drawing/2014/main" id="{07A81217-25A7-7D76-98A3-66A64FBD3BC1}"/>
                    </a:ext>
                  </a:extLst>
                </p:cNvPr>
                <p:cNvPicPr/>
                <p:nvPr/>
              </p:nvPicPr>
              <p:blipFill>
                <a:blip r:embed="rId36"/>
                <a:stretch>
                  <a:fillRect/>
                </a:stretch>
              </p:blipFill>
              <p:spPr>
                <a:xfrm>
                  <a:off x="8061593" y="4879148"/>
                  <a:ext cx="903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0" name="Ink 69">
                  <a:extLst>
                    <a:ext uri="{FF2B5EF4-FFF2-40B4-BE49-F238E27FC236}">
                      <a16:creationId xmlns:a16="http://schemas.microsoft.com/office/drawing/2014/main" id="{5431D570-FA4C-4838-6B1C-042017CC87DC}"/>
                    </a:ext>
                  </a:extLst>
                </p14:cNvPr>
                <p14:cNvContentPartPr/>
                <p14:nvPr/>
              </p14:nvContentPartPr>
              <p14:xfrm>
                <a:off x="8151953" y="4825148"/>
                <a:ext cx="19440" cy="118800"/>
              </p14:xfrm>
            </p:contentPart>
          </mc:Choice>
          <mc:Fallback xmlns="">
            <p:pic>
              <p:nvPicPr>
                <p:cNvPr id="70" name="Ink 69">
                  <a:extLst>
                    <a:ext uri="{FF2B5EF4-FFF2-40B4-BE49-F238E27FC236}">
                      <a16:creationId xmlns:a16="http://schemas.microsoft.com/office/drawing/2014/main" id="{5431D570-FA4C-4838-6B1C-042017CC87DC}"/>
                    </a:ext>
                  </a:extLst>
                </p:cNvPr>
                <p:cNvPicPr/>
                <p:nvPr/>
              </p:nvPicPr>
              <p:blipFill>
                <a:blip r:embed="rId38"/>
                <a:stretch>
                  <a:fillRect/>
                </a:stretch>
              </p:blipFill>
              <p:spPr>
                <a:xfrm>
                  <a:off x="8143313" y="4816148"/>
                  <a:ext cx="37080" cy="13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72" name="Ink 71">
                <a:extLst>
                  <a:ext uri="{FF2B5EF4-FFF2-40B4-BE49-F238E27FC236}">
                    <a16:creationId xmlns:a16="http://schemas.microsoft.com/office/drawing/2014/main" id="{A89BCAC7-BCE4-9CF1-5688-C7B5AC4DFD14}"/>
                  </a:ext>
                </a:extLst>
              </p14:cNvPr>
              <p14:cNvContentPartPr/>
              <p14:nvPr/>
            </p14:nvContentPartPr>
            <p14:xfrm>
              <a:off x="7624383" y="4835459"/>
              <a:ext cx="66600" cy="78480"/>
            </p14:xfrm>
          </p:contentPart>
        </mc:Choice>
        <mc:Fallback xmlns="">
          <p:pic>
            <p:nvPicPr>
              <p:cNvPr id="72" name="Ink 71">
                <a:extLst>
                  <a:ext uri="{FF2B5EF4-FFF2-40B4-BE49-F238E27FC236}">
                    <a16:creationId xmlns:a16="http://schemas.microsoft.com/office/drawing/2014/main" id="{A89BCAC7-BCE4-9CF1-5688-C7B5AC4DFD14}"/>
                  </a:ext>
                </a:extLst>
              </p:cNvPr>
              <p:cNvPicPr/>
              <p:nvPr/>
            </p:nvPicPr>
            <p:blipFill>
              <a:blip r:embed="rId40"/>
              <a:stretch>
                <a:fillRect/>
              </a:stretch>
            </p:blipFill>
            <p:spPr>
              <a:xfrm>
                <a:off x="7615383" y="4826459"/>
                <a:ext cx="84240" cy="96120"/>
              </a:xfrm>
              <a:prstGeom prst="rect">
                <a:avLst/>
              </a:prstGeom>
            </p:spPr>
          </p:pic>
        </mc:Fallback>
      </mc:AlternateContent>
      <p:grpSp>
        <p:nvGrpSpPr>
          <p:cNvPr id="86" name="Group 85">
            <a:extLst>
              <a:ext uri="{FF2B5EF4-FFF2-40B4-BE49-F238E27FC236}">
                <a16:creationId xmlns:a16="http://schemas.microsoft.com/office/drawing/2014/main" id="{E29CC586-CCAD-7C2C-4B3B-7C6F47E913AC}"/>
              </a:ext>
            </a:extLst>
          </p:cNvPr>
          <p:cNvGrpSpPr/>
          <p:nvPr/>
        </p:nvGrpSpPr>
        <p:grpSpPr>
          <a:xfrm>
            <a:off x="7720863" y="4780739"/>
            <a:ext cx="392400" cy="126360"/>
            <a:chOff x="8313233" y="4827308"/>
            <a:chExt cx="392400" cy="126360"/>
          </a:xfrm>
        </p:grpSpPr>
        <mc:AlternateContent xmlns:mc="http://schemas.openxmlformats.org/markup-compatibility/2006" xmlns:p14="http://schemas.microsoft.com/office/powerpoint/2010/main">
          <mc:Choice Requires="p14">
            <p:contentPart p14:bwMode="auto" r:id="rId41">
              <p14:nvContentPartPr>
                <p14:cNvPr id="76" name="Ink 75">
                  <a:extLst>
                    <a:ext uri="{FF2B5EF4-FFF2-40B4-BE49-F238E27FC236}">
                      <a16:creationId xmlns:a16="http://schemas.microsoft.com/office/drawing/2014/main" id="{6A445FCA-3E13-1F85-9DA4-3678FA650FB2}"/>
                    </a:ext>
                  </a:extLst>
                </p14:cNvPr>
                <p14:cNvContentPartPr/>
                <p14:nvPr/>
              </p14:nvContentPartPr>
              <p14:xfrm>
                <a:off x="8313233" y="4827308"/>
                <a:ext cx="45000" cy="115920"/>
              </p14:xfrm>
            </p:contentPart>
          </mc:Choice>
          <mc:Fallback xmlns="">
            <p:pic>
              <p:nvPicPr>
                <p:cNvPr id="76" name="Ink 75">
                  <a:extLst>
                    <a:ext uri="{FF2B5EF4-FFF2-40B4-BE49-F238E27FC236}">
                      <a16:creationId xmlns:a16="http://schemas.microsoft.com/office/drawing/2014/main" id="{6A445FCA-3E13-1F85-9DA4-3678FA650FB2}"/>
                    </a:ext>
                  </a:extLst>
                </p:cNvPr>
                <p:cNvPicPr/>
                <p:nvPr/>
              </p:nvPicPr>
              <p:blipFill>
                <a:blip r:embed="rId42"/>
                <a:stretch>
                  <a:fillRect/>
                </a:stretch>
              </p:blipFill>
              <p:spPr>
                <a:xfrm>
                  <a:off x="8304233" y="4818668"/>
                  <a:ext cx="626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7" name="Ink 76">
                  <a:extLst>
                    <a:ext uri="{FF2B5EF4-FFF2-40B4-BE49-F238E27FC236}">
                      <a16:creationId xmlns:a16="http://schemas.microsoft.com/office/drawing/2014/main" id="{A8790234-3CCD-CEE3-9E03-3266BCBE7C43}"/>
                    </a:ext>
                  </a:extLst>
                </p14:cNvPr>
                <p14:cNvContentPartPr/>
                <p14:nvPr/>
              </p14:nvContentPartPr>
              <p14:xfrm>
                <a:off x="8365073" y="4893548"/>
                <a:ext cx="1080" cy="53640"/>
              </p14:xfrm>
            </p:contentPart>
          </mc:Choice>
          <mc:Fallback xmlns="">
            <p:pic>
              <p:nvPicPr>
                <p:cNvPr id="77" name="Ink 76">
                  <a:extLst>
                    <a:ext uri="{FF2B5EF4-FFF2-40B4-BE49-F238E27FC236}">
                      <a16:creationId xmlns:a16="http://schemas.microsoft.com/office/drawing/2014/main" id="{A8790234-3CCD-CEE3-9E03-3266BCBE7C43}"/>
                    </a:ext>
                  </a:extLst>
                </p:cNvPr>
                <p:cNvPicPr/>
                <p:nvPr/>
              </p:nvPicPr>
              <p:blipFill>
                <a:blip r:embed="rId44"/>
                <a:stretch>
                  <a:fillRect/>
                </a:stretch>
              </p:blipFill>
              <p:spPr>
                <a:xfrm>
                  <a:off x="8356073" y="4884548"/>
                  <a:ext cx="187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1" name="Ink 80">
                  <a:extLst>
                    <a:ext uri="{FF2B5EF4-FFF2-40B4-BE49-F238E27FC236}">
                      <a16:creationId xmlns:a16="http://schemas.microsoft.com/office/drawing/2014/main" id="{DECFCA3B-3D5B-CBF5-77EB-C7C0D087019D}"/>
                    </a:ext>
                  </a:extLst>
                </p14:cNvPr>
                <p14:cNvContentPartPr/>
                <p14:nvPr/>
              </p14:nvContentPartPr>
              <p14:xfrm>
                <a:off x="8410433" y="4882748"/>
                <a:ext cx="57960" cy="69480"/>
              </p14:xfrm>
            </p:contentPart>
          </mc:Choice>
          <mc:Fallback xmlns="">
            <p:pic>
              <p:nvPicPr>
                <p:cNvPr id="81" name="Ink 80">
                  <a:extLst>
                    <a:ext uri="{FF2B5EF4-FFF2-40B4-BE49-F238E27FC236}">
                      <a16:creationId xmlns:a16="http://schemas.microsoft.com/office/drawing/2014/main" id="{DECFCA3B-3D5B-CBF5-77EB-C7C0D087019D}"/>
                    </a:ext>
                  </a:extLst>
                </p:cNvPr>
                <p:cNvPicPr/>
                <p:nvPr/>
              </p:nvPicPr>
              <p:blipFill>
                <a:blip r:embed="rId46"/>
                <a:stretch>
                  <a:fillRect/>
                </a:stretch>
              </p:blipFill>
              <p:spPr>
                <a:xfrm>
                  <a:off x="8401433" y="4873748"/>
                  <a:ext cx="756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2" name="Ink 81">
                  <a:extLst>
                    <a:ext uri="{FF2B5EF4-FFF2-40B4-BE49-F238E27FC236}">
                      <a16:creationId xmlns:a16="http://schemas.microsoft.com/office/drawing/2014/main" id="{4F4BB390-0C30-2A88-704F-FE73C6794F78}"/>
                    </a:ext>
                  </a:extLst>
                </p14:cNvPr>
                <p14:cNvContentPartPr/>
                <p14:nvPr/>
              </p14:nvContentPartPr>
              <p14:xfrm>
                <a:off x="8492513" y="4883828"/>
                <a:ext cx="99000" cy="48600"/>
              </p14:xfrm>
            </p:contentPart>
          </mc:Choice>
          <mc:Fallback xmlns="">
            <p:pic>
              <p:nvPicPr>
                <p:cNvPr id="82" name="Ink 81">
                  <a:extLst>
                    <a:ext uri="{FF2B5EF4-FFF2-40B4-BE49-F238E27FC236}">
                      <a16:creationId xmlns:a16="http://schemas.microsoft.com/office/drawing/2014/main" id="{4F4BB390-0C30-2A88-704F-FE73C6794F78}"/>
                    </a:ext>
                  </a:extLst>
                </p:cNvPr>
                <p:cNvPicPr/>
                <p:nvPr/>
              </p:nvPicPr>
              <p:blipFill>
                <a:blip r:embed="rId48"/>
                <a:stretch>
                  <a:fillRect/>
                </a:stretch>
              </p:blipFill>
              <p:spPr>
                <a:xfrm>
                  <a:off x="8483873" y="4874828"/>
                  <a:ext cx="1166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4" name="Ink 83">
                  <a:extLst>
                    <a:ext uri="{FF2B5EF4-FFF2-40B4-BE49-F238E27FC236}">
                      <a16:creationId xmlns:a16="http://schemas.microsoft.com/office/drawing/2014/main" id="{2C1A1A36-B4E2-9D1C-0594-D01415D26D8F}"/>
                    </a:ext>
                  </a:extLst>
                </p14:cNvPr>
                <p14:cNvContentPartPr/>
                <p14:nvPr/>
              </p14:nvContentPartPr>
              <p14:xfrm>
                <a:off x="8628233" y="4878428"/>
                <a:ext cx="77400" cy="75240"/>
              </p14:xfrm>
            </p:contentPart>
          </mc:Choice>
          <mc:Fallback xmlns="">
            <p:pic>
              <p:nvPicPr>
                <p:cNvPr id="84" name="Ink 83">
                  <a:extLst>
                    <a:ext uri="{FF2B5EF4-FFF2-40B4-BE49-F238E27FC236}">
                      <a16:creationId xmlns:a16="http://schemas.microsoft.com/office/drawing/2014/main" id="{2C1A1A36-B4E2-9D1C-0594-D01415D26D8F}"/>
                    </a:ext>
                  </a:extLst>
                </p:cNvPr>
                <p:cNvPicPr/>
                <p:nvPr/>
              </p:nvPicPr>
              <p:blipFill>
                <a:blip r:embed="rId50"/>
                <a:stretch>
                  <a:fillRect/>
                </a:stretch>
              </p:blipFill>
              <p:spPr>
                <a:xfrm>
                  <a:off x="8619233" y="4869788"/>
                  <a:ext cx="95040" cy="92880"/>
                </a:xfrm>
                <a:prstGeom prst="rect">
                  <a:avLst/>
                </a:prstGeom>
              </p:spPr>
            </p:pic>
          </mc:Fallback>
        </mc:AlternateContent>
      </p:grpSp>
      <p:grpSp>
        <p:nvGrpSpPr>
          <p:cNvPr id="91" name="Group 90">
            <a:extLst>
              <a:ext uri="{FF2B5EF4-FFF2-40B4-BE49-F238E27FC236}">
                <a16:creationId xmlns:a16="http://schemas.microsoft.com/office/drawing/2014/main" id="{EB545D9E-8DDE-9760-05C4-E86132F817DB}"/>
              </a:ext>
            </a:extLst>
          </p:cNvPr>
          <p:cNvGrpSpPr/>
          <p:nvPr/>
        </p:nvGrpSpPr>
        <p:grpSpPr>
          <a:xfrm>
            <a:off x="8138823" y="4775699"/>
            <a:ext cx="138960" cy="123840"/>
            <a:chOff x="8731193" y="4822268"/>
            <a:chExt cx="138960" cy="123840"/>
          </a:xfrm>
        </p:grpSpPr>
        <mc:AlternateContent xmlns:mc="http://schemas.openxmlformats.org/markup-compatibility/2006" xmlns:p14="http://schemas.microsoft.com/office/powerpoint/2010/main">
          <mc:Choice Requires="p14">
            <p:contentPart p14:bwMode="auto" r:id="rId51">
              <p14:nvContentPartPr>
                <p14:cNvPr id="88" name="Ink 87">
                  <a:extLst>
                    <a:ext uri="{FF2B5EF4-FFF2-40B4-BE49-F238E27FC236}">
                      <a16:creationId xmlns:a16="http://schemas.microsoft.com/office/drawing/2014/main" id="{AE069445-C99B-4D30-5ED7-3E7E056AE7D4}"/>
                    </a:ext>
                  </a:extLst>
                </p14:cNvPr>
                <p14:cNvContentPartPr/>
                <p14:nvPr/>
              </p14:nvContentPartPr>
              <p14:xfrm>
                <a:off x="8731193" y="4873028"/>
                <a:ext cx="41400" cy="70560"/>
              </p14:xfrm>
            </p:contentPart>
          </mc:Choice>
          <mc:Fallback xmlns="">
            <p:pic>
              <p:nvPicPr>
                <p:cNvPr id="88" name="Ink 87">
                  <a:extLst>
                    <a:ext uri="{FF2B5EF4-FFF2-40B4-BE49-F238E27FC236}">
                      <a16:creationId xmlns:a16="http://schemas.microsoft.com/office/drawing/2014/main" id="{AE069445-C99B-4D30-5ED7-3E7E056AE7D4}"/>
                    </a:ext>
                  </a:extLst>
                </p:cNvPr>
                <p:cNvPicPr/>
                <p:nvPr/>
              </p:nvPicPr>
              <p:blipFill>
                <a:blip r:embed="rId52"/>
                <a:stretch>
                  <a:fillRect/>
                </a:stretch>
              </p:blipFill>
              <p:spPr>
                <a:xfrm>
                  <a:off x="8722553" y="4864388"/>
                  <a:ext cx="590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9" name="Ink 88">
                  <a:extLst>
                    <a:ext uri="{FF2B5EF4-FFF2-40B4-BE49-F238E27FC236}">
                      <a16:creationId xmlns:a16="http://schemas.microsoft.com/office/drawing/2014/main" id="{02E54ED5-F773-DD80-4A40-493103D665BE}"/>
                    </a:ext>
                  </a:extLst>
                </p14:cNvPr>
                <p14:cNvContentPartPr/>
                <p14:nvPr/>
              </p14:nvContentPartPr>
              <p14:xfrm>
                <a:off x="8805353" y="4831628"/>
                <a:ext cx="55800" cy="113760"/>
              </p14:xfrm>
            </p:contentPart>
          </mc:Choice>
          <mc:Fallback xmlns="">
            <p:pic>
              <p:nvPicPr>
                <p:cNvPr id="89" name="Ink 88">
                  <a:extLst>
                    <a:ext uri="{FF2B5EF4-FFF2-40B4-BE49-F238E27FC236}">
                      <a16:creationId xmlns:a16="http://schemas.microsoft.com/office/drawing/2014/main" id="{02E54ED5-F773-DD80-4A40-493103D665BE}"/>
                    </a:ext>
                  </a:extLst>
                </p:cNvPr>
                <p:cNvPicPr/>
                <p:nvPr/>
              </p:nvPicPr>
              <p:blipFill>
                <a:blip r:embed="rId54"/>
                <a:stretch>
                  <a:fillRect/>
                </a:stretch>
              </p:blipFill>
              <p:spPr>
                <a:xfrm>
                  <a:off x="8796353" y="4822988"/>
                  <a:ext cx="7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0" name="Ink 89">
                  <a:extLst>
                    <a:ext uri="{FF2B5EF4-FFF2-40B4-BE49-F238E27FC236}">
                      <a16:creationId xmlns:a16="http://schemas.microsoft.com/office/drawing/2014/main" id="{6E3A0765-1F77-F9BD-A406-25A8DBCE8D44}"/>
                    </a:ext>
                  </a:extLst>
                </p14:cNvPr>
                <p14:cNvContentPartPr/>
                <p14:nvPr/>
              </p14:nvContentPartPr>
              <p14:xfrm>
                <a:off x="8850353" y="4822268"/>
                <a:ext cx="19800" cy="123840"/>
              </p14:xfrm>
            </p:contentPart>
          </mc:Choice>
          <mc:Fallback xmlns="">
            <p:pic>
              <p:nvPicPr>
                <p:cNvPr id="90" name="Ink 89">
                  <a:extLst>
                    <a:ext uri="{FF2B5EF4-FFF2-40B4-BE49-F238E27FC236}">
                      <a16:creationId xmlns:a16="http://schemas.microsoft.com/office/drawing/2014/main" id="{6E3A0765-1F77-F9BD-A406-25A8DBCE8D44}"/>
                    </a:ext>
                  </a:extLst>
                </p:cNvPr>
                <p:cNvPicPr/>
                <p:nvPr/>
              </p:nvPicPr>
              <p:blipFill>
                <a:blip r:embed="rId56"/>
                <a:stretch>
                  <a:fillRect/>
                </a:stretch>
              </p:blipFill>
              <p:spPr>
                <a:xfrm>
                  <a:off x="8841713" y="4813628"/>
                  <a:ext cx="37440" cy="141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
            <p14:nvContentPartPr>
              <p14:cNvPr id="92" name="Ink 91">
                <a:extLst>
                  <a:ext uri="{FF2B5EF4-FFF2-40B4-BE49-F238E27FC236}">
                    <a16:creationId xmlns:a16="http://schemas.microsoft.com/office/drawing/2014/main" id="{E9DE3365-4640-0D06-4DB3-BA0BEAAAFD30}"/>
                  </a:ext>
                </a:extLst>
              </p14:cNvPr>
              <p14:cNvContentPartPr/>
              <p14:nvPr/>
            </p14:nvContentPartPr>
            <p14:xfrm>
              <a:off x="3496468" y="4738748"/>
              <a:ext cx="159480" cy="150840"/>
            </p14:xfrm>
          </p:contentPart>
        </mc:Choice>
        <mc:Fallback xmlns="">
          <p:pic>
            <p:nvPicPr>
              <p:cNvPr id="92" name="Ink 91">
                <a:extLst>
                  <a:ext uri="{FF2B5EF4-FFF2-40B4-BE49-F238E27FC236}">
                    <a16:creationId xmlns:a16="http://schemas.microsoft.com/office/drawing/2014/main" id="{E9DE3365-4640-0D06-4DB3-BA0BEAAAFD30}"/>
                  </a:ext>
                </a:extLst>
              </p:cNvPr>
              <p:cNvPicPr/>
              <p:nvPr/>
            </p:nvPicPr>
            <p:blipFill>
              <a:blip r:embed="rId6"/>
              <a:stretch>
                <a:fillRect/>
              </a:stretch>
            </p:blipFill>
            <p:spPr>
              <a:xfrm>
                <a:off x="3487468" y="4730108"/>
                <a:ext cx="177120" cy="168480"/>
              </a:xfrm>
              <a:prstGeom prst="rect">
                <a:avLst/>
              </a:prstGeom>
            </p:spPr>
          </p:pic>
        </mc:Fallback>
      </mc:AlternateContent>
      <p:grpSp>
        <p:nvGrpSpPr>
          <p:cNvPr id="93" name="Group 92">
            <a:extLst>
              <a:ext uri="{FF2B5EF4-FFF2-40B4-BE49-F238E27FC236}">
                <a16:creationId xmlns:a16="http://schemas.microsoft.com/office/drawing/2014/main" id="{F7940741-1A0E-AA93-E1DA-A5BE82D1A772}"/>
              </a:ext>
            </a:extLst>
          </p:cNvPr>
          <p:cNvGrpSpPr/>
          <p:nvPr/>
        </p:nvGrpSpPr>
        <p:grpSpPr>
          <a:xfrm>
            <a:off x="3088948" y="4160573"/>
            <a:ext cx="1124083" cy="259935"/>
            <a:chOff x="7047310" y="4810748"/>
            <a:chExt cx="1124083" cy="259935"/>
          </a:xfrm>
        </p:grpSpPr>
        <mc:AlternateContent xmlns:mc="http://schemas.openxmlformats.org/markup-compatibility/2006" xmlns:p14="http://schemas.microsoft.com/office/powerpoint/2010/main">
          <mc:Choice Requires="p14">
            <p:contentPart p14:bwMode="auto" r:id="rId58">
              <p14:nvContentPartPr>
                <p14:cNvPr id="94" name="Ink 93">
                  <a:extLst>
                    <a:ext uri="{FF2B5EF4-FFF2-40B4-BE49-F238E27FC236}">
                      <a16:creationId xmlns:a16="http://schemas.microsoft.com/office/drawing/2014/main" id="{95991E30-2421-F5E0-4802-120071780795}"/>
                    </a:ext>
                  </a:extLst>
                </p14:cNvPr>
                <p14:cNvContentPartPr/>
                <p14:nvPr/>
              </p14:nvContentPartPr>
              <p14:xfrm>
                <a:off x="7047310" y="4854683"/>
                <a:ext cx="236880" cy="37800"/>
              </p14:xfrm>
            </p:contentPart>
          </mc:Choice>
          <mc:Fallback xmlns="">
            <p:pic>
              <p:nvPicPr>
                <p:cNvPr id="94" name="Ink 93">
                  <a:extLst>
                    <a:ext uri="{FF2B5EF4-FFF2-40B4-BE49-F238E27FC236}">
                      <a16:creationId xmlns:a16="http://schemas.microsoft.com/office/drawing/2014/main" id="{95991E30-2421-F5E0-4802-120071780795}"/>
                    </a:ext>
                  </a:extLst>
                </p:cNvPr>
                <p:cNvPicPr/>
                <p:nvPr/>
              </p:nvPicPr>
              <p:blipFill>
                <a:blip r:embed="rId8"/>
                <a:stretch>
                  <a:fillRect/>
                </a:stretch>
              </p:blipFill>
              <p:spPr>
                <a:xfrm>
                  <a:off x="7038310" y="4846043"/>
                  <a:ext cx="25452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5" name="Ink 94">
                  <a:extLst>
                    <a:ext uri="{FF2B5EF4-FFF2-40B4-BE49-F238E27FC236}">
                      <a16:creationId xmlns:a16="http://schemas.microsoft.com/office/drawing/2014/main" id="{22D92899-A755-3815-816A-406361F65CC9}"/>
                    </a:ext>
                  </a:extLst>
                </p14:cNvPr>
                <p14:cNvContentPartPr/>
                <p14:nvPr/>
              </p14:nvContentPartPr>
              <p14:xfrm>
                <a:off x="7157830" y="4886363"/>
                <a:ext cx="39960" cy="184320"/>
              </p14:xfrm>
            </p:contentPart>
          </mc:Choice>
          <mc:Fallback xmlns="">
            <p:pic>
              <p:nvPicPr>
                <p:cNvPr id="95" name="Ink 94">
                  <a:extLst>
                    <a:ext uri="{FF2B5EF4-FFF2-40B4-BE49-F238E27FC236}">
                      <a16:creationId xmlns:a16="http://schemas.microsoft.com/office/drawing/2014/main" id="{22D92899-A755-3815-816A-406361F65CC9}"/>
                    </a:ext>
                  </a:extLst>
                </p:cNvPr>
                <p:cNvPicPr/>
                <p:nvPr/>
              </p:nvPicPr>
              <p:blipFill>
                <a:blip r:embed="rId10"/>
                <a:stretch>
                  <a:fillRect/>
                </a:stretch>
              </p:blipFill>
              <p:spPr>
                <a:xfrm>
                  <a:off x="7149190" y="4877363"/>
                  <a:ext cx="576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6" name="Ink 95">
                  <a:extLst>
                    <a:ext uri="{FF2B5EF4-FFF2-40B4-BE49-F238E27FC236}">
                      <a16:creationId xmlns:a16="http://schemas.microsoft.com/office/drawing/2014/main" id="{92E7417F-7F21-6CF6-45CC-157EF4B67B37}"/>
                    </a:ext>
                  </a:extLst>
                </p14:cNvPr>
                <p14:cNvContentPartPr/>
                <p14:nvPr/>
              </p14:nvContentPartPr>
              <p14:xfrm>
                <a:off x="7282913" y="4959428"/>
                <a:ext cx="85320" cy="88920"/>
              </p14:xfrm>
            </p:contentPart>
          </mc:Choice>
          <mc:Fallback xmlns="">
            <p:pic>
              <p:nvPicPr>
                <p:cNvPr id="96" name="Ink 95">
                  <a:extLst>
                    <a:ext uri="{FF2B5EF4-FFF2-40B4-BE49-F238E27FC236}">
                      <a16:creationId xmlns:a16="http://schemas.microsoft.com/office/drawing/2014/main" id="{92E7417F-7F21-6CF6-45CC-157EF4B67B37}"/>
                    </a:ext>
                  </a:extLst>
                </p:cNvPr>
                <p:cNvPicPr/>
                <p:nvPr/>
              </p:nvPicPr>
              <p:blipFill>
                <a:blip r:embed="rId12"/>
                <a:stretch>
                  <a:fillRect/>
                </a:stretch>
              </p:blipFill>
              <p:spPr>
                <a:xfrm>
                  <a:off x="7273913" y="4950788"/>
                  <a:ext cx="10296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7" name="Ink 96">
                  <a:extLst>
                    <a:ext uri="{FF2B5EF4-FFF2-40B4-BE49-F238E27FC236}">
                      <a16:creationId xmlns:a16="http://schemas.microsoft.com/office/drawing/2014/main" id="{783E2F97-E8BD-AECD-E067-0592E6B4C69E}"/>
                    </a:ext>
                  </a:extLst>
                </p14:cNvPr>
                <p14:cNvContentPartPr/>
                <p14:nvPr/>
              </p14:nvContentPartPr>
              <p14:xfrm>
                <a:off x="7436633" y="4842068"/>
                <a:ext cx="46800" cy="162720"/>
              </p14:xfrm>
            </p:contentPart>
          </mc:Choice>
          <mc:Fallback xmlns="">
            <p:pic>
              <p:nvPicPr>
                <p:cNvPr id="97" name="Ink 96">
                  <a:extLst>
                    <a:ext uri="{FF2B5EF4-FFF2-40B4-BE49-F238E27FC236}">
                      <a16:creationId xmlns:a16="http://schemas.microsoft.com/office/drawing/2014/main" id="{783E2F97-E8BD-AECD-E067-0592E6B4C69E}"/>
                    </a:ext>
                  </a:extLst>
                </p:cNvPr>
                <p:cNvPicPr/>
                <p:nvPr/>
              </p:nvPicPr>
              <p:blipFill>
                <a:blip r:embed="rId14"/>
                <a:stretch>
                  <a:fillRect/>
                </a:stretch>
              </p:blipFill>
              <p:spPr>
                <a:xfrm>
                  <a:off x="7427633" y="4833428"/>
                  <a:ext cx="6444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8" name="Ink 97">
                  <a:extLst>
                    <a:ext uri="{FF2B5EF4-FFF2-40B4-BE49-F238E27FC236}">
                      <a16:creationId xmlns:a16="http://schemas.microsoft.com/office/drawing/2014/main" id="{0408F8D0-048B-1052-6100-72307BBD370A}"/>
                    </a:ext>
                  </a:extLst>
                </p14:cNvPr>
                <p14:cNvContentPartPr/>
                <p14:nvPr/>
              </p14:nvContentPartPr>
              <p14:xfrm>
                <a:off x="7404953" y="4926308"/>
                <a:ext cx="104400" cy="16560"/>
              </p14:xfrm>
            </p:contentPart>
          </mc:Choice>
          <mc:Fallback xmlns="">
            <p:pic>
              <p:nvPicPr>
                <p:cNvPr id="98" name="Ink 97">
                  <a:extLst>
                    <a:ext uri="{FF2B5EF4-FFF2-40B4-BE49-F238E27FC236}">
                      <a16:creationId xmlns:a16="http://schemas.microsoft.com/office/drawing/2014/main" id="{0408F8D0-048B-1052-6100-72307BBD370A}"/>
                    </a:ext>
                  </a:extLst>
                </p:cNvPr>
                <p:cNvPicPr/>
                <p:nvPr/>
              </p:nvPicPr>
              <p:blipFill>
                <a:blip r:embed="rId16"/>
                <a:stretch>
                  <a:fillRect/>
                </a:stretch>
              </p:blipFill>
              <p:spPr>
                <a:xfrm>
                  <a:off x="7396313" y="4917668"/>
                  <a:ext cx="122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9" name="Ink 98">
                  <a:extLst>
                    <a:ext uri="{FF2B5EF4-FFF2-40B4-BE49-F238E27FC236}">
                      <a16:creationId xmlns:a16="http://schemas.microsoft.com/office/drawing/2014/main" id="{DDC8DBEE-73ED-D16A-2039-981B63792115}"/>
                    </a:ext>
                  </a:extLst>
                </p14:cNvPr>
                <p14:cNvContentPartPr/>
                <p14:nvPr/>
              </p14:nvContentPartPr>
              <p14:xfrm>
                <a:off x="7545713" y="4856108"/>
                <a:ext cx="46800" cy="131760"/>
              </p14:xfrm>
            </p:contentPart>
          </mc:Choice>
          <mc:Fallback xmlns="">
            <p:pic>
              <p:nvPicPr>
                <p:cNvPr id="99" name="Ink 98">
                  <a:extLst>
                    <a:ext uri="{FF2B5EF4-FFF2-40B4-BE49-F238E27FC236}">
                      <a16:creationId xmlns:a16="http://schemas.microsoft.com/office/drawing/2014/main" id="{DDC8DBEE-73ED-D16A-2039-981B63792115}"/>
                    </a:ext>
                  </a:extLst>
                </p:cNvPr>
                <p:cNvPicPr/>
                <p:nvPr/>
              </p:nvPicPr>
              <p:blipFill>
                <a:blip r:embed="rId18"/>
                <a:stretch>
                  <a:fillRect/>
                </a:stretch>
              </p:blipFill>
              <p:spPr>
                <a:xfrm>
                  <a:off x="7537073" y="4847108"/>
                  <a:ext cx="644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0" name="Ink 99">
                  <a:extLst>
                    <a:ext uri="{FF2B5EF4-FFF2-40B4-BE49-F238E27FC236}">
                      <a16:creationId xmlns:a16="http://schemas.microsoft.com/office/drawing/2014/main" id="{17CB426C-9059-246B-F509-7B5177C946CE}"/>
                    </a:ext>
                  </a:extLst>
                </p14:cNvPr>
                <p14:cNvContentPartPr/>
                <p14:nvPr/>
              </p14:nvContentPartPr>
              <p14:xfrm>
                <a:off x="7519793" y="4924868"/>
                <a:ext cx="61560" cy="5400"/>
              </p14:xfrm>
            </p:contentPart>
          </mc:Choice>
          <mc:Fallback xmlns="">
            <p:pic>
              <p:nvPicPr>
                <p:cNvPr id="100" name="Ink 99">
                  <a:extLst>
                    <a:ext uri="{FF2B5EF4-FFF2-40B4-BE49-F238E27FC236}">
                      <a16:creationId xmlns:a16="http://schemas.microsoft.com/office/drawing/2014/main" id="{17CB426C-9059-246B-F509-7B5177C946CE}"/>
                    </a:ext>
                  </a:extLst>
                </p:cNvPr>
                <p:cNvPicPr/>
                <p:nvPr/>
              </p:nvPicPr>
              <p:blipFill>
                <a:blip r:embed="rId20"/>
                <a:stretch>
                  <a:fillRect/>
                </a:stretch>
              </p:blipFill>
              <p:spPr>
                <a:xfrm>
                  <a:off x="7510793" y="4916228"/>
                  <a:ext cx="792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1" name="Ink 100">
                  <a:extLst>
                    <a:ext uri="{FF2B5EF4-FFF2-40B4-BE49-F238E27FC236}">
                      <a16:creationId xmlns:a16="http://schemas.microsoft.com/office/drawing/2014/main" id="{8FBA055C-8C3A-84D6-D90D-BC014B02E4EC}"/>
                    </a:ext>
                  </a:extLst>
                </p14:cNvPr>
                <p14:cNvContentPartPr/>
                <p14:nvPr/>
              </p14:nvContentPartPr>
              <p14:xfrm>
                <a:off x="7622753" y="4888148"/>
                <a:ext cx="76320" cy="97200"/>
              </p14:xfrm>
            </p:contentPart>
          </mc:Choice>
          <mc:Fallback xmlns="">
            <p:pic>
              <p:nvPicPr>
                <p:cNvPr id="101" name="Ink 100">
                  <a:extLst>
                    <a:ext uri="{FF2B5EF4-FFF2-40B4-BE49-F238E27FC236}">
                      <a16:creationId xmlns:a16="http://schemas.microsoft.com/office/drawing/2014/main" id="{8FBA055C-8C3A-84D6-D90D-BC014B02E4EC}"/>
                    </a:ext>
                  </a:extLst>
                </p:cNvPr>
                <p:cNvPicPr/>
                <p:nvPr/>
              </p:nvPicPr>
              <p:blipFill>
                <a:blip r:embed="rId22"/>
                <a:stretch>
                  <a:fillRect/>
                </a:stretch>
              </p:blipFill>
              <p:spPr>
                <a:xfrm>
                  <a:off x="7613753" y="4879148"/>
                  <a:ext cx="939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2" name="Ink 101">
                  <a:extLst>
                    <a:ext uri="{FF2B5EF4-FFF2-40B4-BE49-F238E27FC236}">
                      <a16:creationId xmlns:a16="http://schemas.microsoft.com/office/drawing/2014/main" id="{6E665964-94AA-42EE-60CC-A712675836F1}"/>
                    </a:ext>
                  </a:extLst>
                </p14:cNvPr>
                <p14:cNvContentPartPr/>
                <p14:nvPr/>
              </p14:nvContentPartPr>
              <p14:xfrm>
                <a:off x="7724273" y="4810748"/>
                <a:ext cx="57960" cy="178560"/>
              </p14:xfrm>
            </p:contentPart>
          </mc:Choice>
          <mc:Fallback xmlns="">
            <p:pic>
              <p:nvPicPr>
                <p:cNvPr id="102" name="Ink 101">
                  <a:extLst>
                    <a:ext uri="{FF2B5EF4-FFF2-40B4-BE49-F238E27FC236}">
                      <a16:creationId xmlns:a16="http://schemas.microsoft.com/office/drawing/2014/main" id="{6E665964-94AA-42EE-60CC-A712675836F1}"/>
                    </a:ext>
                  </a:extLst>
                </p:cNvPr>
                <p:cNvPicPr/>
                <p:nvPr/>
              </p:nvPicPr>
              <p:blipFill>
                <a:blip r:embed="rId24"/>
                <a:stretch>
                  <a:fillRect/>
                </a:stretch>
              </p:blipFill>
              <p:spPr>
                <a:xfrm>
                  <a:off x="7715633" y="4801748"/>
                  <a:ext cx="756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3" name="Ink 102">
                  <a:extLst>
                    <a:ext uri="{FF2B5EF4-FFF2-40B4-BE49-F238E27FC236}">
                      <a16:creationId xmlns:a16="http://schemas.microsoft.com/office/drawing/2014/main" id="{A616AB55-5870-F3B4-9B3B-20DEDA9738A4}"/>
                    </a:ext>
                  </a:extLst>
                </p14:cNvPr>
                <p14:cNvContentPartPr/>
                <p14:nvPr/>
              </p14:nvContentPartPr>
              <p14:xfrm>
                <a:off x="7829033" y="4907948"/>
                <a:ext cx="13320" cy="73440"/>
              </p14:xfrm>
            </p:contentPart>
          </mc:Choice>
          <mc:Fallback xmlns="">
            <p:pic>
              <p:nvPicPr>
                <p:cNvPr id="103" name="Ink 102">
                  <a:extLst>
                    <a:ext uri="{FF2B5EF4-FFF2-40B4-BE49-F238E27FC236}">
                      <a16:creationId xmlns:a16="http://schemas.microsoft.com/office/drawing/2014/main" id="{A616AB55-5870-F3B4-9B3B-20DEDA9738A4}"/>
                    </a:ext>
                  </a:extLst>
                </p:cNvPr>
                <p:cNvPicPr/>
                <p:nvPr/>
              </p:nvPicPr>
              <p:blipFill>
                <a:blip r:embed="rId26"/>
                <a:stretch>
                  <a:fillRect/>
                </a:stretch>
              </p:blipFill>
              <p:spPr>
                <a:xfrm>
                  <a:off x="7820033" y="4899308"/>
                  <a:ext cx="30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4" name="Ink 103">
                  <a:extLst>
                    <a:ext uri="{FF2B5EF4-FFF2-40B4-BE49-F238E27FC236}">
                      <a16:creationId xmlns:a16="http://schemas.microsoft.com/office/drawing/2014/main" id="{70B8EFE7-5A35-4AAE-62FA-C1D306F91A45}"/>
                    </a:ext>
                  </a:extLst>
                </p14:cNvPr>
                <p14:cNvContentPartPr/>
                <p14:nvPr/>
              </p14:nvContentPartPr>
              <p14:xfrm>
                <a:off x="7816073" y="4851428"/>
                <a:ext cx="360" cy="360"/>
              </p14:xfrm>
            </p:contentPart>
          </mc:Choice>
          <mc:Fallback xmlns="">
            <p:pic>
              <p:nvPicPr>
                <p:cNvPr id="104" name="Ink 103">
                  <a:extLst>
                    <a:ext uri="{FF2B5EF4-FFF2-40B4-BE49-F238E27FC236}">
                      <a16:creationId xmlns:a16="http://schemas.microsoft.com/office/drawing/2014/main" id="{70B8EFE7-5A35-4AAE-62FA-C1D306F91A45}"/>
                    </a:ext>
                  </a:extLst>
                </p:cNvPr>
                <p:cNvPicPr/>
                <p:nvPr/>
              </p:nvPicPr>
              <p:blipFill>
                <a:blip r:embed="rId28"/>
                <a:stretch>
                  <a:fillRect/>
                </a:stretch>
              </p:blipFill>
              <p:spPr>
                <a:xfrm>
                  <a:off x="7807433" y="48427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5" name="Ink 104">
                  <a:extLst>
                    <a:ext uri="{FF2B5EF4-FFF2-40B4-BE49-F238E27FC236}">
                      <a16:creationId xmlns:a16="http://schemas.microsoft.com/office/drawing/2014/main" id="{B1C22E49-2CFA-B9C3-E56C-925BF859C053}"/>
                    </a:ext>
                  </a:extLst>
                </p14:cNvPr>
                <p14:cNvContentPartPr/>
                <p14:nvPr/>
              </p14:nvContentPartPr>
              <p14:xfrm>
                <a:off x="7919753" y="4889588"/>
                <a:ext cx="86400" cy="7920"/>
              </p14:xfrm>
            </p:contentPart>
          </mc:Choice>
          <mc:Fallback xmlns="">
            <p:pic>
              <p:nvPicPr>
                <p:cNvPr id="105" name="Ink 104">
                  <a:extLst>
                    <a:ext uri="{FF2B5EF4-FFF2-40B4-BE49-F238E27FC236}">
                      <a16:creationId xmlns:a16="http://schemas.microsoft.com/office/drawing/2014/main" id="{B1C22E49-2CFA-B9C3-E56C-925BF859C053}"/>
                    </a:ext>
                  </a:extLst>
                </p:cNvPr>
                <p:cNvPicPr/>
                <p:nvPr/>
              </p:nvPicPr>
              <p:blipFill>
                <a:blip r:embed="rId30"/>
                <a:stretch>
                  <a:fillRect/>
                </a:stretch>
              </p:blipFill>
              <p:spPr>
                <a:xfrm>
                  <a:off x="7911113" y="4880948"/>
                  <a:ext cx="1040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6" name="Ink 105">
                  <a:extLst>
                    <a:ext uri="{FF2B5EF4-FFF2-40B4-BE49-F238E27FC236}">
                      <a16:creationId xmlns:a16="http://schemas.microsoft.com/office/drawing/2014/main" id="{C0E1EFC6-582B-1786-7274-C7C050AB0B2D}"/>
                    </a:ext>
                  </a:extLst>
                </p14:cNvPr>
                <p14:cNvContentPartPr/>
                <p14:nvPr/>
              </p14:nvContentPartPr>
              <p14:xfrm>
                <a:off x="7962953" y="4855388"/>
                <a:ext cx="15480" cy="78120"/>
              </p14:xfrm>
            </p:contentPart>
          </mc:Choice>
          <mc:Fallback xmlns="">
            <p:pic>
              <p:nvPicPr>
                <p:cNvPr id="106" name="Ink 105">
                  <a:extLst>
                    <a:ext uri="{FF2B5EF4-FFF2-40B4-BE49-F238E27FC236}">
                      <a16:creationId xmlns:a16="http://schemas.microsoft.com/office/drawing/2014/main" id="{C0E1EFC6-582B-1786-7274-C7C050AB0B2D}"/>
                    </a:ext>
                  </a:extLst>
                </p:cNvPr>
                <p:cNvPicPr/>
                <p:nvPr/>
              </p:nvPicPr>
              <p:blipFill>
                <a:blip r:embed="rId32"/>
                <a:stretch>
                  <a:fillRect/>
                </a:stretch>
              </p:blipFill>
              <p:spPr>
                <a:xfrm>
                  <a:off x="7954313" y="4846388"/>
                  <a:ext cx="3312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7" name="Ink 106">
                  <a:extLst>
                    <a:ext uri="{FF2B5EF4-FFF2-40B4-BE49-F238E27FC236}">
                      <a16:creationId xmlns:a16="http://schemas.microsoft.com/office/drawing/2014/main" id="{DFD51F81-6662-9416-247D-C3BC09CC67FF}"/>
                    </a:ext>
                  </a:extLst>
                </p14:cNvPr>
                <p14:cNvContentPartPr/>
                <p14:nvPr/>
              </p14:nvContentPartPr>
              <p14:xfrm>
                <a:off x="8061953" y="4822268"/>
                <a:ext cx="22320" cy="143640"/>
              </p14:xfrm>
            </p:contentPart>
          </mc:Choice>
          <mc:Fallback xmlns="">
            <p:pic>
              <p:nvPicPr>
                <p:cNvPr id="107" name="Ink 106">
                  <a:extLst>
                    <a:ext uri="{FF2B5EF4-FFF2-40B4-BE49-F238E27FC236}">
                      <a16:creationId xmlns:a16="http://schemas.microsoft.com/office/drawing/2014/main" id="{DFD51F81-6662-9416-247D-C3BC09CC67FF}"/>
                    </a:ext>
                  </a:extLst>
                </p:cNvPr>
                <p:cNvPicPr/>
                <p:nvPr/>
              </p:nvPicPr>
              <p:blipFill>
                <a:blip r:embed="rId34"/>
                <a:stretch>
                  <a:fillRect/>
                </a:stretch>
              </p:blipFill>
              <p:spPr>
                <a:xfrm>
                  <a:off x="8053313" y="4813628"/>
                  <a:ext cx="399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8" name="Ink 107">
                  <a:extLst>
                    <a:ext uri="{FF2B5EF4-FFF2-40B4-BE49-F238E27FC236}">
                      <a16:creationId xmlns:a16="http://schemas.microsoft.com/office/drawing/2014/main" id="{340D40FB-29EA-B65E-C0C3-1721C3E13976}"/>
                    </a:ext>
                  </a:extLst>
                </p14:cNvPr>
                <p14:cNvContentPartPr/>
                <p14:nvPr/>
              </p14:nvContentPartPr>
              <p14:xfrm>
                <a:off x="8070593" y="4888148"/>
                <a:ext cx="72720" cy="15120"/>
              </p14:xfrm>
            </p:contentPart>
          </mc:Choice>
          <mc:Fallback xmlns="">
            <p:pic>
              <p:nvPicPr>
                <p:cNvPr id="108" name="Ink 107">
                  <a:extLst>
                    <a:ext uri="{FF2B5EF4-FFF2-40B4-BE49-F238E27FC236}">
                      <a16:creationId xmlns:a16="http://schemas.microsoft.com/office/drawing/2014/main" id="{340D40FB-29EA-B65E-C0C3-1721C3E13976}"/>
                    </a:ext>
                  </a:extLst>
                </p:cNvPr>
                <p:cNvPicPr/>
                <p:nvPr/>
              </p:nvPicPr>
              <p:blipFill>
                <a:blip r:embed="rId36"/>
                <a:stretch>
                  <a:fillRect/>
                </a:stretch>
              </p:blipFill>
              <p:spPr>
                <a:xfrm>
                  <a:off x="8061593" y="4879148"/>
                  <a:ext cx="903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9" name="Ink 108">
                  <a:extLst>
                    <a:ext uri="{FF2B5EF4-FFF2-40B4-BE49-F238E27FC236}">
                      <a16:creationId xmlns:a16="http://schemas.microsoft.com/office/drawing/2014/main" id="{5BEE07B6-B7D0-CFB8-FF12-55815D9608E4}"/>
                    </a:ext>
                  </a:extLst>
                </p14:cNvPr>
                <p14:cNvContentPartPr/>
                <p14:nvPr/>
              </p14:nvContentPartPr>
              <p14:xfrm>
                <a:off x="8151953" y="4825148"/>
                <a:ext cx="19440" cy="118800"/>
              </p14:xfrm>
            </p:contentPart>
          </mc:Choice>
          <mc:Fallback xmlns="">
            <p:pic>
              <p:nvPicPr>
                <p:cNvPr id="109" name="Ink 108">
                  <a:extLst>
                    <a:ext uri="{FF2B5EF4-FFF2-40B4-BE49-F238E27FC236}">
                      <a16:creationId xmlns:a16="http://schemas.microsoft.com/office/drawing/2014/main" id="{5BEE07B6-B7D0-CFB8-FF12-55815D9608E4}"/>
                    </a:ext>
                  </a:extLst>
                </p:cNvPr>
                <p:cNvPicPr/>
                <p:nvPr/>
              </p:nvPicPr>
              <p:blipFill>
                <a:blip r:embed="rId38"/>
                <a:stretch>
                  <a:fillRect/>
                </a:stretch>
              </p:blipFill>
              <p:spPr>
                <a:xfrm>
                  <a:off x="8143313" y="4816148"/>
                  <a:ext cx="37080" cy="13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110" name="Ink 109">
                <a:extLst>
                  <a:ext uri="{FF2B5EF4-FFF2-40B4-BE49-F238E27FC236}">
                    <a16:creationId xmlns:a16="http://schemas.microsoft.com/office/drawing/2014/main" id="{BA8874AB-5162-51D6-54B9-93CFE80B7BF6}"/>
                  </a:ext>
                </a:extLst>
              </p14:cNvPr>
              <p14:cNvContentPartPr/>
              <p14:nvPr/>
            </p14:nvContentPartPr>
            <p14:xfrm>
              <a:off x="4258391" y="4231853"/>
              <a:ext cx="66600" cy="78480"/>
            </p14:xfrm>
          </p:contentPart>
        </mc:Choice>
        <mc:Fallback xmlns="">
          <p:pic>
            <p:nvPicPr>
              <p:cNvPr id="110" name="Ink 109">
                <a:extLst>
                  <a:ext uri="{FF2B5EF4-FFF2-40B4-BE49-F238E27FC236}">
                    <a16:creationId xmlns:a16="http://schemas.microsoft.com/office/drawing/2014/main" id="{BA8874AB-5162-51D6-54B9-93CFE80B7BF6}"/>
                  </a:ext>
                </a:extLst>
              </p:cNvPr>
              <p:cNvPicPr/>
              <p:nvPr/>
            </p:nvPicPr>
            <p:blipFill>
              <a:blip r:embed="rId40"/>
              <a:stretch>
                <a:fillRect/>
              </a:stretch>
            </p:blipFill>
            <p:spPr>
              <a:xfrm>
                <a:off x="4249391" y="4222853"/>
                <a:ext cx="84240" cy="96120"/>
              </a:xfrm>
              <a:prstGeom prst="rect">
                <a:avLst/>
              </a:prstGeom>
            </p:spPr>
          </p:pic>
        </mc:Fallback>
      </mc:AlternateContent>
      <p:grpSp>
        <p:nvGrpSpPr>
          <p:cNvPr id="111" name="Group 110">
            <a:extLst>
              <a:ext uri="{FF2B5EF4-FFF2-40B4-BE49-F238E27FC236}">
                <a16:creationId xmlns:a16="http://schemas.microsoft.com/office/drawing/2014/main" id="{35C2F91B-69B4-3655-43EA-84E516F20C2D}"/>
              </a:ext>
            </a:extLst>
          </p:cNvPr>
          <p:cNvGrpSpPr/>
          <p:nvPr/>
        </p:nvGrpSpPr>
        <p:grpSpPr>
          <a:xfrm>
            <a:off x="4354871" y="4177133"/>
            <a:ext cx="392400" cy="126360"/>
            <a:chOff x="8313233" y="4827308"/>
            <a:chExt cx="392400" cy="126360"/>
          </a:xfrm>
        </p:grpSpPr>
        <mc:AlternateContent xmlns:mc="http://schemas.openxmlformats.org/markup-compatibility/2006" xmlns:p14="http://schemas.microsoft.com/office/powerpoint/2010/main">
          <mc:Choice Requires="p14">
            <p:contentPart p14:bwMode="auto" r:id="rId75">
              <p14:nvContentPartPr>
                <p14:cNvPr id="112" name="Ink 111">
                  <a:extLst>
                    <a:ext uri="{FF2B5EF4-FFF2-40B4-BE49-F238E27FC236}">
                      <a16:creationId xmlns:a16="http://schemas.microsoft.com/office/drawing/2014/main" id="{D19665E2-6C9C-89D5-C889-FF53EE463127}"/>
                    </a:ext>
                  </a:extLst>
                </p14:cNvPr>
                <p14:cNvContentPartPr/>
                <p14:nvPr/>
              </p14:nvContentPartPr>
              <p14:xfrm>
                <a:off x="8313233" y="4827308"/>
                <a:ext cx="45000" cy="115920"/>
              </p14:xfrm>
            </p:contentPart>
          </mc:Choice>
          <mc:Fallback xmlns="">
            <p:pic>
              <p:nvPicPr>
                <p:cNvPr id="112" name="Ink 111">
                  <a:extLst>
                    <a:ext uri="{FF2B5EF4-FFF2-40B4-BE49-F238E27FC236}">
                      <a16:creationId xmlns:a16="http://schemas.microsoft.com/office/drawing/2014/main" id="{D19665E2-6C9C-89D5-C889-FF53EE463127}"/>
                    </a:ext>
                  </a:extLst>
                </p:cNvPr>
                <p:cNvPicPr/>
                <p:nvPr/>
              </p:nvPicPr>
              <p:blipFill>
                <a:blip r:embed="rId42"/>
                <a:stretch>
                  <a:fillRect/>
                </a:stretch>
              </p:blipFill>
              <p:spPr>
                <a:xfrm>
                  <a:off x="8304233" y="4818668"/>
                  <a:ext cx="626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13" name="Ink 112">
                  <a:extLst>
                    <a:ext uri="{FF2B5EF4-FFF2-40B4-BE49-F238E27FC236}">
                      <a16:creationId xmlns:a16="http://schemas.microsoft.com/office/drawing/2014/main" id="{6D6CABFE-B019-8188-4727-D92DD953092B}"/>
                    </a:ext>
                  </a:extLst>
                </p14:cNvPr>
                <p14:cNvContentPartPr/>
                <p14:nvPr/>
              </p14:nvContentPartPr>
              <p14:xfrm>
                <a:off x="8365073" y="4893548"/>
                <a:ext cx="1080" cy="53640"/>
              </p14:xfrm>
            </p:contentPart>
          </mc:Choice>
          <mc:Fallback xmlns="">
            <p:pic>
              <p:nvPicPr>
                <p:cNvPr id="113" name="Ink 112">
                  <a:extLst>
                    <a:ext uri="{FF2B5EF4-FFF2-40B4-BE49-F238E27FC236}">
                      <a16:creationId xmlns:a16="http://schemas.microsoft.com/office/drawing/2014/main" id="{6D6CABFE-B019-8188-4727-D92DD953092B}"/>
                    </a:ext>
                  </a:extLst>
                </p:cNvPr>
                <p:cNvPicPr/>
                <p:nvPr/>
              </p:nvPicPr>
              <p:blipFill>
                <a:blip r:embed="rId44"/>
                <a:stretch>
                  <a:fillRect/>
                </a:stretch>
              </p:blipFill>
              <p:spPr>
                <a:xfrm>
                  <a:off x="8356073" y="4884548"/>
                  <a:ext cx="187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4" name="Ink 113">
                  <a:extLst>
                    <a:ext uri="{FF2B5EF4-FFF2-40B4-BE49-F238E27FC236}">
                      <a16:creationId xmlns:a16="http://schemas.microsoft.com/office/drawing/2014/main" id="{91524C44-5BDC-68ED-3F21-A444DC25E123}"/>
                    </a:ext>
                  </a:extLst>
                </p14:cNvPr>
                <p14:cNvContentPartPr/>
                <p14:nvPr/>
              </p14:nvContentPartPr>
              <p14:xfrm>
                <a:off x="8410433" y="4882748"/>
                <a:ext cx="57960" cy="69480"/>
              </p14:xfrm>
            </p:contentPart>
          </mc:Choice>
          <mc:Fallback xmlns="">
            <p:pic>
              <p:nvPicPr>
                <p:cNvPr id="114" name="Ink 113">
                  <a:extLst>
                    <a:ext uri="{FF2B5EF4-FFF2-40B4-BE49-F238E27FC236}">
                      <a16:creationId xmlns:a16="http://schemas.microsoft.com/office/drawing/2014/main" id="{91524C44-5BDC-68ED-3F21-A444DC25E123}"/>
                    </a:ext>
                  </a:extLst>
                </p:cNvPr>
                <p:cNvPicPr/>
                <p:nvPr/>
              </p:nvPicPr>
              <p:blipFill>
                <a:blip r:embed="rId46"/>
                <a:stretch>
                  <a:fillRect/>
                </a:stretch>
              </p:blipFill>
              <p:spPr>
                <a:xfrm>
                  <a:off x="8401433" y="4873748"/>
                  <a:ext cx="756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15" name="Ink 114">
                  <a:extLst>
                    <a:ext uri="{FF2B5EF4-FFF2-40B4-BE49-F238E27FC236}">
                      <a16:creationId xmlns:a16="http://schemas.microsoft.com/office/drawing/2014/main" id="{19F56684-923E-353B-FB9E-8209E900AA03}"/>
                    </a:ext>
                  </a:extLst>
                </p14:cNvPr>
                <p14:cNvContentPartPr/>
                <p14:nvPr/>
              </p14:nvContentPartPr>
              <p14:xfrm>
                <a:off x="8492513" y="4883828"/>
                <a:ext cx="99000" cy="48600"/>
              </p14:xfrm>
            </p:contentPart>
          </mc:Choice>
          <mc:Fallback xmlns="">
            <p:pic>
              <p:nvPicPr>
                <p:cNvPr id="115" name="Ink 114">
                  <a:extLst>
                    <a:ext uri="{FF2B5EF4-FFF2-40B4-BE49-F238E27FC236}">
                      <a16:creationId xmlns:a16="http://schemas.microsoft.com/office/drawing/2014/main" id="{19F56684-923E-353B-FB9E-8209E900AA03}"/>
                    </a:ext>
                  </a:extLst>
                </p:cNvPr>
                <p:cNvPicPr/>
                <p:nvPr/>
              </p:nvPicPr>
              <p:blipFill>
                <a:blip r:embed="rId48"/>
                <a:stretch>
                  <a:fillRect/>
                </a:stretch>
              </p:blipFill>
              <p:spPr>
                <a:xfrm>
                  <a:off x="8483873" y="4874828"/>
                  <a:ext cx="1166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6" name="Ink 115">
                  <a:extLst>
                    <a:ext uri="{FF2B5EF4-FFF2-40B4-BE49-F238E27FC236}">
                      <a16:creationId xmlns:a16="http://schemas.microsoft.com/office/drawing/2014/main" id="{1E96EE9F-88EA-4F99-E8E3-CDE72EB3A340}"/>
                    </a:ext>
                  </a:extLst>
                </p14:cNvPr>
                <p14:cNvContentPartPr/>
                <p14:nvPr/>
              </p14:nvContentPartPr>
              <p14:xfrm>
                <a:off x="8628233" y="4878428"/>
                <a:ext cx="77400" cy="75240"/>
              </p14:xfrm>
            </p:contentPart>
          </mc:Choice>
          <mc:Fallback xmlns="">
            <p:pic>
              <p:nvPicPr>
                <p:cNvPr id="116" name="Ink 115">
                  <a:extLst>
                    <a:ext uri="{FF2B5EF4-FFF2-40B4-BE49-F238E27FC236}">
                      <a16:creationId xmlns:a16="http://schemas.microsoft.com/office/drawing/2014/main" id="{1E96EE9F-88EA-4F99-E8E3-CDE72EB3A340}"/>
                    </a:ext>
                  </a:extLst>
                </p:cNvPr>
                <p:cNvPicPr/>
                <p:nvPr/>
              </p:nvPicPr>
              <p:blipFill>
                <a:blip r:embed="rId50"/>
                <a:stretch>
                  <a:fillRect/>
                </a:stretch>
              </p:blipFill>
              <p:spPr>
                <a:xfrm>
                  <a:off x="8619233" y="4869788"/>
                  <a:ext cx="95040" cy="92880"/>
                </a:xfrm>
                <a:prstGeom prst="rect">
                  <a:avLst/>
                </a:prstGeom>
              </p:spPr>
            </p:pic>
          </mc:Fallback>
        </mc:AlternateContent>
      </p:grpSp>
      <p:grpSp>
        <p:nvGrpSpPr>
          <p:cNvPr id="117" name="Group 116">
            <a:extLst>
              <a:ext uri="{FF2B5EF4-FFF2-40B4-BE49-F238E27FC236}">
                <a16:creationId xmlns:a16="http://schemas.microsoft.com/office/drawing/2014/main" id="{16E90DE8-F5E9-8008-7F55-B9947BA4CEEE}"/>
              </a:ext>
            </a:extLst>
          </p:cNvPr>
          <p:cNvGrpSpPr/>
          <p:nvPr/>
        </p:nvGrpSpPr>
        <p:grpSpPr>
          <a:xfrm>
            <a:off x="4772831" y="4172093"/>
            <a:ext cx="138960" cy="123840"/>
            <a:chOff x="8731193" y="4822268"/>
            <a:chExt cx="138960" cy="123840"/>
          </a:xfrm>
        </p:grpSpPr>
        <mc:AlternateContent xmlns:mc="http://schemas.openxmlformats.org/markup-compatibility/2006" xmlns:p14="http://schemas.microsoft.com/office/powerpoint/2010/main">
          <mc:Choice Requires="p14">
            <p:contentPart p14:bwMode="auto" r:id="rId80">
              <p14:nvContentPartPr>
                <p14:cNvPr id="118" name="Ink 117">
                  <a:extLst>
                    <a:ext uri="{FF2B5EF4-FFF2-40B4-BE49-F238E27FC236}">
                      <a16:creationId xmlns:a16="http://schemas.microsoft.com/office/drawing/2014/main" id="{8932BD12-A7E2-DBD8-DD00-B3300F494888}"/>
                    </a:ext>
                  </a:extLst>
                </p14:cNvPr>
                <p14:cNvContentPartPr/>
                <p14:nvPr/>
              </p14:nvContentPartPr>
              <p14:xfrm>
                <a:off x="8731193" y="4873028"/>
                <a:ext cx="41400" cy="70560"/>
              </p14:xfrm>
            </p:contentPart>
          </mc:Choice>
          <mc:Fallback xmlns="">
            <p:pic>
              <p:nvPicPr>
                <p:cNvPr id="118" name="Ink 117">
                  <a:extLst>
                    <a:ext uri="{FF2B5EF4-FFF2-40B4-BE49-F238E27FC236}">
                      <a16:creationId xmlns:a16="http://schemas.microsoft.com/office/drawing/2014/main" id="{8932BD12-A7E2-DBD8-DD00-B3300F494888}"/>
                    </a:ext>
                  </a:extLst>
                </p:cNvPr>
                <p:cNvPicPr/>
                <p:nvPr/>
              </p:nvPicPr>
              <p:blipFill>
                <a:blip r:embed="rId52"/>
                <a:stretch>
                  <a:fillRect/>
                </a:stretch>
              </p:blipFill>
              <p:spPr>
                <a:xfrm>
                  <a:off x="8722553" y="4864388"/>
                  <a:ext cx="590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9" name="Ink 118">
                  <a:extLst>
                    <a:ext uri="{FF2B5EF4-FFF2-40B4-BE49-F238E27FC236}">
                      <a16:creationId xmlns:a16="http://schemas.microsoft.com/office/drawing/2014/main" id="{B013DD7C-A7B2-C3E7-1843-8C673649F54F}"/>
                    </a:ext>
                  </a:extLst>
                </p14:cNvPr>
                <p14:cNvContentPartPr/>
                <p14:nvPr/>
              </p14:nvContentPartPr>
              <p14:xfrm>
                <a:off x="8805353" y="4831628"/>
                <a:ext cx="55800" cy="113760"/>
              </p14:xfrm>
            </p:contentPart>
          </mc:Choice>
          <mc:Fallback xmlns="">
            <p:pic>
              <p:nvPicPr>
                <p:cNvPr id="119" name="Ink 118">
                  <a:extLst>
                    <a:ext uri="{FF2B5EF4-FFF2-40B4-BE49-F238E27FC236}">
                      <a16:creationId xmlns:a16="http://schemas.microsoft.com/office/drawing/2014/main" id="{B013DD7C-A7B2-C3E7-1843-8C673649F54F}"/>
                    </a:ext>
                  </a:extLst>
                </p:cNvPr>
                <p:cNvPicPr/>
                <p:nvPr/>
              </p:nvPicPr>
              <p:blipFill>
                <a:blip r:embed="rId54"/>
                <a:stretch>
                  <a:fillRect/>
                </a:stretch>
              </p:blipFill>
              <p:spPr>
                <a:xfrm>
                  <a:off x="8796353" y="4822988"/>
                  <a:ext cx="73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0" name="Ink 119">
                  <a:extLst>
                    <a:ext uri="{FF2B5EF4-FFF2-40B4-BE49-F238E27FC236}">
                      <a16:creationId xmlns:a16="http://schemas.microsoft.com/office/drawing/2014/main" id="{694861B0-1CB6-6972-1EA1-E203B07894B4}"/>
                    </a:ext>
                  </a:extLst>
                </p14:cNvPr>
                <p14:cNvContentPartPr/>
                <p14:nvPr/>
              </p14:nvContentPartPr>
              <p14:xfrm>
                <a:off x="8850353" y="4822268"/>
                <a:ext cx="19800" cy="123840"/>
              </p14:xfrm>
            </p:contentPart>
          </mc:Choice>
          <mc:Fallback xmlns="">
            <p:pic>
              <p:nvPicPr>
                <p:cNvPr id="120" name="Ink 119">
                  <a:extLst>
                    <a:ext uri="{FF2B5EF4-FFF2-40B4-BE49-F238E27FC236}">
                      <a16:creationId xmlns:a16="http://schemas.microsoft.com/office/drawing/2014/main" id="{694861B0-1CB6-6972-1EA1-E203B07894B4}"/>
                    </a:ext>
                  </a:extLst>
                </p:cNvPr>
                <p:cNvPicPr/>
                <p:nvPr/>
              </p:nvPicPr>
              <p:blipFill>
                <a:blip r:embed="rId56"/>
                <a:stretch>
                  <a:fillRect/>
                </a:stretch>
              </p:blipFill>
              <p:spPr>
                <a:xfrm>
                  <a:off x="8841713" y="4813628"/>
                  <a:ext cx="37440" cy="141480"/>
                </a:xfrm>
                <a:prstGeom prst="rect">
                  <a:avLst/>
                </a:prstGeom>
              </p:spPr>
            </p:pic>
          </mc:Fallback>
        </mc:AlternateContent>
      </p:grpSp>
      <p:sp>
        <p:nvSpPr>
          <p:cNvPr id="121" name="Rectangle 120">
            <a:extLst>
              <a:ext uri="{FF2B5EF4-FFF2-40B4-BE49-F238E27FC236}">
                <a16:creationId xmlns:a16="http://schemas.microsoft.com/office/drawing/2014/main" id="{DE87FCDC-2A23-0262-0448-897FAE5D2D35}"/>
              </a:ext>
            </a:extLst>
          </p:cNvPr>
          <p:cNvSpPr/>
          <p:nvPr/>
        </p:nvSpPr>
        <p:spPr>
          <a:xfrm>
            <a:off x="6403262" y="1278877"/>
            <a:ext cx="5344789" cy="2995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39ABC61-EFD7-DBA1-F700-7C59F2A9AFC7}"/>
              </a:ext>
            </a:extLst>
          </p:cNvPr>
          <p:cNvPicPr>
            <a:picLocks noChangeAspect="1"/>
          </p:cNvPicPr>
          <p:nvPr/>
        </p:nvPicPr>
        <p:blipFill rotWithShape="1">
          <a:blip r:embed="rId83"/>
          <a:srcRect l="4487" b="46103"/>
          <a:stretch/>
        </p:blipFill>
        <p:spPr>
          <a:xfrm>
            <a:off x="6430105" y="1330054"/>
            <a:ext cx="1345281" cy="2398617"/>
          </a:xfrm>
          <a:prstGeom prst="rect">
            <a:avLst/>
          </a:prstGeom>
        </p:spPr>
      </p:pic>
      <p:pic>
        <p:nvPicPr>
          <p:cNvPr id="13" name="Picture 12">
            <a:extLst>
              <a:ext uri="{FF2B5EF4-FFF2-40B4-BE49-F238E27FC236}">
                <a16:creationId xmlns:a16="http://schemas.microsoft.com/office/drawing/2014/main" id="{435338F8-FFD6-AC08-0A49-5EDC55226222}"/>
              </a:ext>
            </a:extLst>
          </p:cNvPr>
          <p:cNvPicPr>
            <a:picLocks noChangeAspect="1"/>
          </p:cNvPicPr>
          <p:nvPr/>
        </p:nvPicPr>
        <p:blipFill rotWithShape="1">
          <a:blip r:embed="rId84"/>
          <a:srcRect l="22102" r="22357" b="57821"/>
          <a:stretch/>
        </p:blipFill>
        <p:spPr>
          <a:xfrm>
            <a:off x="9473823" y="1703768"/>
            <a:ext cx="923316" cy="1877112"/>
          </a:xfrm>
          <a:prstGeom prst="rect">
            <a:avLst/>
          </a:prstGeom>
        </p:spPr>
      </p:pic>
      <p:pic>
        <p:nvPicPr>
          <p:cNvPr id="20" name="Picture 19">
            <a:extLst>
              <a:ext uri="{FF2B5EF4-FFF2-40B4-BE49-F238E27FC236}">
                <a16:creationId xmlns:a16="http://schemas.microsoft.com/office/drawing/2014/main" id="{A9777D9F-FAB0-E6C0-9DC8-19A2B563CC79}"/>
              </a:ext>
            </a:extLst>
          </p:cNvPr>
          <p:cNvPicPr>
            <a:picLocks noChangeAspect="1"/>
          </p:cNvPicPr>
          <p:nvPr/>
        </p:nvPicPr>
        <p:blipFill rotWithShape="1">
          <a:blip r:embed="rId83"/>
          <a:srcRect t="56942"/>
          <a:stretch/>
        </p:blipFill>
        <p:spPr>
          <a:xfrm>
            <a:off x="10327991" y="2095131"/>
            <a:ext cx="1408482" cy="1916227"/>
          </a:xfrm>
          <a:prstGeom prst="rect">
            <a:avLst/>
          </a:prstGeom>
        </p:spPr>
      </p:pic>
      <p:pic>
        <p:nvPicPr>
          <p:cNvPr id="21" name="Picture 20">
            <a:extLst>
              <a:ext uri="{FF2B5EF4-FFF2-40B4-BE49-F238E27FC236}">
                <a16:creationId xmlns:a16="http://schemas.microsoft.com/office/drawing/2014/main" id="{55C83DD4-F26B-4A39-ABE5-B1285C6EBA6D}"/>
              </a:ext>
            </a:extLst>
          </p:cNvPr>
          <p:cNvPicPr>
            <a:picLocks noChangeAspect="1"/>
          </p:cNvPicPr>
          <p:nvPr/>
        </p:nvPicPr>
        <p:blipFill rotWithShape="1">
          <a:blip r:embed="rId84"/>
          <a:srcRect t="52214"/>
          <a:stretch/>
        </p:blipFill>
        <p:spPr>
          <a:xfrm>
            <a:off x="7854142" y="2105239"/>
            <a:ext cx="1662409" cy="2126614"/>
          </a:xfrm>
          <a:prstGeom prst="rect">
            <a:avLst/>
          </a:prstGeom>
        </p:spPr>
      </p:pic>
      <p:sp>
        <p:nvSpPr>
          <p:cNvPr id="127" name="TextBox 126">
            <a:extLst>
              <a:ext uri="{FF2B5EF4-FFF2-40B4-BE49-F238E27FC236}">
                <a16:creationId xmlns:a16="http://schemas.microsoft.com/office/drawing/2014/main" id="{A23F4ADE-AF5B-6E45-8353-533CB782EA36}"/>
              </a:ext>
            </a:extLst>
          </p:cNvPr>
          <p:cNvSpPr txBox="1"/>
          <p:nvPr/>
        </p:nvSpPr>
        <p:spPr>
          <a:xfrm>
            <a:off x="1221767" y="1640795"/>
            <a:ext cx="399096"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highlight>
                  <a:srgbClr val="FFFFFF"/>
                </a:highlight>
                <a:uLnTx/>
                <a:uFillTx/>
                <a:latin typeface="The Hand" panose="03070502030502020204" pitchFamily="66" charset="0"/>
                <a:ea typeface="+mn-ea"/>
                <a:cs typeface="+mn-cs"/>
              </a:rPr>
              <a:t>H</a:t>
            </a:r>
            <a:endParaRPr kumimoji="0" lang="en-US" sz="1800" b="0" i="0" u="none" strike="noStrike" kern="1200" cap="none" spc="0" normalizeH="0" baseline="0" noProof="0" dirty="0">
              <a:ln>
                <a:noFill/>
              </a:ln>
              <a:solidFill>
                <a:srgbClr val="FF0000"/>
              </a:solidFill>
              <a:effectLst/>
              <a:highlight>
                <a:srgbClr val="FFFFFF"/>
              </a:highligh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2EB0F7C3-63CF-CF1B-F30E-ADB4802F4EA6}"/>
              </a:ext>
            </a:extLst>
          </p:cNvPr>
          <p:cNvSpPr txBox="1"/>
          <p:nvPr/>
        </p:nvSpPr>
        <p:spPr>
          <a:xfrm>
            <a:off x="6573380" y="5432534"/>
            <a:ext cx="52585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50000"/>
                    <a:lumOff val="50000"/>
                  </a:prstClr>
                </a:solidFill>
                <a:effectLst/>
                <a:highlight>
                  <a:srgbClr val="FFFFFF"/>
                </a:highlight>
                <a:uLnTx/>
                <a:uFillTx/>
                <a:latin typeface="Hadassah Friedlaender" panose="02020603050405020304" pitchFamily="18" charset="-79"/>
                <a:ea typeface="+mn-ea"/>
                <a:cs typeface="Hadassah Friedlaender" panose="02020603050405020304" pitchFamily="18" charset="-79"/>
              </a:rPr>
              <a:t>Backens</a:t>
            </a:r>
            <a:r>
              <a:rPr kumimoji="0" lang="en-US" sz="1400" b="0" i="0" u="none" strike="noStrike" kern="1200" cap="none" spc="0" normalizeH="0" baseline="0" noProof="0" dirty="0">
                <a:ln>
                  <a:noFill/>
                </a:ln>
                <a:solidFill>
                  <a:prstClr val="black">
                    <a:lumMod val="50000"/>
                    <a:lumOff val="50000"/>
                  </a:prstClr>
                </a:solidFill>
                <a:effectLst/>
                <a:highlight>
                  <a:srgbClr val="FFFFFF"/>
                </a:highlight>
                <a:uLnTx/>
                <a:uFillTx/>
                <a:latin typeface="Hadassah Friedlaender" panose="02020603050405020304" pitchFamily="18" charset="-79"/>
                <a:ea typeface="+mn-ea"/>
                <a:cs typeface="Hadassah Friedlaender" panose="02020603050405020304" pitchFamily="18" charset="-79"/>
              </a:rPr>
              <a:t>, Kissinger, Miller-Bakewell, van de Wetering, </a:t>
            </a:r>
            <a:r>
              <a:rPr kumimoji="0" lang="en-US" sz="1400" b="0" i="0" u="none" strike="noStrike" kern="1200" cap="none" spc="0" normalizeH="0" baseline="0" noProof="0" dirty="0" err="1">
                <a:ln>
                  <a:noFill/>
                </a:ln>
                <a:solidFill>
                  <a:prstClr val="black">
                    <a:lumMod val="50000"/>
                    <a:lumOff val="50000"/>
                  </a:prstClr>
                </a:solidFill>
                <a:effectLst/>
                <a:highlight>
                  <a:srgbClr val="FFFFFF"/>
                </a:highlight>
                <a:uLnTx/>
                <a:uFillTx/>
                <a:latin typeface="Hadassah Friedlaender" panose="02020603050405020304" pitchFamily="18" charset="-79"/>
                <a:ea typeface="+mn-ea"/>
                <a:cs typeface="Hadassah Friedlaender" panose="02020603050405020304" pitchFamily="18" charset="-79"/>
              </a:rPr>
              <a:t>Wolffs</a:t>
            </a:r>
            <a:r>
              <a:rPr kumimoji="0" lang="en-US" sz="1400" b="0" i="0" u="none" strike="noStrike" kern="1200" cap="none" spc="0" normalizeH="0" baseline="0" noProof="0" dirty="0">
                <a:ln>
                  <a:noFill/>
                </a:ln>
                <a:solidFill>
                  <a:prstClr val="black">
                    <a:lumMod val="50000"/>
                    <a:lumOff val="50000"/>
                  </a:prstClr>
                </a:solidFill>
                <a:effectLst/>
                <a:highlight>
                  <a:srgbClr val="FFFFFF"/>
                </a:highlight>
                <a:uLnTx/>
                <a:uFillTx/>
                <a:latin typeface="Hadassah Friedlaender" panose="02020603050405020304" pitchFamily="18" charset="-79"/>
                <a:ea typeface="+mn-ea"/>
                <a:cs typeface="Hadassah Friedlaender" panose="02020603050405020304" pitchFamily="18" charset="-79"/>
              </a:rPr>
              <a:t> (2023) 10.32408/compositionality-5-5</a:t>
            </a:r>
          </a:p>
        </p:txBody>
      </p:sp>
    </p:spTree>
    <p:extLst>
      <p:ext uri="{BB962C8B-B14F-4D97-AF65-F5344CB8AC3E}">
        <p14:creationId xmlns:p14="http://schemas.microsoft.com/office/powerpoint/2010/main" val="4084708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A774C87-7A05-FFBE-E0FC-76BAE64F6C10}"/>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755C1302-8A89-CFD6-4297-CCC8C1783C90}"/>
              </a:ext>
            </a:extLst>
          </p:cNvPr>
          <p:cNvGrpSpPr/>
          <p:nvPr/>
        </p:nvGrpSpPr>
        <p:grpSpPr>
          <a:xfrm>
            <a:off x="1825285" y="595874"/>
            <a:ext cx="7772400" cy="1842058"/>
            <a:chOff x="555285" y="274828"/>
            <a:chExt cx="7772400" cy="1842058"/>
          </a:xfrm>
        </p:grpSpPr>
        <p:pic>
          <p:nvPicPr>
            <p:cNvPr id="6" name="Picture 5">
              <a:extLst>
                <a:ext uri="{FF2B5EF4-FFF2-40B4-BE49-F238E27FC236}">
                  <a16:creationId xmlns:a16="http://schemas.microsoft.com/office/drawing/2014/main" id="{FA1BF728-4DC3-7745-0810-C607D95A8206}"/>
                </a:ext>
              </a:extLst>
            </p:cNvPr>
            <p:cNvPicPr>
              <a:picLocks noChangeAspect="1"/>
            </p:cNvPicPr>
            <p:nvPr/>
          </p:nvPicPr>
          <p:blipFill>
            <a:blip r:embed="rId3"/>
            <a:stretch>
              <a:fillRect/>
            </a:stretch>
          </p:blipFill>
          <p:spPr>
            <a:xfrm>
              <a:off x="555285" y="274828"/>
              <a:ext cx="7772400" cy="1842058"/>
            </a:xfrm>
            <a:prstGeom prst="rect">
              <a:avLst/>
            </a:prstGeom>
          </p:spPr>
        </p:pic>
        <p:pic>
          <p:nvPicPr>
            <p:cNvPr id="55" name="Picture 54">
              <a:extLst>
                <a:ext uri="{FF2B5EF4-FFF2-40B4-BE49-F238E27FC236}">
                  <a16:creationId xmlns:a16="http://schemas.microsoft.com/office/drawing/2014/main" id="{62BA210E-C579-3A1E-7923-CF329992D9A2}"/>
                </a:ext>
              </a:extLst>
            </p:cNvPr>
            <p:cNvPicPr>
              <a:picLocks noChangeAspect="1"/>
            </p:cNvPicPr>
            <p:nvPr/>
          </p:nvPicPr>
          <p:blipFill>
            <a:blip r:embed="rId3"/>
            <a:srcRect l="43700" t="-1" r="53865" b="74694"/>
            <a:stretch/>
          </p:blipFill>
          <p:spPr>
            <a:xfrm>
              <a:off x="5078008" y="353656"/>
              <a:ext cx="189186" cy="466151"/>
            </a:xfrm>
            <a:prstGeom prst="rect">
              <a:avLst/>
            </a:prstGeom>
          </p:spPr>
        </p:pic>
        <p:pic>
          <p:nvPicPr>
            <p:cNvPr id="58" name="Picture 57">
              <a:extLst>
                <a:ext uri="{FF2B5EF4-FFF2-40B4-BE49-F238E27FC236}">
                  <a16:creationId xmlns:a16="http://schemas.microsoft.com/office/drawing/2014/main" id="{A3FEF68A-0D88-3C3B-44DC-A3315F3EFB9A}"/>
                </a:ext>
              </a:extLst>
            </p:cNvPr>
            <p:cNvPicPr>
              <a:picLocks noChangeAspect="1"/>
            </p:cNvPicPr>
            <p:nvPr/>
          </p:nvPicPr>
          <p:blipFill>
            <a:blip r:embed="rId3"/>
            <a:srcRect l="43700" t="-1" r="54426" b="79542"/>
            <a:stretch/>
          </p:blipFill>
          <p:spPr>
            <a:xfrm>
              <a:off x="7889526" y="337891"/>
              <a:ext cx="145633" cy="376848"/>
            </a:xfrm>
            <a:prstGeom prst="rect">
              <a:avLst/>
            </a:prstGeom>
          </p:spPr>
        </p:pic>
      </p:grpSp>
      <p:pic>
        <p:nvPicPr>
          <p:cNvPr id="3" name="Picture 2">
            <a:extLst>
              <a:ext uri="{FF2B5EF4-FFF2-40B4-BE49-F238E27FC236}">
                <a16:creationId xmlns:a16="http://schemas.microsoft.com/office/drawing/2014/main" id="{7C5E100B-21D0-9F0C-220A-57938D1CB70E}"/>
              </a:ext>
            </a:extLst>
          </p:cNvPr>
          <p:cNvPicPr>
            <a:picLocks noChangeAspect="1"/>
          </p:cNvPicPr>
          <p:nvPr/>
        </p:nvPicPr>
        <p:blipFill>
          <a:blip r:embed="rId4"/>
          <a:stretch>
            <a:fillRect/>
          </a:stretch>
        </p:blipFill>
        <p:spPr>
          <a:xfrm>
            <a:off x="3638843" y="2917236"/>
            <a:ext cx="4914314" cy="3344890"/>
          </a:xfrm>
          <a:prstGeom prst="rect">
            <a:avLst/>
          </a:prstGeom>
        </p:spPr>
      </p:pic>
    </p:spTree>
    <p:extLst>
      <p:ext uri="{BB962C8B-B14F-4D97-AF65-F5344CB8AC3E}">
        <p14:creationId xmlns:p14="http://schemas.microsoft.com/office/powerpoint/2010/main" val="14652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97A015-FAAE-4B75-D811-79BDF84130A5}"/>
            </a:ext>
          </a:extLst>
        </p:cNvPr>
        <p:cNvGrpSpPr/>
        <p:nvPr/>
      </p:nvGrpSpPr>
      <p:grpSpPr>
        <a:xfrm>
          <a:off x="0" y="0"/>
          <a:ext cx="0" cy="0"/>
          <a:chOff x="0" y="0"/>
          <a:chExt cx="0" cy="0"/>
        </a:xfrm>
      </p:grpSpPr>
      <p:grpSp>
        <p:nvGrpSpPr>
          <p:cNvPr id="278" name="Group 277">
            <a:extLst>
              <a:ext uri="{FF2B5EF4-FFF2-40B4-BE49-F238E27FC236}">
                <a16:creationId xmlns:a16="http://schemas.microsoft.com/office/drawing/2014/main" id="{1CF7155C-BB8F-FE40-D2C6-0FC6DC725F7E}"/>
              </a:ext>
            </a:extLst>
          </p:cNvPr>
          <p:cNvGrpSpPr/>
          <p:nvPr/>
        </p:nvGrpSpPr>
        <p:grpSpPr>
          <a:xfrm>
            <a:off x="1160567" y="2589073"/>
            <a:ext cx="4616902" cy="3254653"/>
            <a:chOff x="6403127" y="3202622"/>
            <a:chExt cx="4616902" cy="3254653"/>
          </a:xfrm>
        </p:grpSpPr>
        <p:sp>
          <p:nvSpPr>
            <p:cNvPr id="134" name="Title 1">
              <a:extLst>
                <a:ext uri="{FF2B5EF4-FFF2-40B4-BE49-F238E27FC236}">
                  <a16:creationId xmlns:a16="http://schemas.microsoft.com/office/drawing/2014/main" id="{57773922-7CCE-BBB8-7375-33FF3244E294}"/>
                </a:ext>
              </a:extLst>
            </p:cNvPr>
            <p:cNvSpPr txBox="1">
              <a:spLocks/>
            </p:cNvSpPr>
            <p:nvPr/>
          </p:nvSpPr>
          <p:spPr>
            <a:xfrm>
              <a:off x="6403127" y="3202622"/>
              <a:ext cx="4349782" cy="4504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Californian FB" panose="0207040306080B030204" pitchFamily="18" charset="77"/>
                </a:rPr>
                <a:t>The oracle </a:t>
              </a:r>
              <a:r>
                <a:rPr lang="en-US" sz="2000" dirty="0" err="1">
                  <a:latin typeface="Californian FB" panose="0207040306080B030204" pitchFamily="18" charset="77"/>
                </a:rPr>
                <a:t>U</a:t>
              </a:r>
              <a:r>
                <a:rPr lang="en-US" sz="2000" baseline="-25000" dirty="0" err="1">
                  <a:latin typeface="Californian FB" panose="0207040306080B030204" pitchFamily="18" charset="77"/>
                </a:rPr>
                <a:t>f</a:t>
              </a:r>
              <a:r>
                <a:rPr lang="en-US" sz="2000" dirty="0">
                  <a:latin typeface="Californian FB" panose="0207040306080B030204" pitchFamily="18" charset="77"/>
                </a:rPr>
                <a:t> for the classical function </a:t>
              </a:r>
            </a:p>
          </p:txBody>
        </p:sp>
        <mc:AlternateContent xmlns:mc="http://schemas.openxmlformats.org/markup-compatibility/2006" xmlns:p14="http://schemas.microsoft.com/office/powerpoint/2010/main">
          <mc:Choice Requires="p14">
            <p:contentPart p14:bwMode="auto" r:id="rId3">
              <p14:nvContentPartPr>
                <p14:cNvPr id="135" name="Ink 134">
                  <a:extLst>
                    <a:ext uri="{FF2B5EF4-FFF2-40B4-BE49-F238E27FC236}">
                      <a16:creationId xmlns:a16="http://schemas.microsoft.com/office/drawing/2014/main" id="{0FAAD2E4-50C7-4A0A-1EFC-C9AE0F21FC66}"/>
                    </a:ext>
                  </a:extLst>
                </p14:cNvPr>
                <p14:cNvContentPartPr/>
                <p14:nvPr/>
              </p14:nvContentPartPr>
              <p14:xfrm>
                <a:off x="7468989" y="4511306"/>
                <a:ext cx="277560" cy="324720"/>
              </p14:xfrm>
            </p:contentPart>
          </mc:Choice>
          <mc:Fallback xmlns="">
            <p:pic>
              <p:nvPicPr>
                <p:cNvPr id="135" name="Ink 134">
                  <a:extLst>
                    <a:ext uri="{FF2B5EF4-FFF2-40B4-BE49-F238E27FC236}">
                      <a16:creationId xmlns:a16="http://schemas.microsoft.com/office/drawing/2014/main" id="{0FAAD2E4-50C7-4A0A-1EFC-C9AE0F21FC66}"/>
                    </a:ext>
                  </a:extLst>
                </p:cNvPr>
                <p:cNvPicPr/>
                <p:nvPr/>
              </p:nvPicPr>
              <p:blipFill>
                <a:blip r:embed="rId4"/>
                <a:stretch>
                  <a:fillRect/>
                </a:stretch>
              </p:blipFill>
              <p:spPr>
                <a:xfrm>
                  <a:off x="7450989" y="4493326"/>
                  <a:ext cx="313200" cy="36032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6" name="Ink 135">
                  <a:extLst>
                    <a:ext uri="{FF2B5EF4-FFF2-40B4-BE49-F238E27FC236}">
                      <a16:creationId xmlns:a16="http://schemas.microsoft.com/office/drawing/2014/main" id="{F87D7173-D3F3-A910-21C0-680B499B9EAA}"/>
                    </a:ext>
                  </a:extLst>
                </p14:cNvPr>
                <p14:cNvContentPartPr/>
                <p14:nvPr/>
              </p14:nvContentPartPr>
              <p14:xfrm>
                <a:off x="7456029" y="5307626"/>
                <a:ext cx="255600" cy="257760"/>
              </p14:xfrm>
            </p:contentPart>
          </mc:Choice>
          <mc:Fallback xmlns="">
            <p:pic>
              <p:nvPicPr>
                <p:cNvPr id="136" name="Ink 135">
                  <a:extLst>
                    <a:ext uri="{FF2B5EF4-FFF2-40B4-BE49-F238E27FC236}">
                      <a16:creationId xmlns:a16="http://schemas.microsoft.com/office/drawing/2014/main" id="{F87D7173-D3F3-A910-21C0-680B499B9EAA}"/>
                    </a:ext>
                  </a:extLst>
                </p:cNvPr>
                <p:cNvPicPr/>
                <p:nvPr/>
              </p:nvPicPr>
              <p:blipFill>
                <a:blip r:embed="rId6"/>
                <a:stretch>
                  <a:fillRect/>
                </a:stretch>
              </p:blipFill>
              <p:spPr>
                <a:xfrm>
                  <a:off x="7438029" y="5289626"/>
                  <a:ext cx="291240" cy="293400"/>
                </a:xfrm>
                <a:prstGeom prst="rect">
                  <a:avLst/>
                </a:prstGeom>
              </p:spPr>
            </p:pic>
          </mc:Fallback>
        </mc:AlternateContent>
        <p:grpSp>
          <p:nvGrpSpPr>
            <p:cNvPr id="137" name="Group 136">
              <a:extLst>
                <a:ext uri="{FF2B5EF4-FFF2-40B4-BE49-F238E27FC236}">
                  <a16:creationId xmlns:a16="http://schemas.microsoft.com/office/drawing/2014/main" id="{FC2F233E-6AAF-5443-D9C2-DDE0C3EF876E}"/>
                </a:ext>
              </a:extLst>
            </p:cNvPr>
            <p:cNvGrpSpPr/>
            <p:nvPr/>
          </p:nvGrpSpPr>
          <p:grpSpPr>
            <a:xfrm>
              <a:off x="9756069" y="6197355"/>
              <a:ext cx="193320" cy="259920"/>
              <a:chOff x="4151740" y="6017162"/>
              <a:chExt cx="193320" cy="259920"/>
            </a:xfrm>
          </p:grpSpPr>
          <mc:AlternateContent xmlns:mc="http://schemas.openxmlformats.org/markup-compatibility/2006" xmlns:p14="http://schemas.microsoft.com/office/powerpoint/2010/main">
            <mc:Choice Requires="p14">
              <p:contentPart p14:bwMode="auto" r:id="rId7">
                <p14:nvContentPartPr>
                  <p14:cNvPr id="138" name="Ink 137">
                    <a:extLst>
                      <a:ext uri="{FF2B5EF4-FFF2-40B4-BE49-F238E27FC236}">
                        <a16:creationId xmlns:a16="http://schemas.microsoft.com/office/drawing/2014/main" id="{36877342-0A40-91A7-A07E-032F13FFAAB5}"/>
                      </a:ext>
                    </a:extLst>
                  </p14:cNvPr>
                  <p14:cNvContentPartPr/>
                  <p14:nvPr/>
                </p14:nvContentPartPr>
                <p14:xfrm>
                  <a:off x="4151740" y="6017162"/>
                  <a:ext cx="188280" cy="249120"/>
                </p14:xfrm>
              </p:contentPart>
            </mc:Choice>
            <mc:Fallback xmlns="">
              <p:pic>
                <p:nvPicPr>
                  <p:cNvPr id="138" name="Ink 137">
                    <a:extLst>
                      <a:ext uri="{FF2B5EF4-FFF2-40B4-BE49-F238E27FC236}">
                        <a16:creationId xmlns:a16="http://schemas.microsoft.com/office/drawing/2014/main" id="{36877342-0A40-91A7-A07E-032F13FFAAB5}"/>
                      </a:ext>
                    </a:extLst>
                  </p:cNvPr>
                  <p:cNvPicPr/>
                  <p:nvPr/>
                </p:nvPicPr>
                <p:blipFill>
                  <a:blip r:embed="rId8"/>
                  <a:stretch>
                    <a:fillRect/>
                  </a:stretch>
                </p:blipFill>
                <p:spPr>
                  <a:xfrm>
                    <a:off x="4133740" y="5999162"/>
                    <a:ext cx="22392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9" name="Ink 138">
                    <a:extLst>
                      <a:ext uri="{FF2B5EF4-FFF2-40B4-BE49-F238E27FC236}">
                        <a16:creationId xmlns:a16="http://schemas.microsoft.com/office/drawing/2014/main" id="{A21C80E5-010F-9C2B-DDAF-57BDE2D8B4AF}"/>
                      </a:ext>
                    </a:extLst>
                  </p14:cNvPr>
                  <p14:cNvContentPartPr/>
                  <p14:nvPr/>
                </p14:nvContentPartPr>
                <p14:xfrm>
                  <a:off x="4268380" y="6141002"/>
                  <a:ext cx="76680" cy="136080"/>
                </p14:xfrm>
              </p:contentPart>
            </mc:Choice>
            <mc:Fallback xmlns="">
              <p:pic>
                <p:nvPicPr>
                  <p:cNvPr id="139" name="Ink 138">
                    <a:extLst>
                      <a:ext uri="{FF2B5EF4-FFF2-40B4-BE49-F238E27FC236}">
                        <a16:creationId xmlns:a16="http://schemas.microsoft.com/office/drawing/2014/main" id="{A21C80E5-010F-9C2B-DDAF-57BDE2D8B4AF}"/>
                      </a:ext>
                    </a:extLst>
                  </p:cNvPr>
                  <p:cNvPicPr/>
                  <p:nvPr/>
                </p:nvPicPr>
                <p:blipFill>
                  <a:blip r:embed="rId10"/>
                  <a:stretch>
                    <a:fillRect/>
                  </a:stretch>
                </p:blipFill>
                <p:spPr>
                  <a:xfrm>
                    <a:off x="4250380" y="6122954"/>
                    <a:ext cx="112320" cy="17181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0" name="Ink 139">
                  <a:extLst>
                    <a:ext uri="{FF2B5EF4-FFF2-40B4-BE49-F238E27FC236}">
                      <a16:creationId xmlns:a16="http://schemas.microsoft.com/office/drawing/2014/main" id="{8D0CB5AF-E1FB-4BFC-9A9D-939DB2CC3723}"/>
                    </a:ext>
                  </a:extLst>
                </p14:cNvPr>
                <p14:cNvContentPartPr/>
                <p14:nvPr/>
              </p14:nvContentPartPr>
              <p14:xfrm>
                <a:off x="6527949" y="4657106"/>
                <a:ext cx="906480" cy="360"/>
              </p14:xfrm>
            </p:contentPart>
          </mc:Choice>
          <mc:Fallback xmlns="">
            <p:pic>
              <p:nvPicPr>
                <p:cNvPr id="140" name="Ink 139">
                  <a:extLst>
                    <a:ext uri="{FF2B5EF4-FFF2-40B4-BE49-F238E27FC236}">
                      <a16:creationId xmlns:a16="http://schemas.microsoft.com/office/drawing/2014/main" id="{8D0CB5AF-E1FB-4BFC-9A9D-939DB2CC3723}"/>
                    </a:ext>
                  </a:extLst>
                </p:cNvPr>
                <p:cNvPicPr/>
                <p:nvPr/>
              </p:nvPicPr>
              <p:blipFill>
                <a:blip r:embed="rId12"/>
                <a:stretch>
                  <a:fillRect/>
                </a:stretch>
              </p:blipFill>
              <p:spPr>
                <a:xfrm>
                  <a:off x="6509942" y="4639106"/>
                  <a:ext cx="942134"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1" name="Ink 140">
                  <a:extLst>
                    <a:ext uri="{FF2B5EF4-FFF2-40B4-BE49-F238E27FC236}">
                      <a16:creationId xmlns:a16="http://schemas.microsoft.com/office/drawing/2014/main" id="{70C4C16E-A12E-EE01-9AE0-5083E4FE82F7}"/>
                    </a:ext>
                  </a:extLst>
                </p14:cNvPr>
                <p14:cNvContentPartPr/>
                <p14:nvPr/>
              </p14:nvContentPartPr>
              <p14:xfrm>
                <a:off x="6522189" y="5435786"/>
                <a:ext cx="921600" cy="19440"/>
              </p14:xfrm>
            </p:contentPart>
          </mc:Choice>
          <mc:Fallback xmlns="">
            <p:pic>
              <p:nvPicPr>
                <p:cNvPr id="141" name="Ink 140">
                  <a:extLst>
                    <a:ext uri="{FF2B5EF4-FFF2-40B4-BE49-F238E27FC236}">
                      <a16:creationId xmlns:a16="http://schemas.microsoft.com/office/drawing/2014/main" id="{70C4C16E-A12E-EE01-9AE0-5083E4FE82F7}"/>
                    </a:ext>
                  </a:extLst>
                </p:cNvPr>
                <p:cNvPicPr/>
                <p:nvPr/>
              </p:nvPicPr>
              <p:blipFill>
                <a:blip r:embed="rId14"/>
                <a:stretch>
                  <a:fillRect/>
                </a:stretch>
              </p:blipFill>
              <p:spPr>
                <a:xfrm>
                  <a:off x="6504189" y="5417446"/>
                  <a:ext cx="957240" cy="557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2" name="Ink 141">
                  <a:extLst>
                    <a:ext uri="{FF2B5EF4-FFF2-40B4-BE49-F238E27FC236}">
                      <a16:creationId xmlns:a16="http://schemas.microsoft.com/office/drawing/2014/main" id="{4407AEE9-CF0A-CE78-D854-CBA8BAC1B800}"/>
                    </a:ext>
                  </a:extLst>
                </p14:cNvPr>
                <p14:cNvContentPartPr/>
                <p14:nvPr/>
              </p14:nvContentPartPr>
              <p14:xfrm>
                <a:off x="7795869" y="4606346"/>
                <a:ext cx="2407680" cy="28080"/>
              </p14:xfrm>
            </p:contentPart>
          </mc:Choice>
          <mc:Fallback xmlns="">
            <p:pic>
              <p:nvPicPr>
                <p:cNvPr id="142" name="Ink 141">
                  <a:extLst>
                    <a:ext uri="{FF2B5EF4-FFF2-40B4-BE49-F238E27FC236}">
                      <a16:creationId xmlns:a16="http://schemas.microsoft.com/office/drawing/2014/main" id="{4407AEE9-CF0A-CE78-D854-CBA8BAC1B800}"/>
                    </a:ext>
                  </a:extLst>
                </p:cNvPr>
                <p:cNvPicPr/>
                <p:nvPr/>
              </p:nvPicPr>
              <p:blipFill>
                <a:blip r:embed="rId16"/>
                <a:stretch>
                  <a:fillRect/>
                </a:stretch>
              </p:blipFill>
              <p:spPr>
                <a:xfrm>
                  <a:off x="7777866" y="4588346"/>
                  <a:ext cx="2443325"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3" name="Ink 142">
                  <a:extLst>
                    <a:ext uri="{FF2B5EF4-FFF2-40B4-BE49-F238E27FC236}">
                      <a16:creationId xmlns:a16="http://schemas.microsoft.com/office/drawing/2014/main" id="{B9A13919-C272-C29A-5455-3C27D616C1FB}"/>
                    </a:ext>
                  </a:extLst>
                </p14:cNvPr>
                <p14:cNvContentPartPr/>
                <p14:nvPr/>
              </p14:nvContentPartPr>
              <p14:xfrm>
                <a:off x="7745469" y="5413106"/>
                <a:ext cx="2536200" cy="78840"/>
              </p14:xfrm>
            </p:contentPart>
          </mc:Choice>
          <mc:Fallback xmlns="">
            <p:pic>
              <p:nvPicPr>
                <p:cNvPr id="143" name="Ink 142">
                  <a:extLst>
                    <a:ext uri="{FF2B5EF4-FFF2-40B4-BE49-F238E27FC236}">
                      <a16:creationId xmlns:a16="http://schemas.microsoft.com/office/drawing/2014/main" id="{B9A13919-C272-C29A-5455-3C27D616C1FB}"/>
                    </a:ext>
                  </a:extLst>
                </p:cNvPr>
                <p:cNvPicPr/>
                <p:nvPr/>
              </p:nvPicPr>
              <p:blipFill>
                <a:blip r:embed="rId18"/>
                <a:stretch>
                  <a:fillRect/>
                </a:stretch>
              </p:blipFill>
              <p:spPr>
                <a:xfrm>
                  <a:off x="7727469" y="5395188"/>
                  <a:ext cx="2571840" cy="114318"/>
                </a:xfrm>
                <a:prstGeom prst="rect">
                  <a:avLst/>
                </a:prstGeom>
              </p:spPr>
            </p:pic>
          </mc:Fallback>
        </mc:AlternateContent>
        <p:grpSp>
          <p:nvGrpSpPr>
            <p:cNvPr id="144" name="Group 143">
              <a:extLst>
                <a:ext uri="{FF2B5EF4-FFF2-40B4-BE49-F238E27FC236}">
                  <a16:creationId xmlns:a16="http://schemas.microsoft.com/office/drawing/2014/main" id="{8E921704-316D-F297-B59D-53B642B6D1BA}"/>
                </a:ext>
              </a:extLst>
            </p:cNvPr>
            <p:cNvGrpSpPr/>
            <p:nvPr/>
          </p:nvGrpSpPr>
          <p:grpSpPr>
            <a:xfrm>
              <a:off x="6584109" y="6315075"/>
              <a:ext cx="3150000" cy="12960"/>
              <a:chOff x="979780" y="6134882"/>
              <a:chExt cx="3150000" cy="12960"/>
            </a:xfrm>
          </p:grpSpPr>
          <mc:AlternateContent xmlns:mc="http://schemas.openxmlformats.org/markup-compatibility/2006" xmlns:p14="http://schemas.microsoft.com/office/powerpoint/2010/main">
            <mc:Choice Requires="p14">
              <p:contentPart p14:bwMode="auto" r:id="rId19">
                <p14:nvContentPartPr>
                  <p14:cNvPr id="145" name="Ink 144">
                    <a:extLst>
                      <a:ext uri="{FF2B5EF4-FFF2-40B4-BE49-F238E27FC236}">
                        <a16:creationId xmlns:a16="http://schemas.microsoft.com/office/drawing/2014/main" id="{99A034C5-1EA5-D12B-4E8F-86110BFFF13B}"/>
                      </a:ext>
                    </a:extLst>
                  </p14:cNvPr>
                  <p14:cNvContentPartPr/>
                  <p14:nvPr/>
                </p14:nvContentPartPr>
                <p14:xfrm>
                  <a:off x="979780" y="6134882"/>
                  <a:ext cx="368640" cy="3240"/>
                </p14:xfrm>
              </p:contentPart>
            </mc:Choice>
            <mc:Fallback xmlns="">
              <p:pic>
                <p:nvPicPr>
                  <p:cNvPr id="145" name="Ink 144">
                    <a:extLst>
                      <a:ext uri="{FF2B5EF4-FFF2-40B4-BE49-F238E27FC236}">
                        <a16:creationId xmlns:a16="http://schemas.microsoft.com/office/drawing/2014/main" id="{99A034C5-1EA5-D12B-4E8F-86110BFFF13B}"/>
                      </a:ext>
                    </a:extLst>
                  </p:cNvPr>
                  <p:cNvPicPr/>
                  <p:nvPr/>
                </p:nvPicPr>
                <p:blipFill>
                  <a:blip r:embed="rId20"/>
                  <a:stretch>
                    <a:fillRect/>
                  </a:stretch>
                </p:blipFill>
                <p:spPr>
                  <a:xfrm>
                    <a:off x="961780" y="6116882"/>
                    <a:ext cx="4042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6" name="Ink 145">
                    <a:extLst>
                      <a:ext uri="{FF2B5EF4-FFF2-40B4-BE49-F238E27FC236}">
                        <a16:creationId xmlns:a16="http://schemas.microsoft.com/office/drawing/2014/main" id="{64BAD62F-713E-5454-C336-8DDD401B1266}"/>
                      </a:ext>
                    </a:extLst>
                  </p14:cNvPr>
                  <p14:cNvContentPartPr/>
                  <p14:nvPr/>
                </p14:nvContentPartPr>
                <p14:xfrm>
                  <a:off x="1348060" y="6137762"/>
                  <a:ext cx="1165680" cy="360"/>
                </p14:xfrm>
              </p:contentPart>
            </mc:Choice>
            <mc:Fallback xmlns="">
              <p:pic>
                <p:nvPicPr>
                  <p:cNvPr id="146" name="Ink 145">
                    <a:extLst>
                      <a:ext uri="{FF2B5EF4-FFF2-40B4-BE49-F238E27FC236}">
                        <a16:creationId xmlns:a16="http://schemas.microsoft.com/office/drawing/2014/main" id="{64BAD62F-713E-5454-C336-8DDD401B1266}"/>
                      </a:ext>
                    </a:extLst>
                  </p:cNvPr>
                  <p:cNvPicPr/>
                  <p:nvPr/>
                </p:nvPicPr>
                <p:blipFill>
                  <a:blip r:embed="rId22"/>
                  <a:stretch>
                    <a:fillRect/>
                  </a:stretch>
                </p:blipFill>
                <p:spPr>
                  <a:xfrm>
                    <a:off x="1330054" y="6119762"/>
                    <a:ext cx="1201331"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7" name="Ink 146">
                    <a:extLst>
                      <a:ext uri="{FF2B5EF4-FFF2-40B4-BE49-F238E27FC236}">
                        <a16:creationId xmlns:a16="http://schemas.microsoft.com/office/drawing/2014/main" id="{42F842E1-4F63-8824-B849-129B0B35FCB0}"/>
                      </a:ext>
                    </a:extLst>
                  </p14:cNvPr>
                  <p14:cNvContentPartPr/>
                  <p14:nvPr/>
                </p14:nvContentPartPr>
                <p14:xfrm>
                  <a:off x="2513380" y="6137762"/>
                  <a:ext cx="906840" cy="5400"/>
                </p14:xfrm>
              </p:contentPart>
            </mc:Choice>
            <mc:Fallback xmlns="">
              <p:pic>
                <p:nvPicPr>
                  <p:cNvPr id="147" name="Ink 146">
                    <a:extLst>
                      <a:ext uri="{FF2B5EF4-FFF2-40B4-BE49-F238E27FC236}">
                        <a16:creationId xmlns:a16="http://schemas.microsoft.com/office/drawing/2014/main" id="{42F842E1-4F63-8824-B849-129B0B35FCB0}"/>
                      </a:ext>
                    </a:extLst>
                  </p:cNvPr>
                  <p:cNvPicPr/>
                  <p:nvPr/>
                </p:nvPicPr>
                <p:blipFill>
                  <a:blip r:embed="rId24"/>
                  <a:stretch>
                    <a:fillRect/>
                  </a:stretch>
                </p:blipFill>
                <p:spPr>
                  <a:xfrm>
                    <a:off x="2495387" y="6119762"/>
                    <a:ext cx="942466"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8" name="Ink 147">
                    <a:extLst>
                      <a:ext uri="{FF2B5EF4-FFF2-40B4-BE49-F238E27FC236}">
                        <a16:creationId xmlns:a16="http://schemas.microsoft.com/office/drawing/2014/main" id="{876312CB-6FB8-A626-62C5-8A506DCCEB39}"/>
                      </a:ext>
                    </a:extLst>
                  </p14:cNvPr>
                  <p14:cNvContentPartPr/>
                  <p14:nvPr/>
                </p14:nvContentPartPr>
                <p14:xfrm>
                  <a:off x="3425980" y="6142442"/>
                  <a:ext cx="703800" cy="5400"/>
                </p14:xfrm>
              </p:contentPart>
            </mc:Choice>
            <mc:Fallback xmlns="">
              <p:pic>
                <p:nvPicPr>
                  <p:cNvPr id="148" name="Ink 147">
                    <a:extLst>
                      <a:ext uri="{FF2B5EF4-FFF2-40B4-BE49-F238E27FC236}">
                        <a16:creationId xmlns:a16="http://schemas.microsoft.com/office/drawing/2014/main" id="{876312CB-6FB8-A626-62C5-8A506DCCEB39}"/>
                      </a:ext>
                    </a:extLst>
                  </p:cNvPr>
                  <p:cNvPicPr/>
                  <p:nvPr/>
                </p:nvPicPr>
                <p:blipFill>
                  <a:blip r:embed="rId26"/>
                  <a:stretch>
                    <a:fillRect/>
                  </a:stretch>
                </p:blipFill>
                <p:spPr>
                  <a:xfrm>
                    <a:off x="3407980" y="6123156"/>
                    <a:ext cx="739440" cy="4358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49" name="Ink 148">
                  <a:extLst>
                    <a:ext uri="{FF2B5EF4-FFF2-40B4-BE49-F238E27FC236}">
                      <a16:creationId xmlns:a16="http://schemas.microsoft.com/office/drawing/2014/main" id="{C3DF48D5-1D5C-3741-545E-E677AA5C1582}"/>
                    </a:ext>
                  </a:extLst>
                </p14:cNvPr>
                <p14:cNvContentPartPr/>
                <p14:nvPr/>
              </p14:nvContentPartPr>
              <p14:xfrm>
                <a:off x="9973149" y="6332715"/>
                <a:ext cx="344520" cy="360"/>
              </p14:xfrm>
            </p:contentPart>
          </mc:Choice>
          <mc:Fallback xmlns="">
            <p:pic>
              <p:nvPicPr>
                <p:cNvPr id="149" name="Ink 148">
                  <a:extLst>
                    <a:ext uri="{FF2B5EF4-FFF2-40B4-BE49-F238E27FC236}">
                      <a16:creationId xmlns:a16="http://schemas.microsoft.com/office/drawing/2014/main" id="{C3DF48D5-1D5C-3741-545E-E677AA5C1582}"/>
                    </a:ext>
                  </a:extLst>
                </p:cNvPr>
                <p:cNvPicPr/>
                <p:nvPr/>
              </p:nvPicPr>
              <p:blipFill>
                <a:blip r:embed="rId28"/>
                <a:stretch>
                  <a:fillRect/>
                </a:stretch>
              </p:blipFill>
              <p:spPr>
                <a:xfrm>
                  <a:off x="9955130" y="6314715"/>
                  <a:ext cx="380197"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1" name="Ink 150">
                  <a:extLst>
                    <a:ext uri="{FF2B5EF4-FFF2-40B4-BE49-F238E27FC236}">
                      <a16:creationId xmlns:a16="http://schemas.microsoft.com/office/drawing/2014/main" id="{318EA56B-0ED7-0A2A-8883-D02EE9875718}"/>
                    </a:ext>
                  </a:extLst>
                </p14:cNvPr>
                <p14:cNvContentPartPr/>
                <p14:nvPr/>
              </p14:nvContentPartPr>
              <p14:xfrm>
                <a:off x="7683189" y="5567546"/>
                <a:ext cx="256680" cy="245880"/>
              </p14:xfrm>
            </p:contentPart>
          </mc:Choice>
          <mc:Fallback xmlns="">
            <p:pic>
              <p:nvPicPr>
                <p:cNvPr id="151" name="Ink 150">
                  <a:extLst>
                    <a:ext uri="{FF2B5EF4-FFF2-40B4-BE49-F238E27FC236}">
                      <a16:creationId xmlns:a16="http://schemas.microsoft.com/office/drawing/2014/main" id="{318EA56B-0ED7-0A2A-8883-D02EE9875718}"/>
                    </a:ext>
                  </a:extLst>
                </p:cNvPr>
                <p:cNvPicPr/>
                <p:nvPr/>
              </p:nvPicPr>
              <p:blipFill>
                <a:blip r:embed="rId30"/>
                <a:stretch>
                  <a:fillRect/>
                </a:stretch>
              </p:blipFill>
              <p:spPr>
                <a:xfrm>
                  <a:off x="7665189" y="5549546"/>
                  <a:ext cx="2923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2" name="Ink 151">
                  <a:extLst>
                    <a:ext uri="{FF2B5EF4-FFF2-40B4-BE49-F238E27FC236}">
                      <a16:creationId xmlns:a16="http://schemas.microsoft.com/office/drawing/2014/main" id="{C6F1A199-D021-6F46-D9CA-CFEE52800446}"/>
                    </a:ext>
                  </a:extLst>
                </p14:cNvPr>
                <p14:cNvContentPartPr/>
                <p14:nvPr/>
              </p14:nvContentPartPr>
              <p14:xfrm>
                <a:off x="7737909" y="4710746"/>
                <a:ext cx="605880" cy="973080"/>
              </p14:xfrm>
            </p:contentPart>
          </mc:Choice>
          <mc:Fallback xmlns="">
            <p:pic>
              <p:nvPicPr>
                <p:cNvPr id="152" name="Ink 151">
                  <a:extLst>
                    <a:ext uri="{FF2B5EF4-FFF2-40B4-BE49-F238E27FC236}">
                      <a16:creationId xmlns:a16="http://schemas.microsoft.com/office/drawing/2014/main" id="{C6F1A199-D021-6F46-D9CA-CFEE52800446}"/>
                    </a:ext>
                  </a:extLst>
                </p:cNvPr>
                <p:cNvPicPr/>
                <p:nvPr/>
              </p:nvPicPr>
              <p:blipFill>
                <a:blip r:embed="rId32"/>
                <a:stretch>
                  <a:fillRect/>
                </a:stretch>
              </p:blipFill>
              <p:spPr>
                <a:xfrm>
                  <a:off x="7719909" y="4692746"/>
                  <a:ext cx="641520" cy="10087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4" name="Ink 153">
                  <a:extLst>
                    <a:ext uri="{FF2B5EF4-FFF2-40B4-BE49-F238E27FC236}">
                      <a16:creationId xmlns:a16="http://schemas.microsoft.com/office/drawing/2014/main" id="{5E69189E-3702-FB79-0E99-B600EC09225E}"/>
                    </a:ext>
                  </a:extLst>
                </p14:cNvPr>
                <p14:cNvContentPartPr/>
                <p14:nvPr/>
              </p14:nvContentPartPr>
              <p14:xfrm>
                <a:off x="8804589" y="6039506"/>
                <a:ext cx="3960" cy="34560"/>
              </p14:xfrm>
            </p:contentPart>
          </mc:Choice>
          <mc:Fallback xmlns="">
            <p:pic>
              <p:nvPicPr>
                <p:cNvPr id="154" name="Ink 153">
                  <a:extLst>
                    <a:ext uri="{FF2B5EF4-FFF2-40B4-BE49-F238E27FC236}">
                      <a16:creationId xmlns:a16="http://schemas.microsoft.com/office/drawing/2014/main" id="{5E69189E-3702-FB79-0E99-B600EC09225E}"/>
                    </a:ext>
                  </a:extLst>
                </p:cNvPr>
                <p:cNvPicPr/>
                <p:nvPr/>
              </p:nvPicPr>
              <p:blipFill>
                <a:blip r:embed="rId34"/>
                <a:stretch>
                  <a:fillRect/>
                </a:stretch>
              </p:blipFill>
              <p:spPr>
                <a:xfrm>
                  <a:off x="8786589" y="6021506"/>
                  <a:ext cx="3960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5" name="Ink 154">
                  <a:extLst>
                    <a:ext uri="{FF2B5EF4-FFF2-40B4-BE49-F238E27FC236}">
                      <a16:creationId xmlns:a16="http://schemas.microsoft.com/office/drawing/2014/main" id="{3593AF17-1CD0-E081-94FD-DB4BF893726B}"/>
                    </a:ext>
                  </a:extLst>
                </p14:cNvPr>
                <p14:cNvContentPartPr/>
                <p14:nvPr/>
              </p14:nvContentPartPr>
              <p14:xfrm>
                <a:off x="9019149" y="5944106"/>
                <a:ext cx="804600" cy="258840"/>
              </p14:xfrm>
            </p:contentPart>
          </mc:Choice>
          <mc:Fallback xmlns="">
            <p:pic>
              <p:nvPicPr>
                <p:cNvPr id="155" name="Ink 154">
                  <a:extLst>
                    <a:ext uri="{FF2B5EF4-FFF2-40B4-BE49-F238E27FC236}">
                      <a16:creationId xmlns:a16="http://schemas.microsoft.com/office/drawing/2014/main" id="{3593AF17-1CD0-E081-94FD-DB4BF893726B}"/>
                    </a:ext>
                  </a:extLst>
                </p:cNvPr>
                <p:cNvPicPr/>
                <p:nvPr/>
              </p:nvPicPr>
              <p:blipFill>
                <a:blip r:embed="rId36"/>
                <a:stretch>
                  <a:fillRect/>
                </a:stretch>
              </p:blipFill>
              <p:spPr>
                <a:xfrm>
                  <a:off x="9001149" y="5926081"/>
                  <a:ext cx="840240" cy="294530"/>
                </a:xfrm>
                <a:prstGeom prst="rect">
                  <a:avLst/>
                </a:prstGeom>
              </p:spPr>
            </p:pic>
          </mc:Fallback>
        </mc:AlternateContent>
        <p:grpSp>
          <p:nvGrpSpPr>
            <p:cNvPr id="157" name="Group 156">
              <a:extLst>
                <a:ext uri="{FF2B5EF4-FFF2-40B4-BE49-F238E27FC236}">
                  <a16:creationId xmlns:a16="http://schemas.microsoft.com/office/drawing/2014/main" id="{F8D7F21D-A1FD-7EF8-314A-A628DEF8341B}"/>
                </a:ext>
              </a:extLst>
            </p:cNvPr>
            <p:cNvGrpSpPr/>
            <p:nvPr/>
          </p:nvGrpSpPr>
          <p:grpSpPr>
            <a:xfrm>
              <a:off x="6512109" y="4357586"/>
              <a:ext cx="184320" cy="210240"/>
              <a:chOff x="907780" y="3749882"/>
              <a:chExt cx="184320" cy="210240"/>
            </a:xfrm>
          </p:grpSpPr>
          <mc:AlternateContent xmlns:mc="http://schemas.openxmlformats.org/markup-compatibility/2006" xmlns:p14="http://schemas.microsoft.com/office/powerpoint/2010/main">
            <mc:Choice Requires="p14">
              <p:contentPart p14:bwMode="auto" r:id="rId37">
                <p14:nvContentPartPr>
                  <p14:cNvPr id="158" name="Ink 157">
                    <a:extLst>
                      <a:ext uri="{FF2B5EF4-FFF2-40B4-BE49-F238E27FC236}">
                        <a16:creationId xmlns:a16="http://schemas.microsoft.com/office/drawing/2014/main" id="{82D9D8E2-81FB-D96F-738B-5463CA837DAD}"/>
                      </a:ext>
                    </a:extLst>
                  </p14:cNvPr>
                  <p14:cNvContentPartPr/>
                  <p14:nvPr/>
                </p14:nvContentPartPr>
                <p14:xfrm>
                  <a:off x="908500" y="3784442"/>
                  <a:ext cx="114840" cy="121680"/>
                </p14:xfrm>
              </p:contentPart>
            </mc:Choice>
            <mc:Fallback xmlns="">
              <p:pic>
                <p:nvPicPr>
                  <p:cNvPr id="158" name="Ink 157">
                    <a:extLst>
                      <a:ext uri="{FF2B5EF4-FFF2-40B4-BE49-F238E27FC236}">
                        <a16:creationId xmlns:a16="http://schemas.microsoft.com/office/drawing/2014/main" id="{82D9D8E2-81FB-D96F-738B-5463CA837DAD}"/>
                      </a:ext>
                    </a:extLst>
                  </p:cNvPr>
                  <p:cNvPicPr/>
                  <p:nvPr/>
                </p:nvPicPr>
                <p:blipFill>
                  <a:blip r:embed="rId38"/>
                  <a:stretch>
                    <a:fillRect/>
                  </a:stretch>
                </p:blipFill>
                <p:spPr>
                  <a:xfrm>
                    <a:off x="899500" y="3775442"/>
                    <a:ext cx="1324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0" name="Ink 159">
                    <a:extLst>
                      <a:ext uri="{FF2B5EF4-FFF2-40B4-BE49-F238E27FC236}">
                        <a16:creationId xmlns:a16="http://schemas.microsoft.com/office/drawing/2014/main" id="{31D5A1B0-5696-48DA-3F4A-3306CCD84413}"/>
                      </a:ext>
                    </a:extLst>
                  </p14:cNvPr>
                  <p14:cNvContentPartPr/>
                  <p14:nvPr/>
                </p14:nvContentPartPr>
                <p14:xfrm>
                  <a:off x="907780" y="3749882"/>
                  <a:ext cx="108720" cy="181440"/>
                </p14:xfrm>
              </p:contentPart>
            </mc:Choice>
            <mc:Fallback xmlns="">
              <p:pic>
                <p:nvPicPr>
                  <p:cNvPr id="160" name="Ink 159">
                    <a:extLst>
                      <a:ext uri="{FF2B5EF4-FFF2-40B4-BE49-F238E27FC236}">
                        <a16:creationId xmlns:a16="http://schemas.microsoft.com/office/drawing/2014/main" id="{31D5A1B0-5696-48DA-3F4A-3306CCD84413}"/>
                      </a:ext>
                    </a:extLst>
                  </p:cNvPr>
                  <p:cNvPicPr/>
                  <p:nvPr/>
                </p:nvPicPr>
                <p:blipFill>
                  <a:blip r:embed="rId40"/>
                  <a:stretch>
                    <a:fillRect/>
                  </a:stretch>
                </p:blipFill>
                <p:spPr>
                  <a:xfrm>
                    <a:off x="898780" y="3740882"/>
                    <a:ext cx="1263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1" name="Ink 160">
                    <a:extLst>
                      <a:ext uri="{FF2B5EF4-FFF2-40B4-BE49-F238E27FC236}">
                        <a16:creationId xmlns:a16="http://schemas.microsoft.com/office/drawing/2014/main" id="{544D05C5-183E-ED9A-94E2-A50568CC28E3}"/>
                      </a:ext>
                    </a:extLst>
                  </p14:cNvPr>
                  <p14:cNvContentPartPr/>
                  <p14:nvPr/>
                </p14:nvContentPartPr>
                <p14:xfrm>
                  <a:off x="1089220" y="3856442"/>
                  <a:ext cx="2880" cy="103680"/>
                </p14:xfrm>
              </p:contentPart>
            </mc:Choice>
            <mc:Fallback xmlns="">
              <p:pic>
                <p:nvPicPr>
                  <p:cNvPr id="161" name="Ink 160">
                    <a:extLst>
                      <a:ext uri="{FF2B5EF4-FFF2-40B4-BE49-F238E27FC236}">
                        <a16:creationId xmlns:a16="http://schemas.microsoft.com/office/drawing/2014/main" id="{544D05C5-183E-ED9A-94E2-A50568CC28E3}"/>
                      </a:ext>
                    </a:extLst>
                  </p:cNvPr>
                  <p:cNvPicPr/>
                  <p:nvPr/>
                </p:nvPicPr>
                <p:blipFill>
                  <a:blip r:embed="rId42"/>
                  <a:stretch>
                    <a:fillRect/>
                  </a:stretch>
                </p:blipFill>
                <p:spPr>
                  <a:xfrm>
                    <a:off x="1080220" y="3847442"/>
                    <a:ext cx="20520" cy="121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
              <p14:nvContentPartPr>
                <p14:cNvPr id="162" name="Ink 161">
                  <a:extLst>
                    <a:ext uri="{FF2B5EF4-FFF2-40B4-BE49-F238E27FC236}">
                      <a16:creationId xmlns:a16="http://schemas.microsoft.com/office/drawing/2014/main" id="{3BF7F222-6C81-BEC0-1E42-6FB9F72C5D7B}"/>
                    </a:ext>
                  </a:extLst>
                </p14:cNvPr>
                <p14:cNvContentPartPr/>
                <p14:nvPr/>
              </p14:nvContentPartPr>
              <p14:xfrm>
                <a:off x="6705069" y="4830266"/>
                <a:ext cx="360" cy="360"/>
              </p14:xfrm>
            </p:contentPart>
          </mc:Choice>
          <mc:Fallback xmlns="">
            <p:pic>
              <p:nvPicPr>
                <p:cNvPr id="162" name="Ink 161">
                  <a:extLst>
                    <a:ext uri="{FF2B5EF4-FFF2-40B4-BE49-F238E27FC236}">
                      <a16:creationId xmlns:a16="http://schemas.microsoft.com/office/drawing/2014/main" id="{3BF7F222-6C81-BEC0-1E42-6FB9F72C5D7B}"/>
                    </a:ext>
                  </a:extLst>
                </p:cNvPr>
                <p:cNvPicPr/>
                <p:nvPr/>
              </p:nvPicPr>
              <p:blipFill>
                <a:blip r:embed="rId44"/>
                <a:stretch>
                  <a:fillRect/>
                </a:stretch>
              </p:blipFill>
              <p:spPr>
                <a:xfrm>
                  <a:off x="6687069" y="48122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64" name="Ink 163">
                  <a:extLst>
                    <a:ext uri="{FF2B5EF4-FFF2-40B4-BE49-F238E27FC236}">
                      <a16:creationId xmlns:a16="http://schemas.microsoft.com/office/drawing/2014/main" id="{9C628F3A-61AE-A3FF-475B-885BF50A2924}"/>
                    </a:ext>
                  </a:extLst>
                </p14:cNvPr>
                <p14:cNvContentPartPr/>
                <p14:nvPr/>
              </p14:nvContentPartPr>
              <p14:xfrm>
                <a:off x="6714789" y="5036186"/>
                <a:ext cx="360" cy="360"/>
              </p14:xfrm>
            </p:contentPart>
          </mc:Choice>
          <mc:Fallback xmlns="">
            <p:pic>
              <p:nvPicPr>
                <p:cNvPr id="164" name="Ink 163">
                  <a:extLst>
                    <a:ext uri="{FF2B5EF4-FFF2-40B4-BE49-F238E27FC236}">
                      <a16:creationId xmlns:a16="http://schemas.microsoft.com/office/drawing/2014/main" id="{9C628F3A-61AE-A3FF-475B-885BF50A2924}"/>
                    </a:ext>
                  </a:extLst>
                </p:cNvPr>
                <p:cNvPicPr/>
                <p:nvPr/>
              </p:nvPicPr>
              <p:blipFill>
                <a:blip r:embed="rId44"/>
                <a:stretch>
                  <a:fillRect/>
                </a:stretch>
              </p:blipFill>
              <p:spPr>
                <a:xfrm>
                  <a:off x="6696789" y="50181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65" name="Ink 164">
                  <a:extLst>
                    <a:ext uri="{FF2B5EF4-FFF2-40B4-BE49-F238E27FC236}">
                      <a16:creationId xmlns:a16="http://schemas.microsoft.com/office/drawing/2014/main" id="{20422599-4372-228C-1B9B-2A37EB38AADA}"/>
                    </a:ext>
                  </a:extLst>
                </p14:cNvPr>
                <p14:cNvContentPartPr/>
                <p14:nvPr/>
              </p14:nvContentPartPr>
              <p14:xfrm>
                <a:off x="6727749" y="5258666"/>
                <a:ext cx="360" cy="360"/>
              </p14:xfrm>
            </p:contentPart>
          </mc:Choice>
          <mc:Fallback xmlns="">
            <p:pic>
              <p:nvPicPr>
                <p:cNvPr id="165" name="Ink 164">
                  <a:extLst>
                    <a:ext uri="{FF2B5EF4-FFF2-40B4-BE49-F238E27FC236}">
                      <a16:creationId xmlns:a16="http://schemas.microsoft.com/office/drawing/2014/main" id="{20422599-4372-228C-1B9B-2A37EB38AADA}"/>
                    </a:ext>
                  </a:extLst>
                </p:cNvPr>
                <p:cNvPicPr/>
                <p:nvPr/>
              </p:nvPicPr>
              <p:blipFill>
                <a:blip r:embed="rId44"/>
                <a:stretch>
                  <a:fillRect/>
                </a:stretch>
              </p:blipFill>
              <p:spPr>
                <a:xfrm>
                  <a:off x="6709749" y="5240666"/>
                  <a:ext cx="36000" cy="36000"/>
                </a:xfrm>
                <a:prstGeom prst="rect">
                  <a:avLst/>
                </a:prstGeom>
              </p:spPr>
            </p:pic>
          </mc:Fallback>
        </mc:AlternateContent>
        <p:grpSp>
          <p:nvGrpSpPr>
            <p:cNvPr id="166" name="Group 165">
              <a:extLst>
                <a:ext uri="{FF2B5EF4-FFF2-40B4-BE49-F238E27FC236}">
                  <a16:creationId xmlns:a16="http://schemas.microsoft.com/office/drawing/2014/main" id="{4350B42F-9213-1176-2122-3506E41E6DC1}"/>
                </a:ext>
              </a:extLst>
            </p:cNvPr>
            <p:cNvGrpSpPr/>
            <p:nvPr/>
          </p:nvGrpSpPr>
          <p:grpSpPr>
            <a:xfrm>
              <a:off x="7936269" y="5602826"/>
              <a:ext cx="1068120" cy="568440"/>
              <a:chOff x="2331940" y="4995122"/>
              <a:chExt cx="1068120" cy="568440"/>
            </a:xfrm>
          </p:grpSpPr>
          <mc:AlternateContent xmlns:mc="http://schemas.openxmlformats.org/markup-compatibility/2006" xmlns:p14="http://schemas.microsoft.com/office/powerpoint/2010/main">
            <mc:Choice Requires="p14">
              <p:contentPart p14:bwMode="auto" r:id="rId47">
                <p14:nvContentPartPr>
                  <p14:cNvPr id="167" name="Ink 166">
                    <a:extLst>
                      <a:ext uri="{FF2B5EF4-FFF2-40B4-BE49-F238E27FC236}">
                        <a16:creationId xmlns:a16="http://schemas.microsoft.com/office/drawing/2014/main" id="{68010741-C0BE-8F32-B8F5-B991087D2636}"/>
                      </a:ext>
                    </a:extLst>
                  </p14:cNvPr>
                  <p14:cNvContentPartPr/>
                  <p14:nvPr/>
                </p14:nvContentPartPr>
                <p14:xfrm>
                  <a:off x="2331940" y="5206442"/>
                  <a:ext cx="301320" cy="150480"/>
                </p14:xfrm>
              </p:contentPart>
            </mc:Choice>
            <mc:Fallback xmlns="">
              <p:pic>
                <p:nvPicPr>
                  <p:cNvPr id="167" name="Ink 166">
                    <a:extLst>
                      <a:ext uri="{FF2B5EF4-FFF2-40B4-BE49-F238E27FC236}">
                        <a16:creationId xmlns:a16="http://schemas.microsoft.com/office/drawing/2014/main" id="{68010741-C0BE-8F32-B8F5-B991087D2636}"/>
                      </a:ext>
                    </a:extLst>
                  </p:cNvPr>
                  <p:cNvPicPr/>
                  <p:nvPr/>
                </p:nvPicPr>
                <p:blipFill>
                  <a:blip r:embed="rId48"/>
                  <a:stretch>
                    <a:fillRect/>
                  </a:stretch>
                </p:blipFill>
                <p:spPr>
                  <a:xfrm>
                    <a:off x="2313940" y="5188442"/>
                    <a:ext cx="3369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68" name="Ink 167">
                    <a:extLst>
                      <a:ext uri="{FF2B5EF4-FFF2-40B4-BE49-F238E27FC236}">
                        <a16:creationId xmlns:a16="http://schemas.microsoft.com/office/drawing/2014/main" id="{FC9C7287-9C7C-B228-1BD4-794B7F6B7A5A}"/>
                      </a:ext>
                    </a:extLst>
                  </p14:cNvPr>
                  <p14:cNvContentPartPr/>
                  <p14:nvPr/>
                </p14:nvContentPartPr>
                <p14:xfrm>
                  <a:off x="2632900" y="5356922"/>
                  <a:ext cx="360" cy="360"/>
                </p14:xfrm>
              </p:contentPart>
            </mc:Choice>
            <mc:Fallback xmlns="">
              <p:pic>
                <p:nvPicPr>
                  <p:cNvPr id="168" name="Ink 167">
                    <a:extLst>
                      <a:ext uri="{FF2B5EF4-FFF2-40B4-BE49-F238E27FC236}">
                        <a16:creationId xmlns:a16="http://schemas.microsoft.com/office/drawing/2014/main" id="{FC9C7287-9C7C-B228-1BD4-794B7F6B7A5A}"/>
                      </a:ext>
                    </a:extLst>
                  </p:cNvPr>
                  <p:cNvPicPr/>
                  <p:nvPr/>
                </p:nvPicPr>
                <p:blipFill>
                  <a:blip r:embed="rId44"/>
                  <a:stretch>
                    <a:fillRect/>
                  </a:stretch>
                </p:blipFill>
                <p:spPr>
                  <a:xfrm>
                    <a:off x="2614900" y="53389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0" name="Ink 169">
                    <a:extLst>
                      <a:ext uri="{FF2B5EF4-FFF2-40B4-BE49-F238E27FC236}">
                        <a16:creationId xmlns:a16="http://schemas.microsoft.com/office/drawing/2014/main" id="{20F1A629-5A5B-4F31-22F5-766CC0FD4D7E}"/>
                      </a:ext>
                    </a:extLst>
                  </p14:cNvPr>
                  <p14:cNvContentPartPr/>
                  <p14:nvPr/>
                </p14:nvContentPartPr>
                <p14:xfrm>
                  <a:off x="2632900" y="5356922"/>
                  <a:ext cx="95400" cy="18360"/>
                </p14:xfrm>
              </p:contentPart>
            </mc:Choice>
            <mc:Fallback xmlns="">
              <p:pic>
                <p:nvPicPr>
                  <p:cNvPr id="170" name="Ink 169">
                    <a:extLst>
                      <a:ext uri="{FF2B5EF4-FFF2-40B4-BE49-F238E27FC236}">
                        <a16:creationId xmlns:a16="http://schemas.microsoft.com/office/drawing/2014/main" id="{20F1A629-5A5B-4F31-22F5-766CC0FD4D7E}"/>
                      </a:ext>
                    </a:extLst>
                  </p:cNvPr>
                  <p:cNvPicPr/>
                  <p:nvPr/>
                </p:nvPicPr>
                <p:blipFill>
                  <a:blip r:embed="rId51"/>
                  <a:stretch>
                    <a:fillRect/>
                  </a:stretch>
                </p:blipFill>
                <p:spPr>
                  <a:xfrm>
                    <a:off x="2614900" y="5338922"/>
                    <a:ext cx="13104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71" name="Ink 170">
                    <a:extLst>
                      <a:ext uri="{FF2B5EF4-FFF2-40B4-BE49-F238E27FC236}">
                        <a16:creationId xmlns:a16="http://schemas.microsoft.com/office/drawing/2014/main" id="{3179962F-8705-4144-87E6-6B6E0D4D072D}"/>
                      </a:ext>
                    </a:extLst>
                  </p14:cNvPr>
                  <p14:cNvContentPartPr/>
                  <p14:nvPr/>
                </p14:nvContentPartPr>
                <p14:xfrm>
                  <a:off x="2762500" y="5102762"/>
                  <a:ext cx="124200" cy="64800"/>
                </p14:xfrm>
              </p:contentPart>
            </mc:Choice>
            <mc:Fallback xmlns="">
              <p:pic>
                <p:nvPicPr>
                  <p:cNvPr id="171" name="Ink 170">
                    <a:extLst>
                      <a:ext uri="{FF2B5EF4-FFF2-40B4-BE49-F238E27FC236}">
                        <a16:creationId xmlns:a16="http://schemas.microsoft.com/office/drawing/2014/main" id="{3179962F-8705-4144-87E6-6B6E0D4D072D}"/>
                      </a:ext>
                    </a:extLst>
                  </p:cNvPr>
                  <p:cNvPicPr/>
                  <p:nvPr/>
                </p:nvPicPr>
                <p:blipFill>
                  <a:blip r:embed="rId53"/>
                  <a:stretch>
                    <a:fillRect/>
                  </a:stretch>
                </p:blipFill>
                <p:spPr>
                  <a:xfrm>
                    <a:off x="2744448" y="5084762"/>
                    <a:ext cx="159944"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72" name="Ink 171">
                    <a:extLst>
                      <a:ext uri="{FF2B5EF4-FFF2-40B4-BE49-F238E27FC236}">
                        <a16:creationId xmlns:a16="http://schemas.microsoft.com/office/drawing/2014/main" id="{9830B13F-AAFE-5917-E435-92DCD21BC244}"/>
                      </a:ext>
                    </a:extLst>
                  </p14:cNvPr>
                  <p14:cNvContentPartPr/>
                  <p14:nvPr/>
                </p14:nvContentPartPr>
                <p14:xfrm>
                  <a:off x="2740540" y="5368082"/>
                  <a:ext cx="154080" cy="25560"/>
                </p14:xfrm>
              </p:contentPart>
            </mc:Choice>
            <mc:Fallback xmlns="">
              <p:pic>
                <p:nvPicPr>
                  <p:cNvPr id="172" name="Ink 171">
                    <a:extLst>
                      <a:ext uri="{FF2B5EF4-FFF2-40B4-BE49-F238E27FC236}">
                        <a16:creationId xmlns:a16="http://schemas.microsoft.com/office/drawing/2014/main" id="{9830B13F-AAFE-5917-E435-92DCD21BC244}"/>
                      </a:ext>
                    </a:extLst>
                  </p:cNvPr>
                  <p:cNvPicPr/>
                  <p:nvPr/>
                </p:nvPicPr>
                <p:blipFill>
                  <a:blip r:embed="rId55"/>
                  <a:stretch>
                    <a:fillRect/>
                  </a:stretch>
                </p:blipFill>
                <p:spPr>
                  <a:xfrm>
                    <a:off x="2722540" y="5350082"/>
                    <a:ext cx="1897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74" name="Ink 173">
                    <a:extLst>
                      <a:ext uri="{FF2B5EF4-FFF2-40B4-BE49-F238E27FC236}">
                        <a16:creationId xmlns:a16="http://schemas.microsoft.com/office/drawing/2014/main" id="{1D84E427-B153-50B9-4DB3-7267FCB7EA7C}"/>
                      </a:ext>
                    </a:extLst>
                  </p14:cNvPr>
                  <p14:cNvContentPartPr/>
                  <p14:nvPr/>
                </p14:nvContentPartPr>
                <p14:xfrm>
                  <a:off x="3178300" y="5216522"/>
                  <a:ext cx="78120" cy="214560"/>
                </p14:xfrm>
              </p:contentPart>
            </mc:Choice>
            <mc:Fallback xmlns="">
              <p:pic>
                <p:nvPicPr>
                  <p:cNvPr id="174" name="Ink 173">
                    <a:extLst>
                      <a:ext uri="{FF2B5EF4-FFF2-40B4-BE49-F238E27FC236}">
                        <a16:creationId xmlns:a16="http://schemas.microsoft.com/office/drawing/2014/main" id="{1D84E427-B153-50B9-4DB3-7267FCB7EA7C}"/>
                      </a:ext>
                    </a:extLst>
                  </p:cNvPr>
                  <p:cNvPicPr/>
                  <p:nvPr/>
                </p:nvPicPr>
                <p:blipFill>
                  <a:blip r:embed="rId57"/>
                  <a:stretch>
                    <a:fillRect/>
                  </a:stretch>
                </p:blipFill>
                <p:spPr>
                  <a:xfrm>
                    <a:off x="3160300" y="5198522"/>
                    <a:ext cx="1137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75" name="Ink 174">
                    <a:extLst>
                      <a:ext uri="{FF2B5EF4-FFF2-40B4-BE49-F238E27FC236}">
                        <a16:creationId xmlns:a16="http://schemas.microsoft.com/office/drawing/2014/main" id="{8AE73AFE-251D-20C3-D1CC-2CC369601101}"/>
                      </a:ext>
                    </a:extLst>
                  </p14:cNvPr>
                  <p14:cNvContentPartPr/>
                  <p14:nvPr/>
                </p14:nvContentPartPr>
                <p14:xfrm>
                  <a:off x="3107020" y="5353682"/>
                  <a:ext cx="166680" cy="6840"/>
                </p14:xfrm>
              </p:contentPart>
            </mc:Choice>
            <mc:Fallback xmlns="">
              <p:pic>
                <p:nvPicPr>
                  <p:cNvPr id="175" name="Ink 174">
                    <a:extLst>
                      <a:ext uri="{FF2B5EF4-FFF2-40B4-BE49-F238E27FC236}">
                        <a16:creationId xmlns:a16="http://schemas.microsoft.com/office/drawing/2014/main" id="{8AE73AFE-251D-20C3-D1CC-2CC369601101}"/>
                      </a:ext>
                    </a:extLst>
                  </p:cNvPr>
                  <p:cNvPicPr/>
                  <p:nvPr/>
                </p:nvPicPr>
                <p:blipFill>
                  <a:blip r:embed="rId59"/>
                  <a:stretch>
                    <a:fillRect/>
                  </a:stretch>
                </p:blipFill>
                <p:spPr>
                  <a:xfrm>
                    <a:off x="3089020" y="5335682"/>
                    <a:ext cx="2023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95" name="Ink 194">
                    <a:extLst>
                      <a:ext uri="{FF2B5EF4-FFF2-40B4-BE49-F238E27FC236}">
                        <a16:creationId xmlns:a16="http://schemas.microsoft.com/office/drawing/2014/main" id="{83F75806-8B0A-6A1A-7515-3D8DEEA40E35}"/>
                      </a:ext>
                    </a:extLst>
                  </p14:cNvPr>
                  <p14:cNvContentPartPr/>
                  <p14:nvPr/>
                </p14:nvContentPartPr>
                <p14:xfrm>
                  <a:off x="2920540" y="5125442"/>
                  <a:ext cx="464760" cy="438120"/>
                </p14:xfrm>
              </p:contentPart>
            </mc:Choice>
            <mc:Fallback xmlns="">
              <p:pic>
                <p:nvPicPr>
                  <p:cNvPr id="195" name="Ink 194">
                    <a:extLst>
                      <a:ext uri="{FF2B5EF4-FFF2-40B4-BE49-F238E27FC236}">
                        <a16:creationId xmlns:a16="http://schemas.microsoft.com/office/drawing/2014/main" id="{83F75806-8B0A-6A1A-7515-3D8DEEA40E35}"/>
                      </a:ext>
                    </a:extLst>
                  </p:cNvPr>
                  <p:cNvPicPr/>
                  <p:nvPr/>
                </p:nvPicPr>
                <p:blipFill>
                  <a:blip r:embed="rId61"/>
                  <a:stretch>
                    <a:fillRect/>
                  </a:stretch>
                </p:blipFill>
                <p:spPr>
                  <a:xfrm>
                    <a:off x="2902540" y="5107457"/>
                    <a:ext cx="500400" cy="47373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96" name="Ink 195">
                    <a:extLst>
                      <a:ext uri="{FF2B5EF4-FFF2-40B4-BE49-F238E27FC236}">
                        <a16:creationId xmlns:a16="http://schemas.microsoft.com/office/drawing/2014/main" id="{230EF686-E07B-C850-F917-684EB940DE0C}"/>
                      </a:ext>
                    </a:extLst>
                  </p14:cNvPr>
                  <p14:cNvContentPartPr/>
                  <p14:nvPr/>
                </p14:nvContentPartPr>
                <p14:xfrm>
                  <a:off x="2938540" y="5107802"/>
                  <a:ext cx="433080" cy="19080"/>
                </p14:xfrm>
              </p:contentPart>
            </mc:Choice>
            <mc:Fallback xmlns="">
              <p:pic>
                <p:nvPicPr>
                  <p:cNvPr id="196" name="Ink 195">
                    <a:extLst>
                      <a:ext uri="{FF2B5EF4-FFF2-40B4-BE49-F238E27FC236}">
                        <a16:creationId xmlns:a16="http://schemas.microsoft.com/office/drawing/2014/main" id="{230EF686-E07B-C850-F917-684EB940DE0C}"/>
                      </a:ext>
                    </a:extLst>
                  </p:cNvPr>
                  <p:cNvPicPr/>
                  <p:nvPr/>
                </p:nvPicPr>
                <p:blipFill>
                  <a:blip r:embed="rId63"/>
                  <a:stretch>
                    <a:fillRect/>
                  </a:stretch>
                </p:blipFill>
                <p:spPr>
                  <a:xfrm>
                    <a:off x="2920540" y="5090135"/>
                    <a:ext cx="468720" cy="540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97" name="Ink 196">
                    <a:extLst>
                      <a:ext uri="{FF2B5EF4-FFF2-40B4-BE49-F238E27FC236}">
                        <a16:creationId xmlns:a16="http://schemas.microsoft.com/office/drawing/2014/main" id="{97D57CF6-A8BE-D9BD-1A0E-83BD05EFBFE0}"/>
                      </a:ext>
                    </a:extLst>
                  </p14:cNvPr>
                  <p14:cNvContentPartPr/>
                  <p14:nvPr/>
                </p14:nvContentPartPr>
                <p14:xfrm>
                  <a:off x="3371260" y="5126522"/>
                  <a:ext cx="28800" cy="363960"/>
                </p14:xfrm>
              </p:contentPart>
            </mc:Choice>
            <mc:Fallback xmlns="">
              <p:pic>
                <p:nvPicPr>
                  <p:cNvPr id="197" name="Ink 196">
                    <a:extLst>
                      <a:ext uri="{FF2B5EF4-FFF2-40B4-BE49-F238E27FC236}">
                        <a16:creationId xmlns:a16="http://schemas.microsoft.com/office/drawing/2014/main" id="{97D57CF6-A8BE-D9BD-1A0E-83BD05EFBFE0}"/>
                      </a:ext>
                    </a:extLst>
                  </p:cNvPr>
                  <p:cNvPicPr/>
                  <p:nvPr/>
                </p:nvPicPr>
                <p:blipFill>
                  <a:blip r:embed="rId65"/>
                  <a:stretch>
                    <a:fillRect/>
                  </a:stretch>
                </p:blipFill>
                <p:spPr>
                  <a:xfrm>
                    <a:off x="3353032" y="5108522"/>
                    <a:ext cx="64891" cy="399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98" name="Ink 197">
                    <a:extLst>
                      <a:ext uri="{FF2B5EF4-FFF2-40B4-BE49-F238E27FC236}">
                        <a16:creationId xmlns:a16="http://schemas.microsoft.com/office/drawing/2014/main" id="{6759C47E-3800-0FBB-2C5E-7F0DFF44E3B4}"/>
                      </a:ext>
                    </a:extLst>
                  </p14:cNvPr>
                  <p14:cNvContentPartPr/>
                  <p14:nvPr/>
                </p14:nvContentPartPr>
                <p14:xfrm>
                  <a:off x="3399700" y="5496242"/>
                  <a:ext cx="360" cy="26280"/>
                </p14:xfrm>
              </p:contentPart>
            </mc:Choice>
            <mc:Fallback xmlns="">
              <p:pic>
                <p:nvPicPr>
                  <p:cNvPr id="198" name="Ink 197">
                    <a:extLst>
                      <a:ext uri="{FF2B5EF4-FFF2-40B4-BE49-F238E27FC236}">
                        <a16:creationId xmlns:a16="http://schemas.microsoft.com/office/drawing/2014/main" id="{6759C47E-3800-0FBB-2C5E-7F0DFF44E3B4}"/>
                      </a:ext>
                    </a:extLst>
                  </p:cNvPr>
                  <p:cNvPicPr/>
                  <p:nvPr/>
                </p:nvPicPr>
                <p:blipFill>
                  <a:blip r:embed="rId67"/>
                  <a:stretch>
                    <a:fillRect/>
                  </a:stretch>
                </p:blipFill>
                <p:spPr>
                  <a:xfrm>
                    <a:off x="3381700" y="5478242"/>
                    <a:ext cx="360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99" name="Ink 198">
                    <a:extLst>
                      <a:ext uri="{FF2B5EF4-FFF2-40B4-BE49-F238E27FC236}">
                        <a16:creationId xmlns:a16="http://schemas.microsoft.com/office/drawing/2014/main" id="{AECE0290-E39B-52AC-FE77-451200A4123E}"/>
                      </a:ext>
                    </a:extLst>
                  </p14:cNvPr>
                  <p14:cNvContentPartPr/>
                  <p14:nvPr/>
                </p14:nvContentPartPr>
                <p14:xfrm>
                  <a:off x="2561260" y="4995122"/>
                  <a:ext cx="360" cy="360"/>
                </p14:xfrm>
              </p:contentPart>
            </mc:Choice>
            <mc:Fallback xmlns="">
              <p:pic>
                <p:nvPicPr>
                  <p:cNvPr id="199" name="Ink 198">
                    <a:extLst>
                      <a:ext uri="{FF2B5EF4-FFF2-40B4-BE49-F238E27FC236}">
                        <a16:creationId xmlns:a16="http://schemas.microsoft.com/office/drawing/2014/main" id="{AECE0290-E39B-52AC-FE77-451200A4123E}"/>
                      </a:ext>
                    </a:extLst>
                  </p:cNvPr>
                  <p:cNvPicPr/>
                  <p:nvPr/>
                </p:nvPicPr>
                <p:blipFill>
                  <a:blip r:embed="rId44"/>
                  <a:stretch>
                    <a:fillRect/>
                  </a:stretch>
                </p:blipFill>
                <p:spPr>
                  <a:xfrm>
                    <a:off x="2543260" y="49771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0" name="Ink 199">
                    <a:extLst>
                      <a:ext uri="{FF2B5EF4-FFF2-40B4-BE49-F238E27FC236}">
                        <a16:creationId xmlns:a16="http://schemas.microsoft.com/office/drawing/2014/main" id="{0A434551-D8A6-837B-0C41-9B0FC214DB32}"/>
                      </a:ext>
                    </a:extLst>
                  </p14:cNvPr>
                  <p14:cNvContentPartPr/>
                  <p14:nvPr/>
                </p14:nvContentPartPr>
                <p14:xfrm>
                  <a:off x="2490700" y="5064962"/>
                  <a:ext cx="360" cy="360"/>
                </p14:xfrm>
              </p:contentPart>
            </mc:Choice>
            <mc:Fallback xmlns="">
              <p:pic>
                <p:nvPicPr>
                  <p:cNvPr id="200" name="Ink 199">
                    <a:extLst>
                      <a:ext uri="{FF2B5EF4-FFF2-40B4-BE49-F238E27FC236}">
                        <a16:creationId xmlns:a16="http://schemas.microsoft.com/office/drawing/2014/main" id="{0A434551-D8A6-837B-0C41-9B0FC214DB32}"/>
                      </a:ext>
                    </a:extLst>
                  </p:cNvPr>
                  <p:cNvPicPr/>
                  <p:nvPr/>
                </p:nvPicPr>
                <p:blipFill>
                  <a:blip r:embed="rId44"/>
                  <a:stretch>
                    <a:fillRect/>
                  </a:stretch>
                </p:blipFill>
                <p:spPr>
                  <a:xfrm>
                    <a:off x="2472700" y="504696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01" name="Ink 200">
                    <a:extLst>
                      <a:ext uri="{FF2B5EF4-FFF2-40B4-BE49-F238E27FC236}">
                        <a16:creationId xmlns:a16="http://schemas.microsoft.com/office/drawing/2014/main" id="{6D9E697B-DF61-DB31-5F48-C32D72A52385}"/>
                      </a:ext>
                    </a:extLst>
                  </p14:cNvPr>
                  <p14:cNvContentPartPr/>
                  <p14:nvPr/>
                </p14:nvContentPartPr>
                <p14:xfrm>
                  <a:off x="2420860" y="5142002"/>
                  <a:ext cx="360" cy="360"/>
                </p14:xfrm>
              </p:contentPart>
            </mc:Choice>
            <mc:Fallback xmlns="">
              <p:pic>
                <p:nvPicPr>
                  <p:cNvPr id="201" name="Ink 200">
                    <a:extLst>
                      <a:ext uri="{FF2B5EF4-FFF2-40B4-BE49-F238E27FC236}">
                        <a16:creationId xmlns:a16="http://schemas.microsoft.com/office/drawing/2014/main" id="{6D9E697B-DF61-DB31-5F48-C32D72A52385}"/>
                      </a:ext>
                    </a:extLst>
                  </p:cNvPr>
                  <p:cNvPicPr/>
                  <p:nvPr/>
                </p:nvPicPr>
                <p:blipFill>
                  <a:blip r:embed="rId44"/>
                  <a:stretch>
                    <a:fillRect/>
                  </a:stretch>
                </p:blipFill>
                <p:spPr>
                  <a:xfrm>
                    <a:off x="2402860" y="5124002"/>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1">
              <p14:nvContentPartPr>
                <p14:cNvPr id="202" name="Ink 201">
                  <a:extLst>
                    <a:ext uri="{FF2B5EF4-FFF2-40B4-BE49-F238E27FC236}">
                      <a16:creationId xmlns:a16="http://schemas.microsoft.com/office/drawing/2014/main" id="{FB65D1DB-223C-1712-E0F2-228C109716C9}"/>
                    </a:ext>
                  </a:extLst>
                </p14:cNvPr>
                <p14:cNvContentPartPr/>
                <p14:nvPr/>
              </p14:nvContentPartPr>
              <p14:xfrm>
                <a:off x="6534429" y="5229146"/>
                <a:ext cx="107280" cy="131040"/>
              </p14:xfrm>
            </p:contentPart>
          </mc:Choice>
          <mc:Fallback xmlns="">
            <p:pic>
              <p:nvPicPr>
                <p:cNvPr id="202" name="Ink 201">
                  <a:extLst>
                    <a:ext uri="{FF2B5EF4-FFF2-40B4-BE49-F238E27FC236}">
                      <a16:creationId xmlns:a16="http://schemas.microsoft.com/office/drawing/2014/main" id="{FB65D1DB-223C-1712-E0F2-228C109716C9}"/>
                    </a:ext>
                  </a:extLst>
                </p:cNvPr>
                <p:cNvPicPr/>
                <p:nvPr/>
              </p:nvPicPr>
              <p:blipFill>
                <a:blip r:embed="rId72"/>
                <a:stretch>
                  <a:fillRect/>
                </a:stretch>
              </p:blipFill>
              <p:spPr>
                <a:xfrm>
                  <a:off x="6525429" y="5220171"/>
                  <a:ext cx="124920" cy="148632"/>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03" name="Ink 202">
                  <a:extLst>
                    <a:ext uri="{FF2B5EF4-FFF2-40B4-BE49-F238E27FC236}">
                      <a16:creationId xmlns:a16="http://schemas.microsoft.com/office/drawing/2014/main" id="{6028890E-DCC9-AB5B-6F6B-2AAB56E68EDF}"/>
                    </a:ext>
                  </a:extLst>
                </p14:cNvPr>
                <p14:cNvContentPartPr/>
                <p14:nvPr/>
              </p14:nvContentPartPr>
              <p14:xfrm>
                <a:off x="6526149" y="5245346"/>
                <a:ext cx="110880" cy="144720"/>
              </p14:xfrm>
            </p:contentPart>
          </mc:Choice>
          <mc:Fallback xmlns="">
            <p:pic>
              <p:nvPicPr>
                <p:cNvPr id="203" name="Ink 202">
                  <a:extLst>
                    <a:ext uri="{FF2B5EF4-FFF2-40B4-BE49-F238E27FC236}">
                      <a16:creationId xmlns:a16="http://schemas.microsoft.com/office/drawing/2014/main" id="{6028890E-DCC9-AB5B-6F6B-2AAB56E68EDF}"/>
                    </a:ext>
                  </a:extLst>
                </p:cNvPr>
                <p:cNvPicPr/>
                <p:nvPr/>
              </p:nvPicPr>
              <p:blipFill>
                <a:blip r:embed="rId74"/>
                <a:stretch>
                  <a:fillRect/>
                </a:stretch>
              </p:blipFill>
              <p:spPr>
                <a:xfrm>
                  <a:off x="6517120" y="5236346"/>
                  <a:ext cx="128577"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05" name="Ink 204">
                  <a:extLst>
                    <a:ext uri="{FF2B5EF4-FFF2-40B4-BE49-F238E27FC236}">
                      <a16:creationId xmlns:a16="http://schemas.microsoft.com/office/drawing/2014/main" id="{4DAB9F66-99F0-2ABC-EA19-9EC623AC86F3}"/>
                    </a:ext>
                  </a:extLst>
                </p14:cNvPr>
                <p14:cNvContentPartPr/>
                <p14:nvPr/>
              </p14:nvContentPartPr>
              <p14:xfrm>
                <a:off x="6687789" y="5338946"/>
                <a:ext cx="79560" cy="80640"/>
              </p14:xfrm>
            </p:contentPart>
          </mc:Choice>
          <mc:Fallback xmlns="">
            <p:pic>
              <p:nvPicPr>
                <p:cNvPr id="205" name="Ink 204">
                  <a:extLst>
                    <a:ext uri="{FF2B5EF4-FFF2-40B4-BE49-F238E27FC236}">
                      <a16:creationId xmlns:a16="http://schemas.microsoft.com/office/drawing/2014/main" id="{4DAB9F66-99F0-2ABC-EA19-9EC623AC86F3}"/>
                    </a:ext>
                  </a:extLst>
                </p:cNvPr>
                <p:cNvPicPr/>
                <p:nvPr/>
              </p:nvPicPr>
              <p:blipFill>
                <a:blip r:embed="rId76"/>
                <a:stretch>
                  <a:fillRect/>
                </a:stretch>
              </p:blipFill>
              <p:spPr>
                <a:xfrm>
                  <a:off x="6678789" y="5329906"/>
                  <a:ext cx="97200" cy="98359"/>
                </a:xfrm>
                <a:prstGeom prst="rect">
                  <a:avLst/>
                </a:prstGeom>
              </p:spPr>
            </p:pic>
          </mc:Fallback>
        </mc:AlternateContent>
        <p:grpSp>
          <p:nvGrpSpPr>
            <p:cNvPr id="206" name="Group 205">
              <a:extLst>
                <a:ext uri="{FF2B5EF4-FFF2-40B4-BE49-F238E27FC236}">
                  <a16:creationId xmlns:a16="http://schemas.microsoft.com/office/drawing/2014/main" id="{2AB7652B-47DB-C3B6-6A99-0ECD653AB20A}"/>
                </a:ext>
              </a:extLst>
            </p:cNvPr>
            <p:cNvGrpSpPr/>
            <p:nvPr/>
          </p:nvGrpSpPr>
          <p:grpSpPr>
            <a:xfrm>
              <a:off x="6611109" y="6069746"/>
              <a:ext cx="130680" cy="200160"/>
              <a:chOff x="1006780" y="5462042"/>
              <a:chExt cx="130680" cy="200160"/>
            </a:xfrm>
          </p:grpSpPr>
          <mc:AlternateContent xmlns:mc="http://schemas.openxmlformats.org/markup-compatibility/2006" xmlns:p14="http://schemas.microsoft.com/office/powerpoint/2010/main">
            <mc:Choice Requires="p14">
              <p:contentPart p14:bwMode="auto" r:id="rId77">
                <p14:nvContentPartPr>
                  <p14:cNvPr id="208" name="Ink 207">
                    <a:extLst>
                      <a:ext uri="{FF2B5EF4-FFF2-40B4-BE49-F238E27FC236}">
                        <a16:creationId xmlns:a16="http://schemas.microsoft.com/office/drawing/2014/main" id="{55449AD3-C727-7A7A-4E94-AF92C2B4BCAA}"/>
                      </a:ext>
                    </a:extLst>
                  </p14:cNvPr>
                  <p14:cNvContentPartPr/>
                  <p14:nvPr/>
                </p14:nvContentPartPr>
                <p14:xfrm>
                  <a:off x="1006780" y="5476802"/>
                  <a:ext cx="53640" cy="89280"/>
                </p14:xfrm>
              </p:contentPart>
            </mc:Choice>
            <mc:Fallback xmlns="">
              <p:pic>
                <p:nvPicPr>
                  <p:cNvPr id="208" name="Ink 207">
                    <a:extLst>
                      <a:ext uri="{FF2B5EF4-FFF2-40B4-BE49-F238E27FC236}">
                        <a16:creationId xmlns:a16="http://schemas.microsoft.com/office/drawing/2014/main" id="{55449AD3-C727-7A7A-4E94-AF92C2B4BCAA}"/>
                      </a:ext>
                    </a:extLst>
                  </p:cNvPr>
                  <p:cNvPicPr/>
                  <p:nvPr/>
                </p:nvPicPr>
                <p:blipFill>
                  <a:blip r:embed="rId78"/>
                  <a:stretch>
                    <a:fillRect/>
                  </a:stretch>
                </p:blipFill>
                <p:spPr>
                  <a:xfrm>
                    <a:off x="997780" y="5467802"/>
                    <a:ext cx="712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10" name="Ink 209">
                    <a:extLst>
                      <a:ext uri="{FF2B5EF4-FFF2-40B4-BE49-F238E27FC236}">
                        <a16:creationId xmlns:a16="http://schemas.microsoft.com/office/drawing/2014/main" id="{B2E6911B-5612-2E99-66FA-BBF0CC1639E7}"/>
                      </a:ext>
                    </a:extLst>
                  </p14:cNvPr>
                  <p14:cNvContentPartPr/>
                  <p14:nvPr/>
                </p14:nvContentPartPr>
                <p14:xfrm>
                  <a:off x="1039180" y="5462042"/>
                  <a:ext cx="98280" cy="200160"/>
                </p14:xfrm>
              </p:contentPart>
            </mc:Choice>
            <mc:Fallback xmlns="">
              <p:pic>
                <p:nvPicPr>
                  <p:cNvPr id="210" name="Ink 209">
                    <a:extLst>
                      <a:ext uri="{FF2B5EF4-FFF2-40B4-BE49-F238E27FC236}">
                        <a16:creationId xmlns:a16="http://schemas.microsoft.com/office/drawing/2014/main" id="{B2E6911B-5612-2E99-66FA-BBF0CC1639E7}"/>
                      </a:ext>
                    </a:extLst>
                  </p:cNvPr>
                  <p:cNvPicPr/>
                  <p:nvPr/>
                </p:nvPicPr>
                <p:blipFill>
                  <a:blip r:embed="rId80"/>
                  <a:stretch>
                    <a:fillRect/>
                  </a:stretch>
                </p:blipFill>
                <p:spPr>
                  <a:xfrm>
                    <a:off x="1030213" y="5453042"/>
                    <a:ext cx="115856" cy="21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211" name="Ink 210">
                  <a:extLst>
                    <a:ext uri="{FF2B5EF4-FFF2-40B4-BE49-F238E27FC236}">
                      <a16:creationId xmlns:a16="http://schemas.microsoft.com/office/drawing/2014/main" id="{2B44E5F1-2BBC-16E4-2629-04FBC8CCD238}"/>
                    </a:ext>
                  </a:extLst>
                </p14:cNvPr>
                <p14:cNvContentPartPr/>
                <p14:nvPr/>
              </p14:nvContentPartPr>
              <p14:xfrm>
                <a:off x="10014549" y="6081626"/>
                <a:ext cx="73440" cy="109440"/>
              </p14:xfrm>
            </p:contentPart>
          </mc:Choice>
          <mc:Fallback xmlns="">
            <p:pic>
              <p:nvPicPr>
                <p:cNvPr id="211" name="Ink 210">
                  <a:extLst>
                    <a:ext uri="{FF2B5EF4-FFF2-40B4-BE49-F238E27FC236}">
                      <a16:creationId xmlns:a16="http://schemas.microsoft.com/office/drawing/2014/main" id="{2B44E5F1-2BBC-16E4-2629-04FBC8CCD238}"/>
                    </a:ext>
                  </a:extLst>
                </p:cNvPr>
                <p:cNvPicPr/>
                <p:nvPr/>
              </p:nvPicPr>
              <p:blipFill>
                <a:blip r:embed="rId82"/>
                <a:stretch>
                  <a:fillRect/>
                </a:stretch>
              </p:blipFill>
              <p:spPr>
                <a:xfrm>
                  <a:off x="10005505" y="6072626"/>
                  <a:ext cx="9116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12" name="Ink 211">
                  <a:extLst>
                    <a:ext uri="{FF2B5EF4-FFF2-40B4-BE49-F238E27FC236}">
                      <a16:creationId xmlns:a16="http://schemas.microsoft.com/office/drawing/2014/main" id="{64FD0F29-B32D-4D8E-746F-12A2451DB851}"/>
                    </a:ext>
                  </a:extLst>
                </p14:cNvPr>
                <p14:cNvContentPartPr/>
                <p14:nvPr/>
              </p14:nvContentPartPr>
              <p14:xfrm>
                <a:off x="10318029" y="6084146"/>
                <a:ext cx="10080" cy="158400"/>
              </p14:xfrm>
            </p:contentPart>
          </mc:Choice>
          <mc:Fallback xmlns="">
            <p:pic>
              <p:nvPicPr>
                <p:cNvPr id="212" name="Ink 211">
                  <a:extLst>
                    <a:ext uri="{FF2B5EF4-FFF2-40B4-BE49-F238E27FC236}">
                      <a16:creationId xmlns:a16="http://schemas.microsoft.com/office/drawing/2014/main" id="{64FD0F29-B32D-4D8E-746F-12A2451DB851}"/>
                    </a:ext>
                  </a:extLst>
                </p:cNvPr>
                <p:cNvPicPr/>
                <p:nvPr/>
              </p:nvPicPr>
              <p:blipFill>
                <a:blip r:embed="rId84"/>
                <a:stretch>
                  <a:fillRect/>
                </a:stretch>
              </p:blipFill>
              <p:spPr>
                <a:xfrm>
                  <a:off x="10309029" y="6075146"/>
                  <a:ext cx="277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13" name="Ink 212">
                  <a:extLst>
                    <a:ext uri="{FF2B5EF4-FFF2-40B4-BE49-F238E27FC236}">
                      <a16:creationId xmlns:a16="http://schemas.microsoft.com/office/drawing/2014/main" id="{64EF4A0E-C646-0E71-224F-53A206288A99}"/>
                    </a:ext>
                  </a:extLst>
                </p14:cNvPr>
                <p14:cNvContentPartPr/>
                <p14:nvPr/>
              </p14:nvContentPartPr>
              <p14:xfrm>
                <a:off x="10201389" y="6077666"/>
                <a:ext cx="212760" cy="197280"/>
              </p14:xfrm>
            </p:contentPart>
          </mc:Choice>
          <mc:Fallback xmlns="">
            <p:pic>
              <p:nvPicPr>
                <p:cNvPr id="213" name="Ink 212">
                  <a:extLst>
                    <a:ext uri="{FF2B5EF4-FFF2-40B4-BE49-F238E27FC236}">
                      <a16:creationId xmlns:a16="http://schemas.microsoft.com/office/drawing/2014/main" id="{64EF4A0E-C646-0E71-224F-53A206288A99}"/>
                    </a:ext>
                  </a:extLst>
                </p:cNvPr>
                <p:cNvPicPr/>
                <p:nvPr/>
              </p:nvPicPr>
              <p:blipFill>
                <a:blip r:embed="rId86"/>
                <a:stretch>
                  <a:fillRect/>
                </a:stretch>
              </p:blipFill>
              <p:spPr>
                <a:xfrm>
                  <a:off x="10192374" y="6068666"/>
                  <a:ext cx="23043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14" name="Ink 213">
                  <a:extLst>
                    <a:ext uri="{FF2B5EF4-FFF2-40B4-BE49-F238E27FC236}">
                      <a16:creationId xmlns:a16="http://schemas.microsoft.com/office/drawing/2014/main" id="{DF464E55-5B40-D9F3-9EF3-6FE1319D39C0}"/>
                    </a:ext>
                  </a:extLst>
                </p14:cNvPr>
                <p14:cNvContentPartPr/>
                <p14:nvPr/>
              </p14:nvContentPartPr>
              <p14:xfrm>
                <a:off x="10793949" y="6101786"/>
                <a:ext cx="109440" cy="132840"/>
              </p14:xfrm>
            </p:contentPart>
          </mc:Choice>
          <mc:Fallback xmlns="">
            <p:pic>
              <p:nvPicPr>
                <p:cNvPr id="214" name="Ink 213">
                  <a:extLst>
                    <a:ext uri="{FF2B5EF4-FFF2-40B4-BE49-F238E27FC236}">
                      <a16:creationId xmlns:a16="http://schemas.microsoft.com/office/drawing/2014/main" id="{DF464E55-5B40-D9F3-9EF3-6FE1319D39C0}"/>
                    </a:ext>
                  </a:extLst>
                </p:cNvPr>
                <p:cNvPicPr/>
                <p:nvPr/>
              </p:nvPicPr>
              <p:blipFill>
                <a:blip r:embed="rId88"/>
                <a:stretch>
                  <a:fillRect/>
                </a:stretch>
              </p:blipFill>
              <p:spPr>
                <a:xfrm>
                  <a:off x="10784949" y="6092810"/>
                  <a:ext cx="127080" cy="15043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15" name="Ink 214">
                  <a:extLst>
                    <a:ext uri="{FF2B5EF4-FFF2-40B4-BE49-F238E27FC236}">
                      <a16:creationId xmlns:a16="http://schemas.microsoft.com/office/drawing/2014/main" id="{6DD80643-F093-4884-F288-12C7B02EAA00}"/>
                    </a:ext>
                  </a:extLst>
                </p14:cNvPr>
                <p14:cNvContentPartPr/>
                <p14:nvPr/>
              </p14:nvContentPartPr>
              <p14:xfrm>
                <a:off x="10787829" y="5994866"/>
                <a:ext cx="150480" cy="40320"/>
              </p14:xfrm>
            </p:contentPart>
          </mc:Choice>
          <mc:Fallback xmlns="">
            <p:pic>
              <p:nvPicPr>
                <p:cNvPr id="215" name="Ink 214">
                  <a:extLst>
                    <a:ext uri="{FF2B5EF4-FFF2-40B4-BE49-F238E27FC236}">
                      <a16:creationId xmlns:a16="http://schemas.microsoft.com/office/drawing/2014/main" id="{6DD80643-F093-4884-F288-12C7B02EAA00}"/>
                    </a:ext>
                  </a:extLst>
                </p:cNvPr>
                <p:cNvPicPr/>
                <p:nvPr/>
              </p:nvPicPr>
              <p:blipFill>
                <a:blip r:embed="rId90"/>
                <a:stretch>
                  <a:fillRect/>
                </a:stretch>
              </p:blipFill>
              <p:spPr>
                <a:xfrm>
                  <a:off x="10778829" y="5985866"/>
                  <a:ext cx="1681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17" name="Ink 216">
                  <a:extLst>
                    <a:ext uri="{FF2B5EF4-FFF2-40B4-BE49-F238E27FC236}">
                      <a16:creationId xmlns:a16="http://schemas.microsoft.com/office/drawing/2014/main" id="{48B21879-B079-648E-ACA3-1C71D11D85AE}"/>
                    </a:ext>
                  </a:extLst>
                </p14:cNvPr>
                <p14:cNvContentPartPr/>
                <p14:nvPr/>
              </p14:nvContentPartPr>
              <p14:xfrm>
                <a:off x="10065309" y="6094946"/>
                <a:ext cx="69840" cy="186120"/>
              </p14:xfrm>
            </p:contentPart>
          </mc:Choice>
          <mc:Fallback xmlns="">
            <p:pic>
              <p:nvPicPr>
                <p:cNvPr id="217" name="Ink 216">
                  <a:extLst>
                    <a:ext uri="{FF2B5EF4-FFF2-40B4-BE49-F238E27FC236}">
                      <a16:creationId xmlns:a16="http://schemas.microsoft.com/office/drawing/2014/main" id="{48B21879-B079-648E-ACA3-1C71D11D85AE}"/>
                    </a:ext>
                  </a:extLst>
                </p:cNvPr>
                <p:cNvPicPr/>
                <p:nvPr/>
              </p:nvPicPr>
              <p:blipFill>
                <a:blip r:embed="rId92"/>
                <a:stretch>
                  <a:fillRect/>
                </a:stretch>
              </p:blipFill>
              <p:spPr>
                <a:xfrm>
                  <a:off x="10056309" y="6085946"/>
                  <a:ext cx="874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18" name="Ink 217">
                  <a:extLst>
                    <a:ext uri="{FF2B5EF4-FFF2-40B4-BE49-F238E27FC236}">
                      <a16:creationId xmlns:a16="http://schemas.microsoft.com/office/drawing/2014/main" id="{F639F18A-CE00-8F34-7A03-6EF477B9D519}"/>
                    </a:ext>
                  </a:extLst>
                </p14:cNvPr>
                <p14:cNvContentPartPr/>
                <p14:nvPr/>
              </p14:nvContentPartPr>
              <p14:xfrm>
                <a:off x="10228389" y="6171266"/>
                <a:ext cx="145800" cy="360"/>
              </p14:xfrm>
            </p:contentPart>
          </mc:Choice>
          <mc:Fallback xmlns="">
            <p:pic>
              <p:nvPicPr>
                <p:cNvPr id="218" name="Ink 217">
                  <a:extLst>
                    <a:ext uri="{FF2B5EF4-FFF2-40B4-BE49-F238E27FC236}">
                      <a16:creationId xmlns:a16="http://schemas.microsoft.com/office/drawing/2014/main" id="{F639F18A-CE00-8F34-7A03-6EF477B9D519}"/>
                    </a:ext>
                  </a:extLst>
                </p:cNvPr>
                <p:cNvPicPr/>
                <p:nvPr/>
              </p:nvPicPr>
              <p:blipFill>
                <a:blip r:embed="rId94"/>
                <a:stretch>
                  <a:fillRect/>
                </a:stretch>
              </p:blipFill>
              <p:spPr>
                <a:xfrm>
                  <a:off x="10219389" y="6162266"/>
                  <a:ext cx="163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19" name="Ink 218">
                  <a:extLst>
                    <a:ext uri="{FF2B5EF4-FFF2-40B4-BE49-F238E27FC236}">
                      <a16:creationId xmlns:a16="http://schemas.microsoft.com/office/drawing/2014/main" id="{458D1847-DA72-724D-D47B-1C6E172232EE}"/>
                    </a:ext>
                  </a:extLst>
                </p14:cNvPr>
                <p14:cNvContentPartPr/>
                <p14:nvPr/>
              </p14:nvContentPartPr>
              <p14:xfrm>
                <a:off x="10535469" y="5999186"/>
                <a:ext cx="97920" cy="257040"/>
              </p14:xfrm>
            </p:contentPart>
          </mc:Choice>
          <mc:Fallback xmlns="">
            <p:pic>
              <p:nvPicPr>
                <p:cNvPr id="219" name="Ink 218">
                  <a:extLst>
                    <a:ext uri="{FF2B5EF4-FFF2-40B4-BE49-F238E27FC236}">
                      <a16:creationId xmlns:a16="http://schemas.microsoft.com/office/drawing/2014/main" id="{458D1847-DA72-724D-D47B-1C6E172232EE}"/>
                    </a:ext>
                  </a:extLst>
                </p:cNvPr>
                <p:cNvPicPr/>
                <p:nvPr/>
              </p:nvPicPr>
              <p:blipFill>
                <a:blip r:embed="rId96"/>
                <a:stretch>
                  <a:fillRect/>
                </a:stretch>
              </p:blipFill>
              <p:spPr>
                <a:xfrm>
                  <a:off x="10526469" y="5990186"/>
                  <a:ext cx="11556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20" name="Ink 219">
                  <a:extLst>
                    <a:ext uri="{FF2B5EF4-FFF2-40B4-BE49-F238E27FC236}">
                      <a16:creationId xmlns:a16="http://schemas.microsoft.com/office/drawing/2014/main" id="{092EE3E2-68E9-C834-DE48-7A569351A037}"/>
                    </a:ext>
                  </a:extLst>
                </p14:cNvPr>
                <p14:cNvContentPartPr/>
                <p14:nvPr/>
              </p14:nvContentPartPr>
              <p14:xfrm>
                <a:off x="10494069" y="6149306"/>
                <a:ext cx="143640" cy="360"/>
              </p14:xfrm>
            </p:contentPart>
          </mc:Choice>
          <mc:Fallback xmlns="">
            <p:pic>
              <p:nvPicPr>
                <p:cNvPr id="220" name="Ink 219">
                  <a:extLst>
                    <a:ext uri="{FF2B5EF4-FFF2-40B4-BE49-F238E27FC236}">
                      <a16:creationId xmlns:a16="http://schemas.microsoft.com/office/drawing/2014/main" id="{092EE3E2-68E9-C834-DE48-7A569351A037}"/>
                    </a:ext>
                  </a:extLst>
                </p:cNvPr>
                <p:cNvPicPr/>
                <p:nvPr/>
              </p:nvPicPr>
              <p:blipFill>
                <a:blip r:embed="rId98"/>
                <a:stretch>
                  <a:fillRect/>
                </a:stretch>
              </p:blipFill>
              <p:spPr>
                <a:xfrm>
                  <a:off x="10485069" y="6140306"/>
                  <a:ext cx="161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23" name="Ink 222">
                  <a:extLst>
                    <a:ext uri="{FF2B5EF4-FFF2-40B4-BE49-F238E27FC236}">
                      <a16:creationId xmlns:a16="http://schemas.microsoft.com/office/drawing/2014/main" id="{B4E9ED52-DE1E-FF18-0143-937A1F90D2D9}"/>
                    </a:ext>
                  </a:extLst>
                </p14:cNvPr>
                <p14:cNvContentPartPr/>
                <p14:nvPr/>
              </p14:nvContentPartPr>
              <p14:xfrm>
                <a:off x="10705029" y="6033026"/>
                <a:ext cx="47880" cy="241560"/>
              </p14:xfrm>
            </p:contentPart>
          </mc:Choice>
          <mc:Fallback xmlns="">
            <p:pic>
              <p:nvPicPr>
                <p:cNvPr id="223" name="Ink 222">
                  <a:extLst>
                    <a:ext uri="{FF2B5EF4-FFF2-40B4-BE49-F238E27FC236}">
                      <a16:creationId xmlns:a16="http://schemas.microsoft.com/office/drawing/2014/main" id="{B4E9ED52-DE1E-FF18-0143-937A1F90D2D9}"/>
                    </a:ext>
                  </a:extLst>
                </p:cNvPr>
                <p:cNvPicPr/>
                <p:nvPr/>
              </p:nvPicPr>
              <p:blipFill>
                <a:blip r:embed="rId100"/>
                <a:stretch>
                  <a:fillRect/>
                </a:stretch>
              </p:blipFill>
              <p:spPr>
                <a:xfrm>
                  <a:off x="10695961" y="6024039"/>
                  <a:ext cx="65654" cy="259174"/>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24" name="Ink 223">
                  <a:extLst>
                    <a:ext uri="{FF2B5EF4-FFF2-40B4-BE49-F238E27FC236}">
                      <a16:creationId xmlns:a16="http://schemas.microsoft.com/office/drawing/2014/main" id="{C814F785-C96E-F894-A1F4-AC50219BEE16}"/>
                    </a:ext>
                  </a:extLst>
                </p14:cNvPr>
                <p14:cNvContentPartPr/>
                <p14:nvPr/>
              </p14:nvContentPartPr>
              <p14:xfrm>
                <a:off x="10761549" y="6106826"/>
                <a:ext cx="138240" cy="129240"/>
              </p14:xfrm>
            </p:contentPart>
          </mc:Choice>
          <mc:Fallback xmlns="">
            <p:pic>
              <p:nvPicPr>
                <p:cNvPr id="224" name="Ink 223">
                  <a:extLst>
                    <a:ext uri="{FF2B5EF4-FFF2-40B4-BE49-F238E27FC236}">
                      <a16:creationId xmlns:a16="http://schemas.microsoft.com/office/drawing/2014/main" id="{C814F785-C96E-F894-A1F4-AC50219BEE16}"/>
                    </a:ext>
                  </a:extLst>
                </p:cNvPr>
                <p:cNvPicPr/>
                <p:nvPr/>
              </p:nvPicPr>
              <p:blipFill>
                <a:blip r:embed="rId102"/>
                <a:stretch>
                  <a:fillRect/>
                </a:stretch>
              </p:blipFill>
              <p:spPr>
                <a:xfrm>
                  <a:off x="10752549" y="6097826"/>
                  <a:ext cx="1558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25" name="Ink 224">
                  <a:extLst>
                    <a:ext uri="{FF2B5EF4-FFF2-40B4-BE49-F238E27FC236}">
                      <a16:creationId xmlns:a16="http://schemas.microsoft.com/office/drawing/2014/main" id="{314ADBBA-0CC9-8EB1-4E4E-DD32EF78E057}"/>
                    </a:ext>
                  </a:extLst>
                </p14:cNvPr>
                <p14:cNvContentPartPr/>
                <p14:nvPr/>
              </p14:nvContentPartPr>
              <p14:xfrm>
                <a:off x="10994469" y="6044546"/>
                <a:ext cx="25560" cy="201600"/>
              </p14:xfrm>
            </p:contentPart>
          </mc:Choice>
          <mc:Fallback xmlns="">
            <p:pic>
              <p:nvPicPr>
                <p:cNvPr id="225" name="Ink 224">
                  <a:extLst>
                    <a:ext uri="{FF2B5EF4-FFF2-40B4-BE49-F238E27FC236}">
                      <a16:creationId xmlns:a16="http://schemas.microsoft.com/office/drawing/2014/main" id="{314ADBBA-0CC9-8EB1-4E4E-DD32EF78E057}"/>
                    </a:ext>
                  </a:extLst>
                </p:cNvPr>
                <p:cNvPicPr/>
                <p:nvPr/>
              </p:nvPicPr>
              <p:blipFill>
                <a:blip r:embed="rId104"/>
                <a:stretch>
                  <a:fillRect/>
                </a:stretch>
              </p:blipFill>
              <p:spPr>
                <a:xfrm>
                  <a:off x="10985340" y="6035562"/>
                  <a:ext cx="43452" cy="219209"/>
                </a:xfrm>
                <a:prstGeom prst="rect">
                  <a:avLst/>
                </a:prstGeom>
              </p:spPr>
            </p:pic>
          </mc:Fallback>
        </mc:AlternateContent>
        <p:grpSp>
          <p:nvGrpSpPr>
            <p:cNvPr id="226" name="Group 225">
              <a:extLst>
                <a:ext uri="{FF2B5EF4-FFF2-40B4-BE49-F238E27FC236}">
                  <a16:creationId xmlns:a16="http://schemas.microsoft.com/office/drawing/2014/main" id="{08470056-888B-2067-019D-B6016DE6DB9B}"/>
                </a:ext>
              </a:extLst>
            </p:cNvPr>
            <p:cNvGrpSpPr/>
            <p:nvPr/>
          </p:nvGrpSpPr>
          <p:grpSpPr>
            <a:xfrm>
              <a:off x="9973117" y="4296644"/>
              <a:ext cx="184320" cy="210240"/>
              <a:chOff x="907780" y="3749882"/>
              <a:chExt cx="184320" cy="210240"/>
            </a:xfrm>
          </p:grpSpPr>
          <mc:AlternateContent xmlns:mc="http://schemas.openxmlformats.org/markup-compatibility/2006" xmlns:p14="http://schemas.microsoft.com/office/powerpoint/2010/main">
            <mc:Choice Requires="p14">
              <p:contentPart p14:bwMode="auto" r:id="rId105">
                <p14:nvContentPartPr>
                  <p14:cNvPr id="227" name="Ink 226">
                    <a:extLst>
                      <a:ext uri="{FF2B5EF4-FFF2-40B4-BE49-F238E27FC236}">
                        <a16:creationId xmlns:a16="http://schemas.microsoft.com/office/drawing/2014/main" id="{40A5E202-65C9-B19F-C1EE-0EB6DAEA7B99}"/>
                      </a:ext>
                    </a:extLst>
                  </p14:cNvPr>
                  <p14:cNvContentPartPr/>
                  <p14:nvPr/>
                </p14:nvContentPartPr>
                <p14:xfrm>
                  <a:off x="908500" y="3784442"/>
                  <a:ext cx="114840" cy="121680"/>
                </p14:xfrm>
              </p:contentPart>
            </mc:Choice>
            <mc:Fallback xmlns="">
              <p:pic>
                <p:nvPicPr>
                  <p:cNvPr id="227" name="Ink 226">
                    <a:extLst>
                      <a:ext uri="{FF2B5EF4-FFF2-40B4-BE49-F238E27FC236}">
                        <a16:creationId xmlns:a16="http://schemas.microsoft.com/office/drawing/2014/main" id="{40A5E202-65C9-B19F-C1EE-0EB6DAEA7B99}"/>
                      </a:ext>
                    </a:extLst>
                  </p:cNvPr>
                  <p:cNvPicPr/>
                  <p:nvPr/>
                </p:nvPicPr>
                <p:blipFill>
                  <a:blip r:embed="rId38"/>
                  <a:stretch>
                    <a:fillRect/>
                  </a:stretch>
                </p:blipFill>
                <p:spPr>
                  <a:xfrm>
                    <a:off x="899500" y="3775442"/>
                    <a:ext cx="1324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28" name="Ink 227">
                    <a:extLst>
                      <a:ext uri="{FF2B5EF4-FFF2-40B4-BE49-F238E27FC236}">
                        <a16:creationId xmlns:a16="http://schemas.microsoft.com/office/drawing/2014/main" id="{6AB02B72-2035-0FBE-FBAE-5FA761DCCEBA}"/>
                      </a:ext>
                    </a:extLst>
                  </p14:cNvPr>
                  <p14:cNvContentPartPr/>
                  <p14:nvPr/>
                </p14:nvContentPartPr>
                <p14:xfrm>
                  <a:off x="907780" y="3749882"/>
                  <a:ext cx="108720" cy="181440"/>
                </p14:xfrm>
              </p:contentPart>
            </mc:Choice>
            <mc:Fallback xmlns="">
              <p:pic>
                <p:nvPicPr>
                  <p:cNvPr id="228" name="Ink 227">
                    <a:extLst>
                      <a:ext uri="{FF2B5EF4-FFF2-40B4-BE49-F238E27FC236}">
                        <a16:creationId xmlns:a16="http://schemas.microsoft.com/office/drawing/2014/main" id="{6AB02B72-2035-0FBE-FBAE-5FA761DCCEBA}"/>
                      </a:ext>
                    </a:extLst>
                  </p:cNvPr>
                  <p:cNvPicPr/>
                  <p:nvPr/>
                </p:nvPicPr>
                <p:blipFill>
                  <a:blip r:embed="rId40"/>
                  <a:stretch>
                    <a:fillRect/>
                  </a:stretch>
                </p:blipFill>
                <p:spPr>
                  <a:xfrm>
                    <a:off x="898780" y="3740882"/>
                    <a:ext cx="1263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29" name="Ink 228">
                    <a:extLst>
                      <a:ext uri="{FF2B5EF4-FFF2-40B4-BE49-F238E27FC236}">
                        <a16:creationId xmlns:a16="http://schemas.microsoft.com/office/drawing/2014/main" id="{41AE20F1-2689-F8B9-A5B7-CDDDE6C56EAA}"/>
                      </a:ext>
                    </a:extLst>
                  </p14:cNvPr>
                  <p14:cNvContentPartPr/>
                  <p14:nvPr/>
                </p14:nvContentPartPr>
                <p14:xfrm>
                  <a:off x="1089220" y="3856442"/>
                  <a:ext cx="2880" cy="103680"/>
                </p14:xfrm>
              </p:contentPart>
            </mc:Choice>
            <mc:Fallback xmlns="">
              <p:pic>
                <p:nvPicPr>
                  <p:cNvPr id="229" name="Ink 228">
                    <a:extLst>
                      <a:ext uri="{FF2B5EF4-FFF2-40B4-BE49-F238E27FC236}">
                        <a16:creationId xmlns:a16="http://schemas.microsoft.com/office/drawing/2014/main" id="{41AE20F1-2689-F8B9-A5B7-CDDDE6C56EAA}"/>
                      </a:ext>
                    </a:extLst>
                  </p:cNvPr>
                  <p:cNvPicPr/>
                  <p:nvPr/>
                </p:nvPicPr>
                <p:blipFill>
                  <a:blip r:embed="rId42"/>
                  <a:stretch>
                    <a:fillRect/>
                  </a:stretch>
                </p:blipFill>
                <p:spPr>
                  <a:xfrm>
                    <a:off x="1080220" y="3847442"/>
                    <a:ext cx="20520" cy="121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8">
              <p14:nvContentPartPr>
                <p14:cNvPr id="230" name="Ink 229">
                  <a:extLst>
                    <a:ext uri="{FF2B5EF4-FFF2-40B4-BE49-F238E27FC236}">
                      <a16:creationId xmlns:a16="http://schemas.microsoft.com/office/drawing/2014/main" id="{C9BDACCE-6588-5F26-27B9-F92000397325}"/>
                    </a:ext>
                  </a:extLst>
                </p14:cNvPr>
                <p14:cNvContentPartPr/>
                <p14:nvPr/>
              </p14:nvContentPartPr>
              <p14:xfrm>
                <a:off x="10166077" y="4769324"/>
                <a:ext cx="360" cy="360"/>
              </p14:xfrm>
            </p:contentPart>
          </mc:Choice>
          <mc:Fallback xmlns="">
            <p:pic>
              <p:nvPicPr>
                <p:cNvPr id="230" name="Ink 229">
                  <a:extLst>
                    <a:ext uri="{FF2B5EF4-FFF2-40B4-BE49-F238E27FC236}">
                      <a16:creationId xmlns:a16="http://schemas.microsoft.com/office/drawing/2014/main" id="{C9BDACCE-6588-5F26-27B9-F92000397325}"/>
                    </a:ext>
                  </a:extLst>
                </p:cNvPr>
                <p:cNvPicPr/>
                <p:nvPr/>
              </p:nvPicPr>
              <p:blipFill>
                <a:blip r:embed="rId44"/>
                <a:stretch>
                  <a:fillRect/>
                </a:stretch>
              </p:blipFill>
              <p:spPr>
                <a:xfrm>
                  <a:off x="10148077" y="475132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32" name="Ink 231">
                  <a:extLst>
                    <a:ext uri="{FF2B5EF4-FFF2-40B4-BE49-F238E27FC236}">
                      <a16:creationId xmlns:a16="http://schemas.microsoft.com/office/drawing/2014/main" id="{0F2F8EDD-CCEC-B03B-BCC7-5ED28744A55A}"/>
                    </a:ext>
                  </a:extLst>
                </p14:cNvPr>
                <p14:cNvContentPartPr/>
                <p14:nvPr/>
              </p14:nvContentPartPr>
              <p14:xfrm>
                <a:off x="10175797" y="4975244"/>
                <a:ext cx="360" cy="360"/>
              </p14:xfrm>
            </p:contentPart>
          </mc:Choice>
          <mc:Fallback xmlns="">
            <p:pic>
              <p:nvPicPr>
                <p:cNvPr id="232" name="Ink 231">
                  <a:extLst>
                    <a:ext uri="{FF2B5EF4-FFF2-40B4-BE49-F238E27FC236}">
                      <a16:creationId xmlns:a16="http://schemas.microsoft.com/office/drawing/2014/main" id="{0F2F8EDD-CCEC-B03B-BCC7-5ED28744A55A}"/>
                    </a:ext>
                  </a:extLst>
                </p:cNvPr>
                <p:cNvPicPr/>
                <p:nvPr/>
              </p:nvPicPr>
              <p:blipFill>
                <a:blip r:embed="rId44"/>
                <a:stretch>
                  <a:fillRect/>
                </a:stretch>
              </p:blipFill>
              <p:spPr>
                <a:xfrm>
                  <a:off x="10157797" y="495724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33" name="Ink 232">
                  <a:extLst>
                    <a:ext uri="{FF2B5EF4-FFF2-40B4-BE49-F238E27FC236}">
                      <a16:creationId xmlns:a16="http://schemas.microsoft.com/office/drawing/2014/main" id="{23A878C7-1B46-D1B4-7CBC-02C45055C739}"/>
                    </a:ext>
                  </a:extLst>
                </p14:cNvPr>
                <p14:cNvContentPartPr/>
                <p14:nvPr/>
              </p14:nvContentPartPr>
              <p14:xfrm>
                <a:off x="10188757" y="5197724"/>
                <a:ext cx="360" cy="360"/>
              </p14:xfrm>
            </p:contentPart>
          </mc:Choice>
          <mc:Fallback xmlns="">
            <p:pic>
              <p:nvPicPr>
                <p:cNvPr id="233" name="Ink 232">
                  <a:extLst>
                    <a:ext uri="{FF2B5EF4-FFF2-40B4-BE49-F238E27FC236}">
                      <a16:creationId xmlns:a16="http://schemas.microsoft.com/office/drawing/2014/main" id="{23A878C7-1B46-D1B4-7CBC-02C45055C739}"/>
                    </a:ext>
                  </a:extLst>
                </p:cNvPr>
                <p:cNvPicPr/>
                <p:nvPr/>
              </p:nvPicPr>
              <p:blipFill>
                <a:blip r:embed="rId44"/>
                <a:stretch>
                  <a:fillRect/>
                </a:stretch>
              </p:blipFill>
              <p:spPr>
                <a:xfrm>
                  <a:off x="10170757" y="517972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35" name="Ink 234">
                  <a:extLst>
                    <a:ext uri="{FF2B5EF4-FFF2-40B4-BE49-F238E27FC236}">
                      <a16:creationId xmlns:a16="http://schemas.microsoft.com/office/drawing/2014/main" id="{A9BBB53E-E484-0F0D-C876-C3BC2DD64FF3}"/>
                    </a:ext>
                  </a:extLst>
                </p14:cNvPr>
                <p14:cNvContentPartPr/>
                <p14:nvPr/>
              </p14:nvContentPartPr>
              <p14:xfrm>
                <a:off x="9995437" y="5168204"/>
                <a:ext cx="107280" cy="131040"/>
              </p14:xfrm>
            </p:contentPart>
          </mc:Choice>
          <mc:Fallback xmlns="">
            <p:pic>
              <p:nvPicPr>
                <p:cNvPr id="235" name="Ink 234">
                  <a:extLst>
                    <a:ext uri="{FF2B5EF4-FFF2-40B4-BE49-F238E27FC236}">
                      <a16:creationId xmlns:a16="http://schemas.microsoft.com/office/drawing/2014/main" id="{A9BBB53E-E484-0F0D-C876-C3BC2DD64FF3}"/>
                    </a:ext>
                  </a:extLst>
                </p:cNvPr>
                <p:cNvPicPr/>
                <p:nvPr/>
              </p:nvPicPr>
              <p:blipFill>
                <a:blip r:embed="rId72"/>
                <a:stretch>
                  <a:fillRect/>
                </a:stretch>
              </p:blipFill>
              <p:spPr>
                <a:xfrm>
                  <a:off x="9986437" y="5159229"/>
                  <a:ext cx="124920" cy="14863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36" name="Ink 235">
                  <a:extLst>
                    <a:ext uri="{FF2B5EF4-FFF2-40B4-BE49-F238E27FC236}">
                      <a16:creationId xmlns:a16="http://schemas.microsoft.com/office/drawing/2014/main" id="{8A793479-E96D-57CE-59D6-80A8EEF219AA}"/>
                    </a:ext>
                  </a:extLst>
                </p14:cNvPr>
                <p14:cNvContentPartPr/>
                <p14:nvPr/>
              </p14:nvContentPartPr>
              <p14:xfrm>
                <a:off x="9987157" y="5184404"/>
                <a:ext cx="110880" cy="144720"/>
              </p14:xfrm>
            </p:contentPart>
          </mc:Choice>
          <mc:Fallback xmlns="">
            <p:pic>
              <p:nvPicPr>
                <p:cNvPr id="236" name="Ink 235">
                  <a:extLst>
                    <a:ext uri="{FF2B5EF4-FFF2-40B4-BE49-F238E27FC236}">
                      <a16:creationId xmlns:a16="http://schemas.microsoft.com/office/drawing/2014/main" id="{8A793479-E96D-57CE-59D6-80A8EEF219AA}"/>
                    </a:ext>
                  </a:extLst>
                </p:cNvPr>
                <p:cNvPicPr/>
                <p:nvPr/>
              </p:nvPicPr>
              <p:blipFill>
                <a:blip r:embed="rId74"/>
                <a:stretch>
                  <a:fillRect/>
                </a:stretch>
              </p:blipFill>
              <p:spPr>
                <a:xfrm>
                  <a:off x="9978128" y="5175404"/>
                  <a:ext cx="128577"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38" name="Ink 237">
                  <a:extLst>
                    <a:ext uri="{FF2B5EF4-FFF2-40B4-BE49-F238E27FC236}">
                      <a16:creationId xmlns:a16="http://schemas.microsoft.com/office/drawing/2014/main" id="{5CAB988D-3829-4E58-5887-85A1EED0A579}"/>
                    </a:ext>
                  </a:extLst>
                </p14:cNvPr>
                <p14:cNvContentPartPr/>
                <p14:nvPr/>
              </p14:nvContentPartPr>
              <p14:xfrm>
                <a:off x="10148797" y="5278004"/>
                <a:ext cx="79560" cy="80640"/>
              </p14:xfrm>
            </p:contentPart>
          </mc:Choice>
          <mc:Fallback xmlns="">
            <p:pic>
              <p:nvPicPr>
                <p:cNvPr id="238" name="Ink 237">
                  <a:extLst>
                    <a:ext uri="{FF2B5EF4-FFF2-40B4-BE49-F238E27FC236}">
                      <a16:creationId xmlns:a16="http://schemas.microsoft.com/office/drawing/2014/main" id="{5CAB988D-3829-4E58-5887-85A1EED0A579}"/>
                    </a:ext>
                  </a:extLst>
                </p:cNvPr>
                <p:cNvPicPr/>
                <p:nvPr/>
              </p:nvPicPr>
              <p:blipFill>
                <a:blip r:embed="rId76"/>
                <a:stretch>
                  <a:fillRect/>
                </a:stretch>
              </p:blipFill>
              <p:spPr>
                <a:xfrm>
                  <a:off x="10139797" y="5268964"/>
                  <a:ext cx="97200" cy="9835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39" name="Ink 238">
                  <a:extLst>
                    <a:ext uri="{FF2B5EF4-FFF2-40B4-BE49-F238E27FC236}">
                      <a16:creationId xmlns:a16="http://schemas.microsoft.com/office/drawing/2014/main" id="{1D2908E7-CE84-A40E-38E2-A8EE8AA9EFAD}"/>
                    </a:ext>
                  </a:extLst>
                </p14:cNvPr>
                <p14:cNvContentPartPr/>
                <p14:nvPr/>
              </p14:nvContentPartPr>
              <p14:xfrm>
                <a:off x="9342064" y="5728130"/>
                <a:ext cx="109440" cy="132840"/>
              </p14:xfrm>
            </p:contentPart>
          </mc:Choice>
          <mc:Fallback xmlns="">
            <p:pic>
              <p:nvPicPr>
                <p:cNvPr id="239" name="Ink 238">
                  <a:extLst>
                    <a:ext uri="{FF2B5EF4-FFF2-40B4-BE49-F238E27FC236}">
                      <a16:creationId xmlns:a16="http://schemas.microsoft.com/office/drawing/2014/main" id="{1D2908E7-CE84-A40E-38E2-A8EE8AA9EFAD}"/>
                    </a:ext>
                  </a:extLst>
                </p:cNvPr>
                <p:cNvPicPr/>
                <p:nvPr/>
              </p:nvPicPr>
              <p:blipFill>
                <a:blip r:embed="rId88"/>
                <a:stretch>
                  <a:fillRect/>
                </a:stretch>
              </p:blipFill>
              <p:spPr>
                <a:xfrm>
                  <a:off x="9333064" y="5719154"/>
                  <a:ext cx="127080" cy="15043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40" name="Ink 239">
                  <a:extLst>
                    <a:ext uri="{FF2B5EF4-FFF2-40B4-BE49-F238E27FC236}">
                      <a16:creationId xmlns:a16="http://schemas.microsoft.com/office/drawing/2014/main" id="{77B3DC65-FF73-0EF7-9A8F-63512FB4B229}"/>
                    </a:ext>
                  </a:extLst>
                </p14:cNvPr>
                <p14:cNvContentPartPr/>
                <p14:nvPr/>
              </p14:nvContentPartPr>
              <p14:xfrm>
                <a:off x="9335944" y="5621210"/>
                <a:ext cx="150480" cy="40320"/>
              </p14:xfrm>
            </p:contentPart>
          </mc:Choice>
          <mc:Fallback xmlns="">
            <p:pic>
              <p:nvPicPr>
                <p:cNvPr id="240" name="Ink 239">
                  <a:extLst>
                    <a:ext uri="{FF2B5EF4-FFF2-40B4-BE49-F238E27FC236}">
                      <a16:creationId xmlns:a16="http://schemas.microsoft.com/office/drawing/2014/main" id="{77B3DC65-FF73-0EF7-9A8F-63512FB4B229}"/>
                    </a:ext>
                  </a:extLst>
                </p:cNvPr>
                <p:cNvPicPr/>
                <p:nvPr/>
              </p:nvPicPr>
              <p:blipFill>
                <a:blip r:embed="rId90"/>
                <a:stretch>
                  <a:fillRect/>
                </a:stretch>
              </p:blipFill>
              <p:spPr>
                <a:xfrm>
                  <a:off x="9326944" y="5612210"/>
                  <a:ext cx="1681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41" name="Ink 240">
                  <a:extLst>
                    <a:ext uri="{FF2B5EF4-FFF2-40B4-BE49-F238E27FC236}">
                      <a16:creationId xmlns:a16="http://schemas.microsoft.com/office/drawing/2014/main" id="{F2A266DA-FCD9-9FD1-D93B-75CC1252806A}"/>
                    </a:ext>
                  </a:extLst>
                </p14:cNvPr>
                <p14:cNvContentPartPr/>
                <p14:nvPr/>
              </p14:nvContentPartPr>
              <p14:xfrm>
                <a:off x="9083584" y="5625530"/>
                <a:ext cx="97920" cy="257040"/>
              </p14:xfrm>
            </p:contentPart>
          </mc:Choice>
          <mc:Fallback xmlns="">
            <p:pic>
              <p:nvPicPr>
                <p:cNvPr id="241" name="Ink 240">
                  <a:extLst>
                    <a:ext uri="{FF2B5EF4-FFF2-40B4-BE49-F238E27FC236}">
                      <a16:creationId xmlns:a16="http://schemas.microsoft.com/office/drawing/2014/main" id="{F2A266DA-FCD9-9FD1-D93B-75CC1252806A}"/>
                    </a:ext>
                  </a:extLst>
                </p:cNvPr>
                <p:cNvPicPr/>
                <p:nvPr/>
              </p:nvPicPr>
              <p:blipFill>
                <a:blip r:embed="rId96"/>
                <a:stretch>
                  <a:fillRect/>
                </a:stretch>
              </p:blipFill>
              <p:spPr>
                <a:xfrm>
                  <a:off x="9074584" y="5616530"/>
                  <a:ext cx="11556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42" name="Ink 241">
                  <a:extLst>
                    <a:ext uri="{FF2B5EF4-FFF2-40B4-BE49-F238E27FC236}">
                      <a16:creationId xmlns:a16="http://schemas.microsoft.com/office/drawing/2014/main" id="{EB54B877-A0CB-3405-3E3C-2EE09D4378CB}"/>
                    </a:ext>
                  </a:extLst>
                </p14:cNvPr>
                <p14:cNvContentPartPr/>
                <p14:nvPr/>
              </p14:nvContentPartPr>
              <p14:xfrm>
                <a:off x="9042184" y="5775650"/>
                <a:ext cx="143640" cy="360"/>
              </p14:xfrm>
            </p:contentPart>
          </mc:Choice>
          <mc:Fallback xmlns="">
            <p:pic>
              <p:nvPicPr>
                <p:cNvPr id="242" name="Ink 241">
                  <a:extLst>
                    <a:ext uri="{FF2B5EF4-FFF2-40B4-BE49-F238E27FC236}">
                      <a16:creationId xmlns:a16="http://schemas.microsoft.com/office/drawing/2014/main" id="{EB54B877-A0CB-3405-3E3C-2EE09D4378CB}"/>
                    </a:ext>
                  </a:extLst>
                </p:cNvPr>
                <p:cNvPicPr/>
                <p:nvPr/>
              </p:nvPicPr>
              <p:blipFill>
                <a:blip r:embed="rId98"/>
                <a:stretch>
                  <a:fillRect/>
                </a:stretch>
              </p:blipFill>
              <p:spPr>
                <a:xfrm>
                  <a:off x="9033184" y="5766650"/>
                  <a:ext cx="161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44" name="Ink 243">
                  <a:extLst>
                    <a:ext uri="{FF2B5EF4-FFF2-40B4-BE49-F238E27FC236}">
                      <a16:creationId xmlns:a16="http://schemas.microsoft.com/office/drawing/2014/main" id="{F4670B4C-E26B-AC45-97BB-48F6989A92DD}"/>
                    </a:ext>
                  </a:extLst>
                </p14:cNvPr>
                <p14:cNvContentPartPr/>
                <p14:nvPr/>
              </p14:nvContentPartPr>
              <p14:xfrm>
                <a:off x="9253144" y="5659370"/>
                <a:ext cx="47880" cy="241560"/>
              </p14:xfrm>
            </p:contentPart>
          </mc:Choice>
          <mc:Fallback xmlns="">
            <p:pic>
              <p:nvPicPr>
                <p:cNvPr id="244" name="Ink 243">
                  <a:extLst>
                    <a:ext uri="{FF2B5EF4-FFF2-40B4-BE49-F238E27FC236}">
                      <a16:creationId xmlns:a16="http://schemas.microsoft.com/office/drawing/2014/main" id="{F4670B4C-E26B-AC45-97BB-48F6989A92DD}"/>
                    </a:ext>
                  </a:extLst>
                </p:cNvPr>
                <p:cNvPicPr/>
                <p:nvPr/>
              </p:nvPicPr>
              <p:blipFill>
                <a:blip r:embed="rId100"/>
                <a:stretch>
                  <a:fillRect/>
                </a:stretch>
              </p:blipFill>
              <p:spPr>
                <a:xfrm>
                  <a:off x="9244076" y="5650383"/>
                  <a:ext cx="65654" cy="259174"/>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53" name="Ink 252">
                  <a:extLst>
                    <a:ext uri="{FF2B5EF4-FFF2-40B4-BE49-F238E27FC236}">
                      <a16:creationId xmlns:a16="http://schemas.microsoft.com/office/drawing/2014/main" id="{ACA7E7A8-9AC2-607B-A5E3-AE86126DA4BA}"/>
                    </a:ext>
                  </a:extLst>
                </p14:cNvPr>
                <p14:cNvContentPartPr/>
                <p14:nvPr/>
              </p14:nvContentPartPr>
              <p14:xfrm>
                <a:off x="9309664" y="5733170"/>
                <a:ext cx="138240" cy="129240"/>
              </p14:xfrm>
            </p:contentPart>
          </mc:Choice>
          <mc:Fallback xmlns="">
            <p:pic>
              <p:nvPicPr>
                <p:cNvPr id="253" name="Ink 252">
                  <a:extLst>
                    <a:ext uri="{FF2B5EF4-FFF2-40B4-BE49-F238E27FC236}">
                      <a16:creationId xmlns:a16="http://schemas.microsoft.com/office/drawing/2014/main" id="{ACA7E7A8-9AC2-607B-A5E3-AE86126DA4BA}"/>
                    </a:ext>
                  </a:extLst>
                </p:cNvPr>
                <p:cNvPicPr/>
                <p:nvPr/>
              </p:nvPicPr>
              <p:blipFill>
                <a:blip r:embed="rId102"/>
                <a:stretch>
                  <a:fillRect/>
                </a:stretch>
              </p:blipFill>
              <p:spPr>
                <a:xfrm>
                  <a:off x="9300664" y="5724170"/>
                  <a:ext cx="1558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55" name="Ink 254">
                  <a:extLst>
                    <a:ext uri="{FF2B5EF4-FFF2-40B4-BE49-F238E27FC236}">
                      <a16:creationId xmlns:a16="http://schemas.microsoft.com/office/drawing/2014/main" id="{175228C7-D6E9-C713-065D-664C5D5EFCD9}"/>
                    </a:ext>
                  </a:extLst>
                </p14:cNvPr>
                <p14:cNvContentPartPr/>
                <p14:nvPr/>
              </p14:nvContentPartPr>
              <p14:xfrm>
                <a:off x="9542584" y="5670890"/>
                <a:ext cx="25560" cy="201600"/>
              </p14:xfrm>
            </p:contentPart>
          </mc:Choice>
          <mc:Fallback xmlns="">
            <p:pic>
              <p:nvPicPr>
                <p:cNvPr id="255" name="Ink 254">
                  <a:extLst>
                    <a:ext uri="{FF2B5EF4-FFF2-40B4-BE49-F238E27FC236}">
                      <a16:creationId xmlns:a16="http://schemas.microsoft.com/office/drawing/2014/main" id="{175228C7-D6E9-C713-065D-664C5D5EFCD9}"/>
                    </a:ext>
                  </a:extLst>
                </p:cNvPr>
                <p:cNvPicPr/>
                <p:nvPr/>
              </p:nvPicPr>
              <p:blipFill>
                <a:blip r:embed="rId104"/>
                <a:stretch>
                  <a:fillRect/>
                </a:stretch>
              </p:blipFill>
              <p:spPr>
                <a:xfrm>
                  <a:off x="9533455" y="5661906"/>
                  <a:ext cx="43452" cy="219209"/>
                </a:xfrm>
                <a:prstGeom prst="rect">
                  <a:avLst/>
                </a:prstGeom>
              </p:spPr>
            </p:pic>
          </mc:Fallback>
        </mc:AlternateContent>
        <p:grpSp>
          <p:nvGrpSpPr>
            <p:cNvPr id="256" name="Group 255">
              <a:extLst>
                <a:ext uri="{FF2B5EF4-FFF2-40B4-BE49-F238E27FC236}">
                  <a16:creationId xmlns:a16="http://schemas.microsoft.com/office/drawing/2014/main" id="{A099BFC6-84C6-43A6-166A-7AA2F3695DCD}"/>
                </a:ext>
              </a:extLst>
            </p:cNvPr>
            <p:cNvGrpSpPr/>
            <p:nvPr/>
          </p:nvGrpSpPr>
          <p:grpSpPr>
            <a:xfrm>
              <a:off x="7231473" y="3655249"/>
              <a:ext cx="2348279" cy="387984"/>
              <a:chOff x="1456120" y="3590960"/>
              <a:chExt cx="3298866" cy="545040"/>
            </a:xfrm>
          </p:grpSpPr>
          <mc:AlternateContent xmlns:mc="http://schemas.openxmlformats.org/markup-compatibility/2006" xmlns:p14="http://schemas.microsoft.com/office/powerpoint/2010/main">
            <mc:Choice Requires="p14">
              <p:contentPart p14:bwMode="auto" r:id="rId121">
                <p14:nvContentPartPr>
                  <p14:cNvPr id="257" name="Ink 256">
                    <a:extLst>
                      <a:ext uri="{FF2B5EF4-FFF2-40B4-BE49-F238E27FC236}">
                        <a16:creationId xmlns:a16="http://schemas.microsoft.com/office/drawing/2014/main" id="{B4B2E317-7651-767F-2FD3-B064B4391731}"/>
                      </a:ext>
                    </a:extLst>
                  </p14:cNvPr>
                  <p14:cNvContentPartPr/>
                  <p14:nvPr/>
                </p14:nvContentPartPr>
                <p14:xfrm>
                  <a:off x="1545760" y="3626600"/>
                  <a:ext cx="136080" cy="421560"/>
                </p14:xfrm>
              </p:contentPart>
            </mc:Choice>
            <mc:Fallback xmlns="">
              <p:pic>
                <p:nvPicPr>
                  <p:cNvPr id="257" name="Ink 256">
                    <a:extLst>
                      <a:ext uri="{FF2B5EF4-FFF2-40B4-BE49-F238E27FC236}">
                        <a16:creationId xmlns:a16="http://schemas.microsoft.com/office/drawing/2014/main" id="{B4B2E317-7651-767F-2FD3-B064B4391731}"/>
                      </a:ext>
                    </a:extLst>
                  </p:cNvPr>
                  <p:cNvPicPr/>
                  <p:nvPr/>
                </p:nvPicPr>
                <p:blipFill>
                  <a:blip r:embed="rId122"/>
                  <a:stretch>
                    <a:fillRect/>
                  </a:stretch>
                </p:blipFill>
                <p:spPr>
                  <a:xfrm>
                    <a:off x="1533160" y="3613963"/>
                    <a:ext cx="160776" cy="446328"/>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58" name="Ink 257">
                    <a:extLst>
                      <a:ext uri="{FF2B5EF4-FFF2-40B4-BE49-F238E27FC236}">
                        <a16:creationId xmlns:a16="http://schemas.microsoft.com/office/drawing/2014/main" id="{36A47EA6-F6C9-8E88-B214-46E60C7661D7}"/>
                      </a:ext>
                    </a:extLst>
                  </p14:cNvPr>
                  <p14:cNvContentPartPr/>
                  <p14:nvPr/>
                </p14:nvContentPartPr>
                <p14:xfrm>
                  <a:off x="1456120" y="3878600"/>
                  <a:ext cx="177480" cy="2880"/>
                </p14:xfrm>
              </p:contentPart>
            </mc:Choice>
            <mc:Fallback xmlns="">
              <p:pic>
                <p:nvPicPr>
                  <p:cNvPr id="258" name="Ink 257">
                    <a:extLst>
                      <a:ext uri="{FF2B5EF4-FFF2-40B4-BE49-F238E27FC236}">
                        <a16:creationId xmlns:a16="http://schemas.microsoft.com/office/drawing/2014/main" id="{36A47EA6-F6C9-8E88-B214-46E60C7661D7}"/>
                      </a:ext>
                    </a:extLst>
                  </p:cNvPr>
                  <p:cNvPicPr/>
                  <p:nvPr/>
                </p:nvPicPr>
                <p:blipFill>
                  <a:blip r:embed="rId124"/>
                  <a:stretch>
                    <a:fillRect/>
                  </a:stretch>
                </p:blipFill>
                <p:spPr>
                  <a:xfrm>
                    <a:off x="1443479" y="3866600"/>
                    <a:ext cx="202256" cy="264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59" name="Ink 258">
                    <a:extLst>
                      <a:ext uri="{FF2B5EF4-FFF2-40B4-BE49-F238E27FC236}">
                        <a16:creationId xmlns:a16="http://schemas.microsoft.com/office/drawing/2014/main" id="{CDAC9358-F6D2-1613-FBC8-94188D65C31E}"/>
                      </a:ext>
                    </a:extLst>
                  </p14:cNvPr>
                  <p14:cNvContentPartPr/>
                  <p14:nvPr/>
                </p14:nvContentPartPr>
                <p14:xfrm>
                  <a:off x="1832320" y="3825680"/>
                  <a:ext cx="38520" cy="14760"/>
                </p14:xfrm>
              </p:contentPart>
            </mc:Choice>
            <mc:Fallback xmlns="">
              <p:pic>
                <p:nvPicPr>
                  <p:cNvPr id="259" name="Ink 258">
                    <a:extLst>
                      <a:ext uri="{FF2B5EF4-FFF2-40B4-BE49-F238E27FC236}">
                        <a16:creationId xmlns:a16="http://schemas.microsoft.com/office/drawing/2014/main" id="{CDAC9358-F6D2-1613-FBC8-94188D65C31E}"/>
                      </a:ext>
                    </a:extLst>
                  </p:cNvPr>
                  <p:cNvPicPr/>
                  <p:nvPr/>
                </p:nvPicPr>
                <p:blipFill>
                  <a:blip r:embed="rId126"/>
                  <a:stretch>
                    <a:fillRect/>
                  </a:stretch>
                </p:blipFill>
                <p:spPr>
                  <a:xfrm>
                    <a:off x="1819814" y="3812956"/>
                    <a:ext cx="63033" cy="39699"/>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60" name="Ink 259">
                    <a:extLst>
                      <a:ext uri="{FF2B5EF4-FFF2-40B4-BE49-F238E27FC236}">
                        <a16:creationId xmlns:a16="http://schemas.microsoft.com/office/drawing/2014/main" id="{25029121-CF46-575F-F6BF-7E0F246BD0BD}"/>
                      </a:ext>
                    </a:extLst>
                  </p14:cNvPr>
                  <p14:cNvContentPartPr/>
                  <p14:nvPr/>
                </p14:nvContentPartPr>
                <p14:xfrm>
                  <a:off x="1849240" y="3973640"/>
                  <a:ext cx="31680" cy="27360"/>
                </p14:xfrm>
              </p:contentPart>
            </mc:Choice>
            <mc:Fallback xmlns="">
              <p:pic>
                <p:nvPicPr>
                  <p:cNvPr id="260" name="Ink 259">
                    <a:extLst>
                      <a:ext uri="{FF2B5EF4-FFF2-40B4-BE49-F238E27FC236}">
                        <a16:creationId xmlns:a16="http://schemas.microsoft.com/office/drawing/2014/main" id="{25029121-CF46-575F-F6BF-7E0F246BD0BD}"/>
                      </a:ext>
                    </a:extLst>
                  </p:cNvPr>
                  <p:cNvPicPr/>
                  <p:nvPr/>
                </p:nvPicPr>
                <p:blipFill>
                  <a:blip r:embed="rId128"/>
                  <a:stretch>
                    <a:fillRect/>
                  </a:stretch>
                </p:blipFill>
                <p:spPr>
                  <a:xfrm>
                    <a:off x="1836865" y="3960973"/>
                    <a:ext cx="55935" cy="52187"/>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61" name="Ink 260">
                    <a:extLst>
                      <a:ext uri="{FF2B5EF4-FFF2-40B4-BE49-F238E27FC236}">
                        <a16:creationId xmlns:a16="http://schemas.microsoft.com/office/drawing/2014/main" id="{1EC30F99-9CDD-346E-168C-0D95973F2524}"/>
                      </a:ext>
                    </a:extLst>
                  </p14:cNvPr>
                  <p14:cNvContentPartPr/>
                  <p14:nvPr/>
                </p14:nvContentPartPr>
                <p14:xfrm>
                  <a:off x="2125360" y="3649640"/>
                  <a:ext cx="140760" cy="483840"/>
                </p14:xfrm>
              </p:contentPart>
            </mc:Choice>
            <mc:Fallback xmlns="">
              <p:pic>
                <p:nvPicPr>
                  <p:cNvPr id="261" name="Ink 260">
                    <a:extLst>
                      <a:ext uri="{FF2B5EF4-FFF2-40B4-BE49-F238E27FC236}">
                        <a16:creationId xmlns:a16="http://schemas.microsoft.com/office/drawing/2014/main" id="{1EC30F99-9CDD-346E-168C-0D95973F2524}"/>
                      </a:ext>
                    </a:extLst>
                  </p:cNvPr>
                  <p:cNvPicPr/>
                  <p:nvPr/>
                </p:nvPicPr>
                <p:blipFill>
                  <a:blip r:embed="rId130"/>
                  <a:stretch>
                    <a:fillRect/>
                  </a:stretch>
                </p:blipFill>
                <p:spPr>
                  <a:xfrm>
                    <a:off x="2112747" y="3637001"/>
                    <a:ext cx="165481" cy="50861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62" name="Ink 261">
                    <a:extLst>
                      <a:ext uri="{FF2B5EF4-FFF2-40B4-BE49-F238E27FC236}">
                        <a16:creationId xmlns:a16="http://schemas.microsoft.com/office/drawing/2014/main" id="{5C5B78F5-1465-1D45-E038-9B0E4BDB0FE4}"/>
                      </a:ext>
                    </a:extLst>
                  </p14:cNvPr>
                  <p14:cNvContentPartPr/>
                  <p14:nvPr/>
                </p14:nvContentPartPr>
                <p14:xfrm>
                  <a:off x="2188000" y="3652520"/>
                  <a:ext cx="58320" cy="5040"/>
                </p14:xfrm>
              </p:contentPart>
            </mc:Choice>
            <mc:Fallback xmlns="">
              <p:pic>
                <p:nvPicPr>
                  <p:cNvPr id="262" name="Ink 261">
                    <a:extLst>
                      <a:ext uri="{FF2B5EF4-FFF2-40B4-BE49-F238E27FC236}">
                        <a16:creationId xmlns:a16="http://schemas.microsoft.com/office/drawing/2014/main" id="{5C5B78F5-1465-1D45-E038-9B0E4BDB0FE4}"/>
                      </a:ext>
                    </a:extLst>
                  </p:cNvPr>
                  <p:cNvPicPr/>
                  <p:nvPr/>
                </p:nvPicPr>
                <p:blipFill>
                  <a:blip r:embed="rId132"/>
                  <a:stretch>
                    <a:fillRect/>
                  </a:stretch>
                </p:blipFill>
                <p:spPr>
                  <a:xfrm>
                    <a:off x="2175431" y="3639920"/>
                    <a:ext cx="82955"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63" name="Ink 262">
                    <a:extLst>
                      <a:ext uri="{FF2B5EF4-FFF2-40B4-BE49-F238E27FC236}">
                        <a16:creationId xmlns:a16="http://schemas.microsoft.com/office/drawing/2014/main" id="{B07A5133-0A90-6423-9A20-5366F051B8A2}"/>
                      </a:ext>
                    </a:extLst>
                  </p14:cNvPr>
                  <p14:cNvContentPartPr/>
                  <p14:nvPr/>
                </p14:nvContentPartPr>
                <p14:xfrm>
                  <a:off x="2778960" y="3757280"/>
                  <a:ext cx="39240" cy="313920"/>
                </p14:xfrm>
              </p:contentPart>
            </mc:Choice>
            <mc:Fallback xmlns="">
              <p:pic>
                <p:nvPicPr>
                  <p:cNvPr id="263" name="Ink 262">
                    <a:extLst>
                      <a:ext uri="{FF2B5EF4-FFF2-40B4-BE49-F238E27FC236}">
                        <a16:creationId xmlns:a16="http://schemas.microsoft.com/office/drawing/2014/main" id="{B07A5133-0A90-6423-9A20-5366F051B8A2}"/>
                      </a:ext>
                    </a:extLst>
                  </p:cNvPr>
                  <p:cNvPicPr/>
                  <p:nvPr/>
                </p:nvPicPr>
                <p:blipFill>
                  <a:blip r:embed="rId134"/>
                  <a:stretch>
                    <a:fillRect/>
                  </a:stretch>
                </p:blipFill>
                <p:spPr>
                  <a:xfrm>
                    <a:off x="2766542" y="3744642"/>
                    <a:ext cx="63579" cy="33869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64" name="Ink 263">
                    <a:extLst>
                      <a:ext uri="{FF2B5EF4-FFF2-40B4-BE49-F238E27FC236}">
                        <a16:creationId xmlns:a16="http://schemas.microsoft.com/office/drawing/2014/main" id="{A8791FC1-576C-A32C-332D-B1EA60CC42A7}"/>
                      </a:ext>
                    </a:extLst>
                  </p14:cNvPr>
                  <p14:cNvContentPartPr/>
                  <p14:nvPr/>
                </p14:nvContentPartPr>
                <p14:xfrm>
                  <a:off x="2358840" y="3728120"/>
                  <a:ext cx="186480" cy="331560"/>
                </p14:xfrm>
              </p:contentPart>
            </mc:Choice>
            <mc:Fallback xmlns="">
              <p:pic>
                <p:nvPicPr>
                  <p:cNvPr id="264" name="Ink 263">
                    <a:extLst>
                      <a:ext uri="{FF2B5EF4-FFF2-40B4-BE49-F238E27FC236}">
                        <a16:creationId xmlns:a16="http://schemas.microsoft.com/office/drawing/2014/main" id="{A8791FC1-576C-A32C-332D-B1EA60CC42A7}"/>
                      </a:ext>
                    </a:extLst>
                  </p:cNvPr>
                  <p:cNvPicPr/>
                  <p:nvPr/>
                </p:nvPicPr>
                <p:blipFill>
                  <a:blip r:embed="rId136"/>
                  <a:stretch>
                    <a:fillRect/>
                  </a:stretch>
                </p:blipFill>
                <p:spPr>
                  <a:xfrm>
                    <a:off x="2346206" y="3715484"/>
                    <a:ext cx="211243" cy="356326"/>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65" name="Ink 264">
                    <a:extLst>
                      <a:ext uri="{FF2B5EF4-FFF2-40B4-BE49-F238E27FC236}">
                        <a16:creationId xmlns:a16="http://schemas.microsoft.com/office/drawing/2014/main" id="{7C8C5536-9520-E5E5-2066-B65C8E18DEE3}"/>
                      </a:ext>
                    </a:extLst>
                  </p14:cNvPr>
                  <p14:cNvContentPartPr/>
                  <p14:nvPr/>
                </p14:nvContentPartPr>
                <p14:xfrm>
                  <a:off x="2595000" y="4027640"/>
                  <a:ext cx="53280" cy="103680"/>
                </p14:xfrm>
              </p:contentPart>
            </mc:Choice>
            <mc:Fallback xmlns="">
              <p:pic>
                <p:nvPicPr>
                  <p:cNvPr id="265" name="Ink 264">
                    <a:extLst>
                      <a:ext uri="{FF2B5EF4-FFF2-40B4-BE49-F238E27FC236}">
                        <a16:creationId xmlns:a16="http://schemas.microsoft.com/office/drawing/2014/main" id="{7C8C5536-9520-E5E5-2066-B65C8E18DEE3}"/>
                      </a:ext>
                    </a:extLst>
                  </p:cNvPr>
                  <p:cNvPicPr/>
                  <p:nvPr/>
                </p:nvPicPr>
                <p:blipFill>
                  <a:blip r:embed="rId138"/>
                  <a:stretch>
                    <a:fillRect/>
                  </a:stretch>
                </p:blipFill>
                <p:spPr>
                  <a:xfrm>
                    <a:off x="2582434" y="4014996"/>
                    <a:ext cx="77909" cy="128462"/>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66" name="Ink 265">
                    <a:extLst>
                      <a:ext uri="{FF2B5EF4-FFF2-40B4-BE49-F238E27FC236}">
                        <a16:creationId xmlns:a16="http://schemas.microsoft.com/office/drawing/2014/main" id="{E4FF6BDE-6CCF-A943-BEFC-73BEE389B921}"/>
                      </a:ext>
                    </a:extLst>
                  </p14:cNvPr>
                  <p14:cNvContentPartPr/>
                  <p14:nvPr/>
                </p14:nvContentPartPr>
                <p14:xfrm>
                  <a:off x="2880800" y="3699320"/>
                  <a:ext cx="174240" cy="436680"/>
                </p14:xfrm>
              </p:contentPart>
            </mc:Choice>
            <mc:Fallback xmlns="">
              <p:pic>
                <p:nvPicPr>
                  <p:cNvPr id="266" name="Ink 265">
                    <a:extLst>
                      <a:ext uri="{FF2B5EF4-FFF2-40B4-BE49-F238E27FC236}">
                        <a16:creationId xmlns:a16="http://schemas.microsoft.com/office/drawing/2014/main" id="{E4FF6BDE-6CCF-A943-BEFC-73BEE389B921}"/>
                      </a:ext>
                    </a:extLst>
                  </p:cNvPr>
                  <p:cNvPicPr/>
                  <p:nvPr/>
                </p:nvPicPr>
                <p:blipFill>
                  <a:blip r:embed="rId140"/>
                  <a:stretch>
                    <a:fillRect/>
                  </a:stretch>
                </p:blipFill>
                <p:spPr>
                  <a:xfrm>
                    <a:off x="2868174" y="3686685"/>
                    <a:ext cx="198987" cy="461445"/>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267" name="Ink 266">
                    <a:extLst>
                      <a:ext uri="{FF2B5EF4-FFF2-40B4-BE49-F238E27FC236}">
                        <a16:creationId xmlns:a16="http://schemas.microsoft.com/office/drawing/2014/main" id="{1B2AD740-BB5E-EB62-37ED-9A42E0986A11}"/>
                      </a:ext>
                    </a:extLst>
                  </p14:cNvPr>
                  <p14:cNvContentPartPr/>
                  <p14:nvPr/>
                </p14:nvContentPartPr>
                <p14:xfrm>
                  <a:off x="3335760" y="3890480"/>
                  <a:ext cx="298080" cy="27360"/>
                </p14:xfrm>
              </p:contentPart>
            </mc:Choice>
            <mc:Fallback xmlns="">
              <p:pic>
                <p:nvPicPr>
                  <p:cNvPr id="267" name="Ink 266">
                    <a:extLst>
                      <a:ext uri="{FF2B5EF4-FFF2-40B4-BE49-F238E27FC236}">
                        <a16:creationId xmlns:a16="http://schemas.microsoft.com/office/drawing/2014/main" id="{1B2AD740-BB5E-EB62-37ED-9A42E0986A11}"/>
                      </a:ext>
                    </a:extLst>
                  </p:cNvPr>
                  <p:cNvPicPr/>
                  <p:nvPr/>
                </p:nvPicPr>
                <p:blipFill>
                  <a:blip r:embed="rId142"/>
                  <a:stretch>
                    <a:fillRect/>
                  </a:stretch>
                </p:blipFill>
                <p:spPr>
                  <a:xfrm>
                    <a:off x="3323129" y="3878044"/>
                    <a:ext cx="322836" cy="51735"/>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68" name="Ink 267">
                    <a:extLst>
                      <a:ext uri="{FF2B5EF4-FFF2-40B4-BE49-F238E27FC236}">
                        <a16:creationId xmlns:a16="http://schemas.microsoft.com/office/drawing/2014/main" id="{4E8D244C-FE38-F589-2150-A57CF943C95E}"/>
                      </a:ext>
                    </a:extLst>
                  </p14:cNvPr>
                  <p14:cNvContentPartPr/>
                  <p14:nvPr/>
                </p14:nvContentPartPr>
                <p14:xfrm>
                  <a:off x="3566160" y="3809840"/>
                  <a:ext cx="88560" cy="187920"/>
                </p14:xfrm>
              </p:contentPart>
            </mc:Choice>
            <mc:Fallback xmlns="">
              <p:pic>
                <p:nvPicPr>
                  <p:cNvPr id="268" name="Ink 267">
                    <a:extLst>
                      <a:ext uri="{FF2B5EF4-FFF2-40B4-BE49-F238E27FC236}">
                        <a16:creationId xmlns:a16="http://schemas.microsoft.com/office/drawing/2014/main" id="{4E8D244C-FE38-F589-2150-A57CF943C95E}"/>
                      </a:ext>
                    </a:extLst>
                  </p:cNvPr>
                  <p:cNvPicPr/>
                  <p:nvPr/>
                </p:nvPicPr>
                <p:blipFill>
                  <a:blip r:embed="rId144"/>
                  <a:stretch>
                    <a:fillRect/>
                  </a:stretch>
                </p:blipFill>
                <p:spPr>
                  <a:xfrm>
                    <a:off x="3553509" y="3797177"/>
                    <a:ext cx="113357" cy="2127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269" name="Ink 268">
                    <a:extLst>
                      <a:ext uri="{FF2B5EF4-FFF2-40B4-BE49-F238E27FC236}">
                        <a16:creationId xmlns:a16="http://schemas.microsoft.com/office/drawing/2014/main" id="{7E3D27E1-5098-7317-E79F-0AA137552F94}"/>
                      </a:ext>
                    </a:extLst>
                  </p14:cNvPr>
                  <p14:cNvContentPartPr/>
                  <p14:nvPr/>
                </p14:nvContentPartPr>
                <p14:xfrm>
                  <a:off x="3103960" y="3590960"/>
                  <a:ext cx="6480" cy="104760"/>
                </p14:xfrm>
              </p:contentPart>
            </mc:Choice>
            <mc:Fallback xmlns="">
              <p:pic>
                <p:nvPicPr>
                  <p:cNvPr id="269" name="Ink 268">
                    <a:extLst>
                      <a:ext uri="{FF2B5EF4-FFF2-40B4-BE49-F238E27FC236}">
                        <a16:creationId xmlns:a16="http://schemas.microsoft.com/office/drawing/2014/main" id="{7E3D27E1-5098-7317-E79F-0AA137552F94}"/>
                      </a:ext>
                    </a:extLst>
                  </p:cNvPr>
                  <p:cNvPicPr/>
                  <p:nvPr/>
                </p:nvPicPr>
                <p:blipFill>
                  <a:blip r:embed="rId146"/>
                  <a:stretch>
                    <a:fillRect/>
                  </a:stretch>
                </p:blipFill>
                <p:spPr>
                  <a:xfrm>
                    <a:off x="3091498" y="3578308"/>
                    <a:ext cx="30905" cy="129558"/>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270" name="Ink 269">
                    <a:extLst>
                      <a:ext uri="{FF2B5EF4-FFF2-40B4-BE49-F238E27FC236}">
                        <a16:creationId xmlns:a16="http://schemas.microsoft.com/office/drawing/2014/main" id="{B0CA2136-74D0-D744-B8A8-81C30BCB71D1}"/>
                      </a:ext>
                    </a:extLst>
                  </p14:cNvPr>
                  <p14:cNvContentPartPr/>
                  <p14:nvPr/>
                </p14:nvContentPartPr>
                <p14:xfrm>
                  <a:off x="3110080" y="3607160"/>
                  <a:ext cx="96480" cy="111600"/>
                </p14:xfrm>
              </p:contentPart>
            </mc:Choice>
            <mc:Fallback xmlns="">
              <p:pic>
                <p:nvPicPr>
                  <p:cNvPr id="270" name="Ink 269">
                    <a:extLst>
                      <a:ext uri="{FF2B5EF4-FFF2-40B4-BE49-F238E27FC236}">
                        <a16:creationId xmlns:a16="http://schemas.microsoft.com/office/drawing/2014/main" id="{B0CA2136-74D0-D744-B8A8-81C30BCB71D1}"/>
                      </a:ext>
                    </a:extLst>
                  </p:cNvPr>
                  <p:cNvPicPr/>
                  <p:nvPr/>
                </p:nvPicPr>
                <p:blipFill>
                  <a:blip r:embed="rId148"/>
                  <a:stretch>
                    <a:fillRect/>
                  </a:stretch>
                </p:blipFill>
                <p:spPr>
                  <a:xfrm>
                    <a:off x="3097517" y="3594536"/>
                    <a:ext cx="121103" cy="136344"/>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271" name="Ink 270">
                    <a:extLst>
                      <a:ext uri="{FF2B5EF4-FFF2-40B4-BE49-F238E27FC236}">
                        <a16:creationId xmlns:a16="http://schemas.microsoft.com/office/drawing/2014/main" id="{B63D71A0-DC67-2D03-A525-7E105D38720D}"/>
                      </a:ext>
                    </a:extLst>
                  </p14:cNvPr>
                  <p14:cNvContentPartPr/>
                  <p14:nvPr/>
                </p14:nvContentPartPr>
                <p14:xfrm>
                  <a:off x="3825306" y="3640276"/>
                  <a:ext cx="140760" cy="483840"/>
                </p14:xfrm>
              </p:contentPart>
            </mc:Choice>
            <mc:Fallback xmlns="">
              <p:pic>
                <p:nvPicPr>
                  <p:cNvPr id="271" name="Ink 270">
                    <a:extLst>
                      <a:ext uri="{FF2B5EF4-FFF2-40B4-BE49-F238E27FC236}">
                        <a16:creationId xmlns:a16="http://schemas.microsoft.com/office/drawing/2014/main" id="{B63D71A0-DC67-2D03-A525-7E105D38720D}"/>
                      </a:ext>
                    </a:extLst>
                  </p:cNvPr>
                  <p:cNvPicPr/>
                  <p:nvPr/>
                </p:nvPicPr>
                <p:blipFill>
                  <a:blip r:embed="rId130"/>
                  <a:stretch>
                    <a:fillRect/>
                  </a:stretch>
                </p:blipFill>
                <p:spPr>
                  <a:xfrm>
                    <a:off x="3812693" y="3627637"/>
                    <a:ext cx="165481" cy="508613"/>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72" name="Ink 271">
                    <a:extLst>
                      <a:ext uri="{FF2B5EF4-FFF2-40B4-BE49-F238E27FC236}">
                        <a16:creationId xmlns:a16="http://schemas.microsoft.com/office/drawing/2014/main" id="{CCCA7E0B-135F-9EDA-133C-DB2B50B22DF4}"/>
                      </a:ext>
                    </a:extLst>
                  </p14:cNvPr>
                  <p14:cNvContentPartPr/>
                  <p14:nvPr/>
                </p14:nvContentPartPr>
                <p14:xfrm>
                  <a:off x="3887946" y="3643156"/>
                  <a:ext cx="58320" cy="5040"/>
                </p14:xfrm>
              </p:contentPart>
            </mc:Choice>
            <mc:Fallback xmlns="">
              <p:pic>
                <p:nvPicPr>
                  <p:cNvPr id="272" name="Ink 271">
                    <a:extLst>
                      <a:ext uri="{FF2B5EF4-FFF2-40B4-BE49-F238E27FC236}">
                        <a16:creationId xmlns:a16="http://schemas.microsoft.com/office/drawing/2014/main" id="{CCCA7E0B-135F-9EDA-133C-DB2B50B22DF4}"/>
                      </a:ext>
                    </a:extLst>
                  </p:cNvPr>
                  <p:cNvPicPr/>
                  <p:nvPr/>
                </p:nvPicPr>
                <p:blipFill>
                  <a:blip r:embed="rId132"/>
                  <a:stretch>
                    <a:fillRect/>
                  </a:stretch>
                </p:blipFill>
                <p:spPr>
                  <a:xfrm>
                    <a:off x="3875377" y="3630556"/>
                    <a:ext cx="82955" cy="2973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273" name="Ink 272">
                    <a:extLst>
                      <a:ext uri="{FF2B5EF4-FFF2-40B4-BE49-F238E27FC236}">
                        <a16:creationId xmlns:a16="http://schemas.microsoft.com/office/drawing/2014/main" id="{EFE4BB7F-AD40-3F20-8B41-B622E7D0EA7B}"/>
                      </a:ext>
                    </a:extLst>
                  </p14:cNvPr>
                  <p14:cNvContentPartPr/>
                  <p14:nvPr/>
                </p14:nvContentPartPr>
                <p14:xfrm>
                  <a:off x="4478906" y="3747916"/>
                  <a:ext cx="39240" cy="313920"/>
                </p14:xfrm>
              </p:contentPart>
            </mc:Choice>
            <mc:Fallback xmlns="">
              <p:pic>
                <p:nvPicPr>
                  <p:cNvPr id="273" name="Ink 272">
                    <a:extLst>
                      <a:ext uri="{FF2B5EF4-FFF2-40B4-BE49-F238E27FC236}">
                        <a16:creationId xmlns:a16="http://schemas.microsoft.com/office/drawing/2014/main" id="{EFE4BB7F-AD40-3F20-8B41-B622E7D0EA7B}"/>
                      </a:ext>
                    </a:extLst>
                  </p:cNvPr>
                  <p:cNvPicPr/>
                  <p:nvPr/>
                </p:nvPicPr>
                <p:blipFill>
                  <a:blip r:embed="rId134"/>
                  <a:stretch>
                    <a:fillRect/>
                  </a:stretch>
                </p:blipFill>
                <p:spPr>
                  <a:xfrm>
                    <a:off x="4466488" y="3735278"/>
                    <a:ext cx="63579" cy="33869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74" name="Ink 273">
                    <a:extLst>
                      <a:ext uri="{FF2B5EF4-FFF2-40B4-BE49-F238E27FC236}">
                        <a16:creationId xmlns:a16="http://schemas.microsoft.com/office/drawing/2014/main" id="{B6CD9264-CDFB-6F86-2C07-E607876994DB}"/>
                      </a:ext>
                    </a:extLst>
                  </p14:cNvPr>
                  <p14:cNvContentPartPr/>
                  <p14:nvPr/>
                </p14:nvContentPartPr>
                <p14:xfrm>
                  <a:off x="4058786" y="3718756"/>
                  <a:ext cx="186480" cy="331560"/>
                </p14:xfrm>
              </p:contentPart>
            </mc:Choice>
            <mc:Fallback xmlns="">
              <p:pic>
                <p:nvPicPr>
                  <p:cNvPr id="274" name="Ink 273">
                    <a:extLst>
                      <a:ext uri="{FF2B5EF4-FFF2-40B4-BE49-F238E27FC236}">
                        <a16:creationId xmlns:a16="http://schemas.microsoft.com/office/drawing/2014/main" id="{B6CD9264-CDFB-6F86-2C07-E607876994DB}"/>
                      </a:ext>
                    </a:extLst>
                  </p:cNvPr>
                  <p:cNvPicPr/>
                  <p:nvPr/>
                </p:nvPicPr>
                <p:blipFill>
                  <a:blip r:embed="rId136"/>
                  <a:stretch>
                    <a:fillRect/>
                  </a:stretch>
                </p:blipFill>
                <p:spPr>
                  <a:xfrm>
                    <a:off x="4046152" y="3706120"/>
                    <a:ext cx="211243" cy="356326"/>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75" name="Ink 274">
                    <a:extLst>
                      <a:ext uri="{FF2B5EF4-FFF2-40B4-BE49-F238E27FC236}">
                        <a16:creationId xmlns:a16="http://schemas.microsoft.com/office/drawing/2014/main" id="{73D8358C-AB40-F4E9-9586-26D48E4F5A2D}"/>
                      </a:ext>
                    </a:extLst>
                  </p14:cNvPr>
                  <p14:cNvContentPartPr/>
                  <p14:nvPr/>
                </p14:nvContentPartPr>
                <p14:xfrm>
                  <a:off x="4294946" y="4018276"/>
                  <a:ext cx="53280" cy="103680"/>
                </p14:xfrm>
              </p:contentPart>
            </mc:Choice>
            <mc:Fallback xmlns="">
              <p:pic>
                <p:nvPicPr>
                  <p:cNvPr id="275" name="Ink 274">
                    <a:extLst>
                      <a:ext uri="{FF2B5EF4-FFF2-40B4-BE49-F238E27FC236}">
                        <a16:creationId xmlns:a16="http://schemas.microsoft.com/office/drawing/2014/main" id="{73D8358C-AB40-F4E9-9586-26D48E4F5A2D}"/>
                      </a:ext>
                    </a:extLst>
                  </p:cNvPr>
                  <p:cNvPicPr/>
                  <p:nvPr/>
                </p:nvPicPr>
                <p:blipFill>
                  <a:blip r:embed="rId138"/>
                  <a:stretch>
                    <a:fillRect/>
                  </a:stretch>
                </p:blipFill>
                <p:spPr>
                  <a:xfrm>
                    <a:off x="4282380" y="4005632"/>
                    <a:ext cx="77909" cy="128462"/>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76" name="Ink 275">
                    <a:extLst>
                      <a:ext uri="{FF2B5EF4-FFF2-40B4-BE49-F238E27FC236}">
                        <a16:creationId xmlns:a16="http://schemas.microsoft.com/office/drawing/2014/main" id="{53849303-29BD-2C45-5639-FEE3DE33A11A}"/>
                      </a:ext>
                    </a:extLst>
                  </p14:cNvPr>
                  <p14:cNvContentPartPr/>
                  <p14:nvPr/>
                </p14:nvContentPartPr>
                <p14:xfrm>
                  <a:off x="4580746" y="3689956"/>
                  <a:ext cx="174240" cy="436680"/>
                </p14:xfrm>
              </p:contentPart>
            </mc:Choice>
            <mc:Fallback xmlns="">
              <p:pic>
                <p:nvPicPr>
                  <p:cNvPr id="276" name="Ink 275">
                    <a:extLst>
                      <a:ext uri="{FF2B5EF4-FFF2-40B4-BE49-F238E27FC236}">
                        <a16:creationId xmlns:a16="http://schemas.microsoft.com/office/drawing/2014/main" id="{53849303-29BD-2C45-5639-FEE3DE33A11A}"/>
                      </a:ext>
                    </a:extLst>
                  </p:cNvPr>
                  <p:cNvPicPr/>
                  <p:nvPr/>
                </p:nvPicPr>
                <p:blipFill>
                  <a:blip r:embed="rId140"/>
                  <a:stretch>
                    <a:fillRect/>
                  </a:stretch>
                </p:blipFill>
                <p:spPr>
                  <a:xfrm>
                    <a:off x="4568120" y="3677321"/>
                    <a:ext cx="198987" cy="461445"/>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155">
            <p14:nvContentPartPr>
              <p14:cNvPr id="283" name="Ink 282">
                <a:extLst>
                  <a:ext uri="{FF2B5EF4-FFF2-40B4-BE49-F238E27FC236}">
                    <a16:creationId xmlns:a16="http://schemas.microsoft.com/office/drawing/2014/main" id="{65277009-8393-CF23-419B-2476F27F5C28}"/>
                  </a:ext>
                </a:extLst>
              </p14:cNvPr>
              <p14:cNvContentPartPr/>
              <p14:nvPr/>
            </p14:nvContentPartPr>
            <p14:xfrm>
              <a:off x="987678" y="3916477"/>
              <a:ext cx="277560" cy="324720"/>
            </p14:xfrm>
          </p:contentPart>
        </mc:Choice>
        <mc:Fallback xmlns="">
          <p:pic>
            <p:nvPicPr>
              <p:cNvPr id="283" name="Ink 282">
                <a:extLst>
                  <a:ext uri="{FF2B5EF4-FFF2-40B4-BE49-F238E27FC236}">
                    <a16:creationId xmlns:a16="http://schemas.microsoft.com/office/drawing/2014/main" id="{65277009-8393-CF23-419B-2476F27F5C28}"/>
                  </a:ext>
                </a:extLst>
              </p:cNvPr>
              <p:cNvPicPr/>
              <p:nvPr/>
            </p:nvPicPr>
            <p:blipFill>
              <a:blip r:embed="rId4"/>
              <a:stretch>
                <a:fillRect/>
              </a:stretch>
            </p:blipFill>
            <p:spPr>
              <a:xfrm>
                <a:off x="969678" y="3898497"/>
                <a:ext cx="313200" cy="360321"/>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84" name="Ink 283">
                <a:extLst>
                  <a:ext uri="{FF2B5EF4-FFF2-40B4-BE49-F238E27FC236}">
                    <a16:creationId xmlns:a16="http://schemas.microsoft.com/office/drawing/2014/main" id="{560EB3A9-B15F-13FF-EFA8-96A84036C4E7}"/>
                  </a:ext>
                </a:extLst>
              </p14:cNvPr>
              <p14:cNvContentPartPr/>
              <p14:nvPr/>
            </p14:nvContentPartPr>
            <p14:xfrm>
              <a:off x="986910" y="4712797"/>
              <a:ext cx="255600" cy="257760"/>
            </p14:xfrm>
          </p:contentPart>
        </mc:Choice>
        <mc:Fallback xmlns="">
          <p:pic>
            <p:nvPicPr>
              <p:cNvPr id="284" name="Ink 283">
                <a:extLst>
                  <a:ext uri="{FF2B5EF4-FFF2-40B4-BE49-F238E27FC236}">
                    <a16:creationId xmlns:a16="http://schemas.microsoft.com/office/drawing/2014/main" id="{560EB3A9-B15F-13FF-EFA8-96A84036C4E7}"/>
                  </a:ext>
                </a:extLst>
              </p:cNvPr>
              <p:cNvPicPr/>
              <p:nvPr/>
            </p:nvPicPr>
            <p:blipFill>
              <a:blip r:embed="rId6"/>
              <a:stretch>
                <a:fillRect/>
              </a:stretch>
            </p:blipFill>
            <p:spPr>
              <a:xfrm>
                <a:off x="968910" y="4694797"/>
                <a:ext cx="291240" cy="293400"/>
              </a:xfrm>
              <a:prstGeom prst="rect">
                <a:avLst/>
              </a:prstGeom>
            </p:spPr>
          </p:pic>
        </mc:Fallback>
      </mc:AlternateContent>
      <p:pic>
        <p:nvPicPr>
          <p:cNvPr id="294" name="Picture 293">
            <a:extLst>
              <a:ext uri="{FF2B5EF4-FFF2-40B4-BE49-F238E27FC236}">
                <a16:creationId xmlns:a16="http://schemas.microsoft.com/office/drawing/2014/main" id="{482F3705-C1BD-A0DD-5EA8-1C1BB389C148}"/>
              </a:ext>
            </a:extLst>
          </p:cNvPr>
          <p:cNvPicPr>
            <a:picLocks noChangeAspect="1"/>
          </p:cNvPicPr>
          <p:nvPr/>
        </p:nvPicPr>
        <p:blipFill>
          <a:blip r:embed="rId157"/>
          <a:stretch>
            <a:fillRect/>
          </a:stretch>
        </p:blipFill>
        <p:spPr>
          <a:xfrm>
            <a:off x="5035795" y="5540257"/>
            <a:ext cx="317500" cy="381000"/>
          </a:xfrm>
          <a:prstGeom prst="rect">
            <a:avLst/>
          </a:prstGeom>
        </p:spPr>
      </p:pic>
      <mc:AlternateContent xmlns:mc="http://schemas.openxmlformats.org/markup-compatibility/2006" xmlns:p14="http://schemas.microsoft.com/office/powerpoint/2010/main">
        <mc:Choice Requires="p14">
          <p:contentPart p14:bwMode="auto" r:id="rId158">
            <p14:nvContentPartPr>
              <p14:cNvPr id="29" name="Ink 28">
                <a:extLst>
                  <a:ext uri="{FF2B5EF4-FFF2-40B4-BE49-F238E27FC236}">
                    <a16:creationId xmlns:a16="http://schemas.microsoft.com/office/drawing/2014/main" id="{103BED7E-B117-6AE4-2501-5BF054058775}"/>
                  </a:ext>
                </a:extLst>
              </p14:cNvPr>
              <p14:cNvContentPartPr/>
              <p14:nvPr/>
            </p14:nvContentPartPr>
            <p14:xfrm>
              <a:off x="9730632" y="4478576"/>
              <a:ext cx="520200" cy="555480"/>
            </p14:xfrm>
          </p:contentPart>
        </mc:Choice>
        <mc:Fallback xmlns="">
          <p:pic>
            <p:nvPicPr>
              <p:cNvPr id="29" name="Ink 28">
                <a:extLst>
                  <a:ext uri="{FF2B5EF4-FFF2-40B4-BE49-F238E27FC236}">
                    <a16:creationId xmlns:a16="http://schemas.microsoft.com/office/drawing/2014/main" id="{103BED7E-B117-6AE4-2501-5BF054058775}"/>
                  </a:ext>
                </a:extLst>
              </p:cNvPr>
              <p:cNvPicPr/>
              <p:nvPr/>
            </p:nvPicPr>
            <p:blipFill>
              <a:blip r:embed="rId159"/>
              <a:stretch>
                <a:fillRect/>
              </a:stretch>
            </p:blipFill>
            <p:spPr>
              <a:xfrm>
                <a:off x="9712992" y="4460576"/>
                <a:ext cx="555840" cy="5911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41" name="Ink 40">
                <a:extLst>
                  <a:ext uri="{FF2B5EF4-FFF2-40B4-BE49-F238E27FC236}">
                    <a16:creationId xmlns:a16="http://schemas.microsoft.com/office/drawing/2014/main" id="{9C856B1B-BC1B-A8F9-9E73-8945D09A1119}"/>
                  </a:ext>
                </a:extLst>
              </p14:cNvPr>
              <p14:cNvContentPartPr/>
              <p14:nvPr/>
            </p14:nvContentPartPr>
            <p14:xfrm>
              <a:off x="9260208" y="3934952"/>
              <a:ext cx="1786680" cy="604800"/>
            </p14:xfrm>
          </p:contentPart>
        </mc:Choice>
        <mc:Fallback xmlns="">
          <p:pic>
            <p:nvPicPr>
              <p:cNvPr id="41" name="Ink 40">
                <a:extLst>
                  <a:ext uri="{FF2B5EF4-FFF2-40B4-BE49-F238E27FC236}">
                    <a16:creationId xmlns:a16="http://schemas.microsoft.com/office/drawing/2014/main" id="{9C856B1B-BC1B-A8F9-9E73-8945D09A1119}"/>
                  </a:ext>
                </a:extLst>
              </p:cNvPr>
              <p:cNvPicPr/>
              <p:nvPr/>
            </p:nvPicPr>
            <p:blipFill>
              <a:blip r:embed="rId161"/>
              <a:stretch>
                <a:fillRect/>
              </a:stretch>
            </p:blipFill>
            <p:spPr>
              <a:xfrm>
                <a:off x="9242208" y="3916952"/>
                <a:ext cx="1822320" cy="6404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8" name="Ink 47">
                <a:extLst>
                  <a:ext uri="{FF2B5EF4-FFF2-40B4-BE49-F238E27FC236}">
                    <a16:creationId xmlns:a16="http://schemas.microsoft.com/office/drawing/2014/main" id="{E1D3BB25-32B3-2BC1-3A60-A3EEBE62B205}"/>
                  </a:ext>
                </a:extLst>
              </p14:cNvPr>
              <p14:cNvContentPartPr/>
              <p14:nvPr/>
            </p14:nvContentPartPr>
            <p14:xfrm>
              <a:off x="9267312" y="4346096"/>
              <a:ext cx="1809000" cy="622440"/>
            </p14:xfrm>
          </p:contentPart>
        </mc:Choice>
        <mc:Fallback xmlns="">
          <p:pic>
            <p:nvPicPr>
              <p:cNvPr id="48" name="Ink 47">
                <a:extLst>
                  <a:ext uri="{FF2B5EF4-FFF2-40B4-BE49-F238E27FC236}">
                    <a16:creationId xmlns:a16="http://schemas.microsoft.com/office/drawing/2014/main" id="{E1D3BB25-32B3-2BC1-3A60-A3EEBE62B205}"/>
                  </a:ext>
                </a:extLst>
              </p:cNvPr>
              <p:cNvPicPr/>
              <p:nvPr/>
            </p:nvPicPr>
            <p:blipFill>
              <a:blip r:embed="rId163"/>
              <a:stretch>
                <a:fillRect/>
              </a:stretch>
            </p:blipFill>
            <p:spPr>
              <a:xfrm>
                <a:off x="9249672" y="4328096"/>
                <a:ext cx="1844640" cy="658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65" name="Ink 64">
                <a:extLst>
                  <a:ext uri="{FF2B5EF4-FFF2-40B4-BE49-F238E27FC236}">
                    <a16:creationId xmlns:a16="http://schemas.microsoft.com/office/drawing/2014/main" id="{B13DD9F5-8778-E783-C24F-6B6F8A7BEAB1}"/>
                  </a:ext>
                </a:extLst>
              </p14:cNvPr>
              <p14:cNvContentPartPr/>
              <p14:nvPr/>
            </p14:nvContentPartPr>
            <p14:xfrm>
              <a:off x="8752152" y="4793936"/>
              <a:ext cx="2089440" cy="798480"/>
            </p14:xfrm>
          </p:contentPart>
        </mc:Choice>
        <mc:Fallback xmlns="">
          <p:pic>
            <p:nvPicPr>
              <p:cNvPr id="65" name="Ink 64">
                <a:extLst>
                  <a:ext uri="{FF2B5EF4-FFF2-40B4-BE49-F238E27FC236}">
                    <a16:creationId xmlns:a16="http://schemas.microsoft.com/office/drawing/2014/main" id="{B13DD9F5-8778-E783-C24F-6B6F8A7BEAB1}"/>
                  </a:ext>
                </a:extLst>
              </p:cNvPr>
              <p:cNvPicPr/>
              <p:nvPr/>
            </p:nvPicPr>
            <p:blipFill>
              <a:blip r:embed="rId165"/>
              <a:stretch>
                <a:fillRect/>
              </a:stretch>
            </p:blipFill>
            <p:spPr>
              <a:xfrm>
                <a:off x="8734512" y="4775936"/>
                <a:ext cx="2125080" cy="8341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73" name="Ink 72">
                <a:extLst>
                  <a:ext uri="{FF2B5EF4-FFF2-40B4-BE49-F238E27FC236}">
                    <a16:creationId xmlns:a16="http://schemas.microsoft.com/office/drawing/2014/main" id="{C655D187-1AFC-3D86-8F43-425E11083AD6}"/>
                  </a:ext>
                </a:extLst>
              </p14:cNvPr>
              <p14:cNvContentPartPr/>
              <p14:nvPr/>
            </p14:nvContentPartPr>
            <p14:xfrm>
              <a:off x="6845616" y="4711592"/>
              <a:ext cx="518040" cy="360"/>
            </p14:xfrm>
          </p:contentPart>
        </mc:Choice>
        <mc:Fallback xmlns="">
          <p:pic>
            <p:nvPicPr>
              <p:cNvPr id="73" name="Ink 72">
                <a:extLst>
                  <a:ext uri="{FF2B5EF4-FFF2-40B4-BE49-F238E27FC236}">
                    <a16:creationId xmlns:a16="http://schemas.microsoft.com/office/drawing/2014/main" id="{C655D187-1AFC-3D86-8F43-425E11083AD6}"/>
                  </a:ext>
                </a:extLst>
              </p:cNvPr>
              <p:cNvPicPr/>
              <p:nvPr/>
            </p:nvPicPr>
            <p:blipFill>
              <a:blip r:embed="rId167"/>
              <a:stretch>
                <a:fillRect/>
              </a:stretch>
            </p:blipFill>
            <p:spPr>
              <a:xfrm>
                <a:off x="6827616" y="4693592"/>
                <a:ext cx="5536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75" name="Ink 74">
                <a:extLst>
                  <a:ext uri="{FF2B5EF4-FFF2-40B4-BE49-F238E27FC236}">
                    <a16:creationId xmlns:a16="http://schemas.microsoft.com/office/drawing/2014/main" id="{02234CF7-5C0F-9A13-5C07-1B790A09B1F3}"/>
                  </a:ext>
                </a:extLst>
              </p14:cNvPr>
              <p14:cNvContentPartPr/>
              <p14:nvPr/>
            </p14:nvContentPartPr>
            <p14:xfrm>
              <a:off x="6822936" y="4956032"/>
              <a:ext cx="572400" cy="3600"/>
            </p14:xfrm>
          </p:contentPart>
        </mc:Choice>
        <mc:Fallback xmlns="">
          <p:pic>
            <p:nvPicPr>
              <p:cNvPr id="75" name="Ink 74">
                <a:extLst>
                  <a:ext uri="{FF2B5EF4-FFF2-40B4-BE49-F238E27FC236}">
                    <a16:creationId xmlns:a16="http://schemas.microsoft.com/office/drawing/2014/main" id="{02234CF7-5C0F-9A13-5C07-1B790A09B1F3}"/>
                  </a:ext>
                </a:extLst>
              </p:cNvPr>
              <p:cNvPicPr/>
              <p:nvPr/>
            </p:nvPicPr>
            <p:blipFill>
              <a:blip r:embed="rId169"/>
              <a:stretch>
                <a:fillRect/>
              </a:stretch>
            </p:blipFill>
            <p:spPr>
              <a:xfrm>
                <a:off x="6804936" y="4938032"/>
                <a:ext cx="608040" cy="39240"/>
              </a:xfrm>
              <a:prstGeom prst="rect">
                <a:avLst/>
              </a:prstGeom>
            </p:spPr>
          </p:pic>
        </mc:Fallback>
      </mc:AlternateContent>
      <p:grpSp>
        <p:nvGrpSpPr>
          <p:cNvPr id="82" name="Group 81">
            <a:extLst>
              <a:ext uri="{FF2B5EF4-FFF2-40B4-BE49-F238E27FC236}">
                <a16:creationId xmlns:a16="http://schemas.microsoft.com/office/drawing/2014/main" id="{3648E7EE-49C7-FDC2-1D7F-DC457CD0AE39}"/>
              </a:ext>
            </a:extLst>
          </p:cNvPr>
          <p:cNvGrpSpPr/>
          <p:nvPr/>
        </p:nvGrpSpPr>
        <p:grpSpPr>
          <a:xfrm>
            <a:off x="10937352" y="4061576"/>
            <a:ext cx="6840" cy="179280"/>
            <a:chOff x="10595976" y="3310752"/>
            <a:chExt cx="6840" cy="179280"/>
          </a:xfrm>
        </p:grpSpPr>
        <mc:AlternateContent xmlns:mc="http://schemas.openxmlformats.org/markup-compatibility/2006" xmlns:p14="http://schemas.microsoft.com/office/powerpoint/2010/main">
          <mc:Choice Requires="p14">
            <p:contentPart p14:bwMode="auto" r:id="rId170">
              <p14:nvContentPartPr>
                <p14:cNvPr id="76" name="Ink 75">
                  <a:extLst>
                    <a:ext uri="{FF2B5EF4-FFF2-40B4-BE49-F238E27FC236}">
                      <a16:creationId xmlns:a16="http://schemas.microsoft.com/office/drawing/2014/main" id="{931CCC73-0677-8AE3-3266-33ABAA98D43E}"/>
                    </a:ext>
                  </a:extLst>
                </p14:cNvPr>
                <p14:cNvContentPartPr/>
                <p14:nvPr/>
              </p14:nvContentPartPr>
              <p14:xfrm>
                <a:off x="10595976" y="3310752"/>
                <a:ext cx="360" cy="360"/>
              </p14:xfrm>
            </p:contentPart>
          </mc:Choice>
          <mc:Fallback xmlns="">
            <p:pic>
              <p:nvPicPr>
                <p:cNvPr id="76" name="Ink 75">
                  <a:extLst>
                    <a:ext uri="{FF2B5EF4-FFF2-40B4-BE49-F238E27FC236}">
                      <a16:creationId xmlns:a16="http://schemas.microsoft.com/office/drawing/2014/main" id="{931CCC73-0677-8AE3-3266-33ABAA98D43E}"/>
                    </a:ext>
                  </a:extLst>
                </p:cNvPr>
                <p:cNvPicPr/>
                <p:nvPr/>
              </p:nvPicPr>
              <p:blipFill>
                <a:blip r:embed="rId44"/>
                <a:stretch>
                  <a:fillRect/>
                </a:stretch>
              </p:blipFill>
              <p:spPr>
                <a:xfrm>
                  <a:off x="10577976" y="32927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77" name="Ink 76">
                  <a:extLst>
                    <a:ext uri="{FF2B5EF4-FFF2-40B4-BE49-F238E27FC236}">
                      <a16:creationId xmlns:a16="http://schemas.microsoft.com/office/drawing/2014/main" id="{2E7545C8-B239-4C36-4746-AA445204FC13}"/>
                    </a:ext>
                  </a:extLst>
                </p14:cNvPr>
                <p14:cNvContentPartPr/>
                <p14:nvPr/>
              </p14:nvContentPartPr>
              <p14:xfrm>
                <a:off x="10595976" y="3390672"/>
                <a:ext cx="360" cy="360"/>
              </p14:xfrm>
            </p:contentPart>
          </mc:Choice>
          <mc:Fallback xmlns="">
            <p:pic>
              <p:nvPicPr>
                <p:cNvPr id="77" name="Ink 76">
                  <a:extLst>
                    <a:ext uri="{FF2B5EF4-FFF2-40B4-BE49-F238E27FC236}">
                      <a16:creationId xmlns:a16="http://schemas.microsoft.com/office/drawing/2014/main" id="{2E7545C8-B239-4C36-4746-AA445204FC13}"/>
                    </a:ext>
                  </a:extLst>
                </p:cNvPr>
                <p:cNvPicPr/>
                <p:nvPr/>
              </p:nvPicPr>
              <p:blipFill>
                <a:blip r:embed="rId44"/>
                <a:stretch>
                  <a:fillRect/>
                </a:stretch>
              </p:blipFill>
              <p:spPr>
                <a:xfrm>
                  <a:off x="10577976" y="337267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80" name="Ink 79">
                  <a:extLst>
                    <a:ext uri="{FF2B5EF4-FFF2-40B4-BE49-F238E27FC236}">
                      <a16:creationId xmlns:a16="http://schemas.microsoft.com/office/drawing/2014/main" id="{C75A30A5-0FA8-FCCB-5499-3F8BF30A6CCB}"/>
                    </a:ext>
                  </a:extLst>
                </p14:cNvPr>
                <p14:cNvContentPartPr/>
                <p14:nvPr/>
              </p14:nvContentPartPr>
              <p14:xfrm>
                <a:off x="10602456" y="3489672"/>
                <a:ext cx="360" cy="360"/>
              </p14:xfrm>
            </p:contentPart>
          </mc:Choice>
          <mc:Fallback xmlns="">
            <p:pic>
              <p:nvPicPr>
                <p:cNvPr id="80" name="Ink 79">
                  <a:extLst>
                    <a:ext uri="{FF2B5EF4-FFF2-40B4-BE49-F238E27FC236}">
                      <a16:creationId xmlns:a16="http://schemas.microsoft.com/office/drawing/2014/main" id="{C75A30A5-0FA8-FCCB-5499-3F8BF30A6CCB}"/>
                    </a:ext>
                  </a:extLst>
                </p:cNvPr>
                <p:cNvPicPr/>
                <p:nvPr/>
              </p:nvPicPr>
              <p:blipFill>
                <a:blip r:embed="rId44"/>
                <a:stretch>
                  <a:fillRect/>
                </a:stretch>
              </p:blipFill>
              <p:spPr>
                <a:xfrm>
                  <a:off x="10584816" y="3472032"/>
                  <a:ext cx="36000" cy="36000"/>
                </a:xfrm>
                <a:prstGeom prst="rect">
                  <a:avLst/>
                </a:prstGeom>
              </p:spPr>
            </p:pic>
          </mc:Fallback>
        </mc:AlternateContent>
      </p:grpSp>
      <p:grpSp>
        <p:nvGrpSpPr>
          <p:cNvPr id="182" name="Group 181">
            <a:extLst>
              <a:ext uri="{FF2B5EF4-FFF2-40B4-BE49-F238E27FC236}">
                <a16:creationId xmlns:a16="http://schemas.microsoft.com/office/drawing/2014/main" id="{173BFB27-4A8F-D404-6571-75B8212DE66E}"/>
              </a:ext>
            </a:extLst>
          </p:cNvPr>
          <p:cNvGrpSpPr/>
          <p:nvPr/>
        </p:nvGrpSpPr>
        <p:grpSpPr>
          <a:xfrm>
            <a:off x="9622680" y="4611152"/>
            <a:ext cx="497160" cy="330840"/>
            <a:chOff x="9293496" y="3823752"/>
            <a:chExt cx="497160" cy="330840"/>
          </a:xfrm>
        </p:grpSpPr>
        <mc:AlternateContent xmlns:mc="http://schemas.openxmlformats.org/markup-compatibility/2006" xmlns:p14="http://schemas.microsoft.com/office/powerpoint/2010/main">
          <mc:Choice Requires="p14">
            <p:contentPart p14:bwMode="auto" r:id="rId173">
              <p14:nvContentPartPr>
                <p14:cNvPr id="153" name="Ink 152">
                  <a:extLst>
                    <a:ext uri="{FF2B5EF4-FFF2-40B4-BE49-F238E27FC236}">
                      <a16:creationId xmlns:a16="http://schemas.microsoft.com/office/drawing/2014/main" id="{9336F11B-8407-E68D-E1F1-CEA5A0FAE639}"/>
                    </a:ext>
                  </a:extLst>
                </p14:cNvPr>
                <p14:cNvContentPartPr/>
                <p14:nvPr/>
              </p14:nvContentPartPr>
              <p14:xfrm>
                <a:off x="9293496" y="3850392"/>
                <a:ext cx="360" cy="360"/>
              </p14:xfrm>
            </p:contentPart>
          </mc:Choice>
          <mc:Fallback xmlns="">
            <p:pic>
              <p:nvPicPr>
                <p:cNvPr id="153" name="Ink 152">
                  <a:extLst>
                    <a:ext uri="{FF2B5EF4-FFF2-40B4-BE49-F238E27FC236}">
                      <a16:creationId xmlns:a16="http://schemas.microsoft.com/office/drawing/2014/main" id="{9336F11B-8407-E68D-E1F1-CEA5A0FAE639}"/>
                    </a:ext>
                  </a:extLst>
                </p:cNvPr>
                <p:cNvPicPr/>
                <p:nvPr/>
              </p:nvPicPr>
              <p:blipFill>
                <a:blip r:embed="rId44"/>
                <a:stretch>
                  <a:fillRect/>
                </a:stretch>
              </p:blipFill>
              <p:spPr>
                <a:xfrm>
                  <a:off x="9275856" y="38327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56" name="Ink 155">
                  <a:extLst>
                    <a:ext uri="{FF2B5EF4-FFF2-40B4-BE49-F238E27FC236}">
                      <a16:creationId xmlns:a16="http://schemas.microsoft.com/office/drawing/2014/main" id="{351AE068-698B-D7B9-58E6-9DC19C5A48EC}"/>
                    </a:ext>
                  </a:extLst>
                </p14:cNvPr>
                <p14:cNvContentPartPr/>
                <p14:nvPr/>
              </p14:nvContentPartPr>
              <p14:xfrm>
                <a:off x="9310056" y="3956232"/>
                <a:ext cx="360" cy="360"/>
              </p14:xfrm>
            </p:contentPart>
          </mc:Choice>
          <mc:Fallback xmlns="">
            <p:pic>
              <p:nvPicPr>
                <p:cNvPr id="156" name="Ink 155">
                  <a:extLst>
                    <a:ext uri="{FF2B5EF4-FFF2-40B4-BE49-F238E27FC236}">
                      <a16:creationId xmlns:a16="http://schemas.microsoft.com/office/drawing/2014/main" id="{351AE068-698B-D7B9-58E6-9DC19C5A48EC}"/>
                    </a:ext>
                  </a:extLst>
                </p:cNvPr>
                <p:cNvPicPr/>
                <p:nvPr/>
              </p:nvPicPr>
              <p:blipFill>
                <a:blip r:embed="rId44"/>
                <a:stretch>
                  <a:fillRect/>
                </a:stretch>
              </p:blipFill>
              <p:spPr>
                <a:xfrm>
                  <a:off x="9292416" y="393823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69" name="Ink 168">
                  <a:extLst>
                    <a:ext uri="{FF2B5EF4-FFF2-40B4-BE49-F238E27FC236}">
                      <a16:creationId xmlns:a16="http://schemas.microsoft.com/office/drawing/2014/main" id="{610381AA-5F23-3820-F3A2-715C629C1FC8}"/>
                    </a:ext>
                  </a:extLst>
                </p14:cNvPr>
                <p14:cNvContentPartPr/>
                <p14:nvPr/>
              </p14:nvContentPartPr>
              <p14:xfrm>
                <a:off x="9326256" y="4066392"/>
                <a:ext cx="360" cy="360"/>
              </p14:xfrm>
            </p:contentPart>
          </mc:Choice>
          <mc:Fallback xmlns="">
            <p:pic>
              <p:nvPicPr>
                <p:cNvPr id="169" name="Ink 168">
                  <a:extLst>
                    <a:ext uri="{FF2B5EF4-FFF2-40B4-BE49-F238E27FC236}">
                      <a16:creationId xmlns:a16="http://schemas.microsoft.com/office/drawing/2014/main" id="{610381AA-5F23-3820-F3A2-715C629C1FC8}"/>
                    </a:ext>
                  </a:extLst>
                </p:cNvPr>
                <p:cNvPicPr/>
                <p:nvPr/>
              </p:nvPicPr>
              <p:blipFill>
                <a:blip r:embed="rId44"/>
                <a:stretch>
                  <a:fillRect/>
                </a:stretch>
              </p:blipFill>
              <p:spPr>
                <a:xfrm>
                  <a:off x="9308256" y="404839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77" name="Ink 176">
                  <a:extLst>
                    <a:ext uri="{FF2B5EF4-FFF2-40B4-BE49-F238E27FC236}">
                      <a16:creationId xmlns:a16="http://schemas.microsoft.com/office/drawing/2014/main" id="{EE07F91D-1CFC-C3D0-2D04-BDCAD1C40B05}"/>
                    </a:ext>
                  </a:extLst>
                </p14:cNvPr>
                <p14:cNvContentPartPr/>
                <p14:nvPr/>
              </p14:nvContentPartPr>
              <p14:xfrm>
                <a:off x="9658176" y="3823752"/>
                <a:ext cx="96840" cy="330840"/>
              </p14:xfrm>
            </p:contentPart>
          </mc:Choice>
          <mc:Fallback xmlns="">
            <p:pic>
              <p:nvPicPr>
                <p:cNvPr id="177" name="Ink 176">
                  <a:extLst>
                    <a:ext uri="{FF2B5EF4-FFF2-40B4-BE49-F238E27FC236}">
                      <a16:creationId xmlns:a16="http://schemas.microsoft.com/office/drawing/2014/main" id="{EE07F91D-1CFC-C3D0-2D04-BDCAD1C40B05}"/>
                    </a:ext>
                  </a:extLst>
                </p:cNvPr>
                <p:cNvPicPr/>
                <p:nvPr/>
              </p:nvPicPr>
              <p:blipFill>
                <a:blip r:embed="rId177"/>
                <a:stretch>
                  <a:fillRect/>
                </a:stretch>
              </p:blipFill>
              <p:spPr>
                <a:xfrm>
                  <a:off x="9640176" y="3805752"/>
                  <a:ext cx="13248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80" name="Ink 179">
                  <a:extLst>
                    <a:ext uri="{FF2B5EF4-FFF2-40B4-BE49-F238E27FC236}">
                      <a16:creationId xmlns:a16="http://schemas.microsoft.com/office/drawing/2014/main" id="{FFCAA7F3-3200-DD61-540B-24CE05B7F84F}"/>
                    </a:ext>
                  </a:extLst>
                </p14:cNvPr>
                <p14:cNvContentPartPr/>
                <p14:nvPr/>
              </p14:nvContentPartPr>
              <p14:xfrm>
                <a:off x="9563496" y="4028592"/>
                <a:ext cx="227160" cy="360"/>
              </p14:xfrm>
            </p:contentPart>
          </mc:Choice>
          <mc:Fallback xmlns="">
            <p:pic>
              <p:nvPicPr>
                <p:cNvPr id="180" name="Ink 179">
                  <a:extLst>
                    <a:ext uri="{FF2B5EF4-FFF2-40B4-BE49-F238E27FC236}">
                      <a16:creationId xmlns:a16="http://schemas.microsoft.com/office/drawing/2014/main" id="{FFCAA7F3-3200-DD61-540B-24CE05B7F84F}"/>
                    </a:ext>
                  </a:extLst>
                </p:cNvPr>
                <p:cNvPicPr/>
                <p:nvPr/>
              </p:nvPicPr>
              <p:blipFill>
                <a:blip r:embed="rId179"/>
                <a:stretch>
                  <a:fillRect/>
                </a:stretch>
              </p:blipFill>
              <p:spPr>
                <a:xfrm>
                  <a:off x="9545496" y="4010952"/>
                  <a:ext cx="262800" cy="36000"/>
                </a:xfrm>
                <a:prstGeom prst="rect">
                  <a:avLst/>
                </a:prstGeom>
              </p:spPr>
            </p:pic>
          </mc:Fallback>
        </mc:AlternateContent>
      </p:grpSp>
      <p:sp>
        <p:nvSpPr>
          <p:cNvPr id="183" name="Title 1">
            <a:extLst>
              <a:ext uri="{FF2B5EF4-FFF2-40B4-BE49-F238E27FC236}">
                <a16:creationId xmlns:a16="http://schemas.microsoft.com/office/drawing/2014/main" id="{CCCA94A2-E2FF-D1DD-F72C-042661741FB7}"/>
              </a:ext>
            </a:extLst>
          </p:cNvPr>
          <p:cNvSpPr txBox="1">
            <a:spLocks/>
          </p:cNvSpPr>
          <p:nvPr/>
        </p:nvSpPr>
        <p:spPr>
          <a:xfrm>
            <a:off x="798798" y="701454"/>
            <a:ext cx="9678222" cy="15058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Example: Oracle-based quantum algorithms</a:t>
            </a:r>
          </a:p>
        </p:txBody>
      </p:sp>
    </p:spTree>
    <p:extLst>
      <p:ext uri="{BB962C8B-B14F-4D97-AF65-F5344CB8AC3E}">
        <p14:creationId xmlns:p14="http://schemas.microsoft.com/office/powerpoint/2010/main" val="3434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158EEE-D430-7EC5-E8C0-E62FDA302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5141F-54BC-A744-EAF2-7133CB8A22F9}"/>
              </a:ext>
            </a:extLst>
          </p:cNvPr>
          <p:cNvSpPr>
            <a:spLocks noGrp="1"/>
          </p:cNvSpPr>
          <p:nvPr>
            <p:ph type="title"/>
          </p:nvPr>
        </p:nvSpPr>
        <p:spPr/>
        <p:txBody>
          <a:bodyPr>
            <a:normAutofit/>
          </a:bodyPr>
          <a:lstStyle/>
          <a:p>
            <a:r>
              <a:rPr lang="en-US" sz="4800" dirty="0">
                <a:latin typeface="Centaur" panose="02030504050205020304" pitchFamily="18" charset="77"/>
                <a:cs typeface="Al Tarikh" pitchFamily="2" charset="-78"/>
              </a:rPr>
              <a:t>Example:</a:t>
            </a:r>
            <a:br>
              <a:rPr lang="en-US" sz="4800" dirty="0">
                <a:latin typeface="Centaur" panose="02030504050205020304" pitchFamily="18" charset="77"/>
                <a:cs typeface="Al Tarikh" pitchFamily="2" charset="-78"/>
              </a:rPr>
            </a:br>
            <a:r>
              <a:rPr lang="en-US" sz="4800" dirty="0">
                <a:latin typeface="Centaur" panose="02030504050205020304" pitchFamily="18" charset="77"/>
                <a:cs typeface="Al Tarikh" pitchFamily="2" charset="-78"/>
              </a:rPr>
              <a:t>Measurement-based Quantum Computing</a:t>
            </a:r>
            <a:endParaRPr lang="en-US" sz="4800" dirty="0"/>
          </a:p>
        </p:txBody>
      </p:sp>
    </p:spTree>
    <p:extLst>
      <p:ext uri="{BB962C8B-B14F-4D97-AF65-F5344CB8AC3E}">
        <p14:creationId xmlns:p14="http://schemas.microsoft.com/office/powerpoint/2010/main" val="38995694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9AD04B2-F91B-DDD2-4885-6C7F73E26534}"/>
              </a:ext>
            </a:extLst>
          </p:cNvPr>
          <p:cNvSpPr>
            <a:spLocks noGrp="1"/>
          </p:cNvSpPr>
          <p:nvPr>
            <p:ph type="title"/>
          </p:nvPr>
        </p:nvSpPr>
        <p:spPr>
          <a:xfrm>
            <a:off x="2735175" y="480459"/>
            <a:ext cx="4095931" cy="1505883"/>
          </a:xfrm>
        </p:spPr>
        <p:txBody>
          <a:bodyPr vert="horz" lIns="91440" tIns="45720" rIns="91440" bIns="45720" rtlCol="0" anchor="ctr">
            <a:normAutofit/>
          </a:bodyPr>
          <a:lstStyle/>
          <a:p>
            <a:r>
              <a:rPr lang="en-US" sz="4000" b="1" kern="1200" dirty="0">
                <a:solidFill>
                  <a:schemeClr val="tx1"/>
                </a:solidFill>
                <a:latin typeface="+mj-lt"/>
                <a:ea typeface="+mj-ea"/>
                <a:cs typeface="+mj-cs"/>
              </a:rPr>
              <a:t>Graph states i.e.</a:t>
            </a:r>
          </a:p>
        </p:txBody>
      </p:sp>
      <p:pic>
        <p:nvPicPr>
          <p:cNvPr id="2" name="Picture 1">
            <a:extLst>
              <a:ext uri="{FF2B5EF4-FFF2-40B4-BE49-F238E27FC236}">
                <a16:creationId xmlns:a16="http://schemas.microsoft.com/office/drawing/2014/main" id="{5B672C4F-EA82-2652-9DDF-62A9DA0B53B6}"/>
              </a:ext>
            </a:extLst>
          </p:cNvPr>
          <p:cNvPicPr>
            <a:picLocks noChangeAspect="1"/>
          </p:cNvPicPr>
          <p:nvPr/>
        </p:nvPicPr>
        <p:blipFill>
          <a:blip r:embed="rId3"/>
          <a:srcRect r="41257"/>
          <a:stretch/>
        </p:blipFill>
        <p:spPr>
          <a:xfrm>
            <a:off x="2228200" y="2849587"/>
            <a:ext cx="7869382" cy="236912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FD046E8-FB96-ED3C-EC10-D98F2B0D5876}"/>
                  </a:ext>
                </a:extLst>
              </p:cNvPr>
              <p:cNvSpPr txBox="1"/>
              <p:nvPr/>
            </p:nvSpPr>
            <p:spPr>
              <a:xfrm>
                <a:off x="6554888" y="740841"/>
                <a:ext cx="753860" cy="104323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nary>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5" name="TextBox 4">
                <a:extLst>
                  <a:ext uri="{FF2B5EF4-FFF2-40B4-BE49-F238E27FC236}">
                    <a16:creationId xmlns:a16="http://schemas.microsoft.com/office/drawing/2014/main" id="{CFD046E8-FB96-ED3C-EC10-D98F2B0D5876}"/>
                  </a:ext>
                </a:extLst>
              </p:cNvPr>
              <p:cNvSpPr txBox="1">
                <a:spLocks noRot="1" noChangeAspect="1" noMove="1" noResize="1" noEditPoints="1" noAdjustHandles="1" noChangeArrowheads="1" noChangeShapeType="1" noTextEdit="1"/>
              </p:cNvSpPr>
              <p:nvPr/>
            </p:nvSpPr>
            <p:spPr>
              <a:xfrm>
                <a:off x="6554888" y="740841"/>
                <a:ext cx="753860" cy="1043234"/>
              </a:xfrm>
              <a:prstGeom prst="rect">
                <a:avLst/>
              </a:prstGeom>
              <a:blipFill>
                <a:blip r:embed="rId4"/>
                <a:stretch>
                  <a:fillRect l="-173333" t="-145783" r="-85000" b="-20241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1EF1C0E-66FD-0FD0-C967-1C11858858A3}"/>
              </a:ext>
            </a:extLst>
          </p:cNvPr>
          <p:cNvPicPr>
            <a:picLocks noChangeAspect="1"/>
          </p:cNvPicPr>
          <p:nvPr/>
        </p:nvPicPr>
        <p:blipFill>
          <a:blip r:embed="rId3"/>
          <a:srcRect l="86488" r="8282"/>
          <a:stretch/>
        </p:blipFill>
        <p:spPr>
          <a:xfrm>
            <a:off x="7249676" y="0"/>
            <a:ext cx="700713" cy="2369128"/>
          </a:xfrm>
          <a:prstGeom prst="rect">
            <a:avLst/>
          </a:prstGeom>
        </p:spPr>
      </p:pic>
      <p:pic>
        <p:nvPicPr>
          <p:cNvPr id="7" name="Picture 6">
            <a:extLst>
              <a:ext uri="{FF2B5EF4-FFF2-40B4-BE49-F238E27FC236}">
                <a16:creationId xmlns:a16="http://schemas.microsoft.com/office/drawing/2014/main" id="{D7A75BB6-7A0B-C034-FE16-B990698CC3E1}"/>
              </a:ext>
            </a:extLst>
          </p:cNvPr>
          <p:cNvPicPr>
            <a:picLocks noChangeAspect="1"/>
          </p:cNvPicPr>
          <p:nvPr/>
        </p:nvPicPr>
        <p:blipFill>
          <a:blip r:embed="rId3"/>
          <a:srcRect l="93843"/>
          <a:stretch/>
        </p:blipFill>
        <p:spPr>
          <a:xfrm>
            <a:off x="8030628" y="0"/>
            <a:ext cx="824742" cy="2369128"/>
          </a:xfrm>
          <a:prstGeom prst="rect">
            <a:avLst/>
          </a:prstGeom>
        </p:spPr>
      </p:pic>
    </p:spTree>
    <p:extLst>
      <p:ext uri="{BB962C8B-B14F-4D97-AF65-F5344CB8AC3E}">
        <p14:creationId xmlns:p14="http://schemas.microsoft.com/office/powerpoint/2010/main" val="425878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93B30A2-F44B-F47F-B8FE-D029BD786066}"/>
              </a:ext>
            </a:extLst>
          </p:cNvPr>
          <p:cNvGrpSpPr/>
          <p:nvPr/>
        </p:nvGrpSpPr>
        <p:grpSpPr>
          <a:xfrm>
            <a:off x="2020179" y="540997"/>
            <a:ext cx="8151642" cy="5776007"/>
            <a:chOff x="2196497" y="651218"/>
            <a:chExt cx="8151642" cy="5776007"/>
          </a:xfrm>
        </p:grpSpPr>
        <p:pic>
          <p:nvPicPr>
            <p:cNvPr id="2" name="Picture 4" descr="Introducing Microsoft Majorana 1">
              <a:extLst>
                <a:ext uri="{FF2B5EF4-FFF2-40B4-BE49-F238E27FC236}">
                  <a16:creationId xmlns:a16="http://schemas.microsoft.com/office/drawing/2014/main" id="{99573099-3A24-1A60-EF67-9F54FDDE6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139" y="651218"/>
              <a:ext cx="2340000" cy="15607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et Willow, our state-of-the-art quantum chip">
              <a:extLst>
                <a:ext uri="{FF2B5EF4-FFF2-40B4-BE49-F238E27FC236}">
                  <a16:creationId xmlns:a16="http://schemas.microsoft.com/office/drawing/2014/main" id="{CB9F71D5-90CD-67F7-2E17-6AECFC21B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064" y="4799591"/>
              <a:ext cx="2880000" cy="16240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BDF85ECE-08B7-C14F-765C-1E3F7C442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8139" y="4865056"/>
              <a:ext cx="2340000" cy="1562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tack of books&#10;&#10;Description automatically generated with low confidence">
              <a:extLst>
                <a:ext uri="{FF2B5EF4-FFF2-40B4-BE49-F238E27FC236}">
                  <a16:creationId xmlns:a16="http://schemas.microsoft.com/office/drawing/2014/main" id="{8FCAAFBC-FF9E-4DE2-BF31-E9E8E7A452EC}"/>
                </a:ext>
              </a:extLst>
            </p:cNvPr>
            <p:cNvPicPr>
              <a:picLocks noChangeAspect="1"/>
            </p:cNvPicPr>
            <p:nvPr/>
          </p:nvPicPr>
          <p:blipFill rotWithShape="1">
            <a:blip r:embed="rId6">
              <a:extLst>
                <a:ext uri="{28A0092B-C50C-407E-A947-70E740481C1C}">
                  <a14:useLocalDpi xmlns:a14="http://schemas.microsoft.com/office/drawing/2010/main" val="0"/>
                </a:ext>
              </a:extLst>
            </a:blip>
            <a:srcRect l="13839" r="11811"/>
            <a:stretch/>
          </p:blipFill>
          <p:spPr>
            <a:xfrm>
              <a:off x="2196497" y="4500766"/>
              <a:ext cx="2160000" cy="1922843"/>
            </a:xfrm>
            <a:prstGeom prst="rect">
              <a:avLst/>
            </a:prstGeom>
          </p:spPr>
        </p:pic>
        <p:pic>
          <p:nvPicPr>
            <p:cNvPr id="6" name="Picture 14" descr="양자컴 기업 디웨이브 &quot;물질 특성 계산 '양자 우위' 달성&quot; | 연합뉴스">
              <a:extLst>
                <a:ext uri="{FF2B5EF4-FFF2-40B4-BE49-F238E27FC236}">
                  <a16:creationId xmlns:a16="http://schemas.microsoft.com/office/drawing/2014/main" id="{02F7CB3A-24C0-D92C-93A2-F94B078F46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575"/>
            <a:stretch/>
          </p:blipFill>
          <p:spPr bwMode="auto">
            <a:xfrm>
              <a:off x="8008139" y="2594919"/>
              <a:ext cx="2340000" cy="18850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ED5F375D-93BF-91F8-A1B9-FA90D2C88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2318" y="2163263"/>
              <a:ext cx="2880000" cy="1191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Photo of quantum computing technology using lasers to excite neutral atoms">
              <a:extLst>
                <a:ext uri="{FF2B5EF4-FFF2-40B4-BE49-F238E27FC236}">
                  <a16:creationId xmlns:a16="http://schemas.microsoft.com/office/drawing/2014/main" id="{EDB1DFEB-0733-7FE4-348F-F822571CC2C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510" b="15458"/>
            <a:stretch/>
          </p:blipFill>
          <p:spPr bwMode="auto">
            <a:xfrm>
              <a:off x="4755191" y="651218"/>
              <a:ext cx="2880000" cy="1191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45FB44FE-03F5-DFC2-14FA-B7256B6FC9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6497" y="2062057"/>
              <a:ext cx="2160000" cy="2248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Xanadu | Photonics">
              <a:extLst>
                <a:ext uri="{FF2B5EF4-FFF2-40B4-BE49-F238E27FC236}">
                  <a16:creationId xmlns:a16="http://schemas.microsoft.com/office/drawing/2014/main" id="{B2783D36-7E2E-B88D-C536-41468BEA737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07" t="28578" r="5799" b="27264"/>
            <a:stretch/>
          </p:blipFill>
          <p:spPr bwMode="auto">
            <a:xfrm>
              <a:off x="4768064" y="3584369"/>
              <a:ext cx="2854254" cy="894177"/>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0DBB5A05-3E26-8135-2C5C-85222175EF5F}"/>
              </a:ext>
            </a:extLst>
          </p:cNvPr>
          <p:cNvSpPr/>
          <p:nvPr/>
        </p:nvSpPr>
        <p:spPr>
          <a:xfrm>
            <a:off x="2281468" y="659443"/>
            <a:ext cx="1637421" cy="95410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13462">
                  <a:solidFill>
                    <a:prstClr val="black"/>
                  </a:solidFill>
                  <a:prstDash val="solid"/>
                </a:ln>
                <a:solidFill>
                  <a:prstClr val="white">
                    <a:lumMod val="85000"/>
                    <a:lumOff val="15000"/>
                  </a:prstClr>
                </a:solidFill>
                <a:effectLst>
                  <a:outerShdw dist="38100" dir="2700000" algn="bl" rotWithShape="0">
                    <a:srgbClr val="A684F9"/>
                  </a:outerShdw>
                </a:effectLst>
                <a:uLnTx/>
                <a:uFillTx/>
                <a:latin typeface="Apple Braille Outline 6 Dot" pitchFamily="2" charset="0"/>
                <a:ea typeface="Apple Color Emoji" pitchFamily="2" charset="0"/>
                <a:cs typeface="Damascus Semi" pitchFamily="2" charset="-78"/>
              </a:rPr>
              <a:t>awesome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13462">
                  <a:solidFill>
                    <a:prstClr val="black"/>
                  </a:solidFill>
                  <a:prstDash val="solid"/>
                </a:ln>
                <a:solidFill>
                  <a:prstClr val="white">
                    <a:lumMod val="85000"/>
                    <a:lumOff val="15000"/>
                  </a:prstClr>
                </a:solidFill>
                <a:effectLst>
                  <a:outerShdw dist="38100" dir="2700000" algn="bl" rotWithShape="0">
                    <a:srgbClr val="A684F9"/>
                  </a:outerShdw>
                </a:effectLst>
                <a:uLnTx/>
                <a:uFillTx/>
                <a:latin typeface="Apple Braille Outline 6 Dot" pitchFamily="2" charset="0"/>
                <a:ea typeface="Apple Color Emoji" pitchFamily="2" charset="0"/>
                <a:cs typeface="Damascus Semi" pitchFamily="2" charset="-78"/>
              </a:rPr>
              <a:t>new tech</a:t>
            </a:r>
          </a:p>
        </p:txBody>
      </p:sp>
    </p:spTree>
    <p:extLst>
      <p:ext uri="{BB962C8B-B14F-4D97-AF65-F5344CB8AC3E}">
        <p14:creationId xmlns:p14="http://schemas.microsoft.com/office/powerpoint/2010/main" val="33696630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F2232F-6241-4C1A-9CC9-E3584BADDCB8}"/>
              </a:ext>
            </a:extLst>
          </p:cNvPr>
          <p:cNvSpPr/>
          <p:nvPr/>
        </p:nvSpPr>
        <p:spPr>
          <a:xfrm>
            <a:off x="0" y="-12623"/>
            <a:ext cx="12191998" cy="3441624"/>
          </a:xfrm>
          <a:prstGeom prst="rect">
            <a:avLst/>
          </a:prstGeom>
          <a:solidFill>
            <a:srgbClr val="F1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1456DF5-E7DB-4788-9837-00B779821B45}"/>
              </a:ext>
            </a:extLst>
          </p:cNvPr>
          <p:cNvSpPr/>
          <p:nvPr/>
        </p:nvSpPr>
        <p:spPr>
          <a:xfrm>
            <a:off x="2" y="3429000"/>
            <a:ext cx="12191998" cy="3430065"/>
          </a:xfrm>
          <a:prstGeom prst="rect">
            <a:avLst/>
          </a:prstGeom>
          <a:solidFill>
            <a:srgbClr val="FF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0FFCD031-C0BE-46FE-A305-43EDF0544855}"/>
              </a:ext>
            </a:extLst>
          </p:cNvPr>
          <p:cNvSpPr>
            <a:spLocks noGrp="1"/>
          </p:cNvSpPr>
          <p:nvPr>
            <p:ph type="title"/>
          </p:nvPr>
        </p:nvSpPr>
        <p:spPr>
          <a:xfrm>
            <a:off x="0" y="867283"/>
            <a:ext cx="12191999" cy="2561717"/>
          </a:xfrm>
        </p:spPr>
        <p:txBody>
          <a:bodyPr anchor="t">
            <a:normAutofit/>
          </a:bodyPr>
          <a:lstStyle/>
          <a:p>
            <a:pPr algn="ctr"/>
            <a:r>
              <a:rPr lang="en-US" sz="3600" b="1" i="0" cap="none" dirty="0">
                <a:latin typeface="Avenir Next LT Pro Light" panose="020B0304020202020204" pitchFamily="34" charset="0"/>
              </a:rPr>
              <a:t>Circuit-Based Quantum Computing (CBQC)</a:t>
            </a:r>
            <a:br>
              <a:rPr lang="en-US" sz="3600" i="0" cap="none" dirty="0">
                <a:latin typeface="Avenir Next LT Pro Light" panose="020B0304020202020204" pitchFamily="34" charset="0"/>
              </a:rPr>
            </a:br>
            <a:br>
              <a:rPr lang="en-US" sz="3600" i="0" cap="none" dirty="0">
                <a:latin typeface="Avenir Next LT Pro Light" panose="020B0304020202020204" pitchFamily="34" charset="0"/>
              </a:rPr>
            </a:br>
            <a:br>
              <a:rPr lang="en-US" sz="3600" i="0" cap="none" dirty="0">
                <a:latin typeface="Centaur" panose="02030504050205020304" pitchFamily="18" charset="0"/>
              </a:rPr>
            </a:br>
            <a:r>
              <a:rPr lang="en-US" sz="3100" i="0" cap="none" dirty="0">
                <a:latin typeface="Californian FB" panose="0207040306080B030204" pitchFamily="18" charset="0"/>
              </a:rPr>
              <a:t>states -&gt; entangling gates -&gt; measure</a:t>
            </a:r>
            <a:br>
              <a:rPr lang="en-US" sz="3600" i="0" cap="none" dirty="0">
                <a:latin typeface="Californian FB" panose="0207040306080B030204" pitchFamily="18" charset="0"/>
              </a:rPr>
            </a:br>
            <a:endParaRPr lang="en-US" sz="3600" i="0" cap="none" dirty="0">
              <a:latin typeface="Californian FB" panose="0207040306080B030204" pitchFamily="18" charset="0"/>
            </a:endParaRPr>
          </a:p>
        </p:txBody>
      </p:sp>
      <p:grpSp>
        <p:nvGrpSpPr>
          <p:cNvPr id="27" name="Group 26">
            <a:extLst>
              <a:ext uri="{FF2B5EF4-FFF2-40B4-BE49-F238E27FC236}">
                <a16:creationId xmlns:a16="http://schemas.microsoft.com/office/drawing/2014/main" id="{EDD0DC39-E26A-7A17-CD06-B4FAC09D95C1}"/>
              </a:ext>
            </a:extLst>
          </p:cNvPr>
          <p:cNvGrpSpPr/>
          <p:nvPr/>
        </p:nvGrpSpPr>
        <p:grpSpPr>
          <a:xfrm>
            <a:off x="4426099" y="6177240"/>
            <a:ext cx="7691760" cy="425520"/>
            <a:chOff x="4426099" y="6177240"/>
            <a:chExt cx="7691760" cy="42552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EBE07CF-ED6A-DF18-75C0-0D20C5318628}"/>
                    </a:ext>
                  </a:extLst>
                </p14:cNvPr>
                <p14:cNvContentPartPr/>
                <p14:nvPr/>
              </p14:nvContentPartPr>
              <p14:xfrm>
                <a:off x="4499539" y="6177240"/>
                <a:ext cx="7618320" cy="425520"/>
              </p14:xfrm>
            </p:contentPart>
          </mc:Choice>
          <mc:Fallback xmlns="">
            <p:pic>
              <p:nvPicPr>
                <p:cNvPr id="6" name="Ink 5">
                  <a:extLst>
                    <a:ext uri="{FF2B5EF4-FFF2-40B4-BE49-F238E27FC236}">
                      <a16:creationId xmlns:a16="http://schemas.microsoft.com/office/drawing/2014/main" id="{CEBE07CF-ED6A-DF18-75C0-0D20C5318628}"/>
                    </a:ext>
                  </a:extLst>
                </p:cNvPr>
                <p:cNvPicPr/>
                <p:nvPr/>
              </p:nvPicPr>
              <p:blipFill>
                <a:blip r:embed="rId4"/>
                <a:stretch>
                  <a:fillRect/>
                </a:stretch>
              </p:blipFill>
              <p:spPr>
                <a:xfrm>
                  <a:off x="4493419" y="6171120"/>
                  <a:ext cx="763056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152C2AF-6043-349F-6154-63EE5A09B6E4}"/>
                    </a:ext>
                  </a:extLst>
                </p14:cNvPr>
                <p14:cNvContentPartPr/>
                <p14:nvPr/>
              </p14:nvContentPartPr>
              <p14:xfrm>
                <a:off x="4426099" y="6194880"/>
                <a:ext cx="194040" cy="38880"/>
              </p14:xfrm>
            </p:contentPart>
          </mc:Choice>
          <mc:Fallback xmlns="">
            <p:pic>
              <p:nvPicPr>
                <p:cNvPr id="8" name="Ink 7">
                  <a:extLst>
                    <a:ext uri="{FF2B5EF4-FFF2-40B4-BE49-F238E27FC236}">
                      <a16:creationId xmlns:a16="http://schemas.microsoft.com/office/drawing/2014/main" id="{B152C2AF-6043-349F-6154-63EE5A09B6E4}"/>
                    </a:ext>
                  </a:extLst>
                </p:cNvPr>
                <p:cNvPicPr/>
                <p:nvPr/>
              </p:nvPicPr>
              <p:blipFill>
                <a:blip r:embed="rId6"/>
                <a:stretch>
                  <a:fillRect/>
                </a:stretch>
              </p:blipFill>
              <p:spPr>
                <a:xfrm>
                  <a:off x="4419979" y="6188760"/>
                  <a:ext cx="2062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9DE1F443-1C14-0EBE-D8DA-C322ED346A53}"/>
                    </a:ext>
                  </a:extLst>
                </p14:cNvPr>
                <p14:cNvContentPartPr/>
                <p14:nvPr/>
              </p14:nvContentPartPr>
              <p14:xfrm>
                <a:off x="4583419" y="6220800"/>
                <a:ext cx="27720" cy="155880"/>
              </p14:xfrm>
            </p:contentPart>
          </mc:Choice>
          <mc:Fallback xmlns="">
            <p:pic>
              <p:nvPicPr>
                <p:cNvPr id="24" name="Ink 23">
                  <a:extLst>
                    <a:ext uri="{FF2B5EF4-FFF2-40B4-BE49-F238E27FC236}">
                      <a16:creationId xmlns:a16="http://schemas.microsoft.com/office/drawing/2014/main" id="{9DE1F443-1C14-0EBE-D8DA-C322ED346A53}"/>
                    </a:ext>
                  </a:extLst>
                </p:cNvPr>
                <p:cNvPicPr/>
                <p:nvPr/>
              </p:nvPicPr>
              <p:blipFill>
                <a:blip r:embed="rId8"/>
                <a:stretch>
                  <a:fillRect/>
                </a:stretch>
              </p:blipFill>
              <p:spPr>
                <a:xfrm>
                  <a:off x="4577299" y="6214680"/>
                  <a:ext cx="39960" cy="168120"/>
                </a:xfrm>
                <a:prstGeom prst="rect">
                  <a:avLst/>
                </a:prstGeom>
              </p:spPr>
            </p:pic>
          </mc:Fallback>
        </mc:AlternateContent>
      </p:grpSp>
      <p:sp>
        <p:nvSpPr>
          <p:cNvPr id="29" name="Title 1">
            <a:extLst>
              <a:ext uri="{FF2B5EF4-FFF2-40B4-BE49-F238E27FC236}">
                <a16:creationId xmlns:a16="http://schemas.microsoft.com/office/drawing/2014/main" id="{20BA41EE-7143-1B85-E74E-0A16CBD30EA4}"/>
              </a:ext>
            </a:extLst>
          </p:cNvPr>
          <p:cNvSpPr txBox="1">
            <a:spLocks/>
          </p:cNvSpPr>
          <p:nvPr/>
        </p:nvSpPr>
        <p:spPr>
          <a:xfrm>
            <a:off x="-1" y="3695699"/>
            <a:ext cx="12191999" cy="31623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600" dirty="0">
                <a:latin typeface="Avenir Next LT Pro Light" panose="020B0304020202020204" pitchFamily="34" charset="0"/>
              </a:rPr>
            </a:br>
            <a:r>
              <a:rPr lang="en-US" sz="3600" b="1" dirty="0">
                <a:latin typeface="Avenir Next LT Pro Light" panose="020B0304020202020204" pitchFamily="34" charset="0"/>
              </a:rPr>
              <a:t>Measurement-Based Quantum Computing (MBQC)</a:t>
            </a:r>
            <a:br>
              <a:rPr lang="en-US" sz="3600" dirty="0">
                <a:latin typeface="Avenir Next LT Pro Light" panose="020B0304020202020204" pitchFamily="34" charset="0"/>
              </a:rPr>
            </a:br>
            <a:br>
              <a:rPr lang="en-US" sz="3600" dirty="0">
                <a:latin typeface="Avenir Next LT Pro Light" panose="020B0304020202020204" pitchFamily="34" charset="0"/>
              </a:rPr>
            </a:br>
            <a:br>
              <a:rPr lang="en-US" sz="3600" dirty="0">
                <a:latin typeface="Centaur" panose="02030504050205020304" pitchFamily="18" charset="0"/>
              </a:rPr>
            </a:br>
            <a:r>
              <a:rPr lang="en-US" sz="3100" dirty="0">
                <a:latin typeface="Californian FB" panose="0207040306080B030204" pitchFamily="18" charset="0"/>
              </a:rPr>
              <a:t>entangled resource states -&gt; measure -&gt; correct based on past measurements</a:t>
            </a:r>
            <a:endParaRPr lang="en-US" sz="3600" dirty="0">
              <a:latin typeface="Californian FB" panose="0207040306080B030204" pitchFamily="18" charset="0"/>
            </a:endParaRPr>
          </a:p>
        </p:txBody>
      </p:sp>
    </p:spTree>
    <p:extLst>
      <p:ext uri="{BB962C8B-B14F-4D97-AF65-F5344CB8AC3E}">
        <p14:creationId xmlns:p14="http://schemas.microsoft.com/office/powerpoint/2010/main" val="419232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4A41A-7777-21D3-AB2A-85C80B67EB3D}"/>
              </a:ext>
            </a:extLst>
          </p:cNvPr>
          <p:cNvPicPr>
            <a:picLocks noChangeAspect="1"/>
          </p:cNvPicPr>
          <p:nvPr/>
        </p:nvPicPr>
        <p:blipFill>
          <a:blip r:embed="rId2"/>
          <a:srcRect r="51223"/>
          <a:stretch/>
        </p:blipFill>
        <p:spPr>
          <a:xfrm>
            <a:off x="524137" y="256479"/>
            <a:ext cx="4471933" cy="3003960"/>
          </a:xfrm>
          <a:prstGeom prst="rect">
            <a:avLst/>
          </a:prstGeom>
        </p:spPr>
      </p:pic>
    </p:spTree>
    <p:extLst>
      <p:ext uri="{BB962C8B-B14F-4D97-AF65-F5344CB8AC3E}">
        <p14:creationId xmlns:p14="http://schemas.microsoft.com/office/powerpoint/2010/main" val="2252661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EB3F76E9-CEDA-630B-8E92-0529263E4DB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3F4A51-4AA0-7E14-66EF-E3BFAA625322}"/>
              </a:ext>
            </a:extLst>
          </p:cNvPr>
          <p:cNvPicPr>
            <a:picLocks noChangeAspect="1"/>
          </p:cNvPicPr>
          <p:nvPr/>
        </p:nvPicPr>
        <p:blipFill>
          <a:blip r:embed="rId2"/>
          <a:stretch>
            <a:fillRect/>
          </a:stretch>
        </p:blipFill>
        <p:spPr>
          <a:xfrm>
            <a:off x="524137" y="256479"/>
            <a:ext cx="9168119" cy="3003960"/>
          </a:xfrm>
          <a:prstGeom prst="rect">
            <a:avLst/>
          </a:prstGeom>
        </p:spPr>
      </p:pic>
    </p:spTree>
    <p:extLst>
      <p:ext uri="{BB962C8B-B14F-4D97-AF65-F5344CB8AC3E}">
        <p14:creationId xmlns:p14="http://schemas.microsoft.com/office/powerpoint/2010/main" val="39910188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06A19DC4-363A-7CBC-8CED-E618199961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BD2F09-7160-3B79-229A-77331F58E812}"/>
              </a:ext>
            </a:extLst>
          </p:cNvPr>
          <p:cNvPicPr>
            <a:picLocks noChangeAspect="1"/>
          </p:cNvPicPr>
          <p:nvPr/>
        </p:nvPicPr>
        <p:blipFill>
          <a:blip r:embed="rId2"/>
          <a:stretch>
            <a:fillRect/>
          </a:stretch>
        </p:blipFill>
        <p:spPr>
          <a:xfrm>
            <a:off x="524137" y="256479"/>
            <a:ext cx="9168119" cy="3003960"/>
          </a:xfrm>
          <a:prstGeom prst="rect">
            <a:avLst/>
          </a:prstGeom>
        </p:spPr>
      </p:pic>
      <p:pic>
        <p:nvPicPr>
          <p:cNvPr id="3" name="Picture 2">
            <a:extLst>
              <a:ext uri="{FF2B5EF4-FFF2-40B4-BE49-F238E27FC236}">
                <a16:creationId xmlns:a16="http://schemas.microsoft.com/office/drawing/2014/main" id="{87E086B7-A304-3555-71BC-921E86C8C8B7}"/>
              </a:ext>
            </a:extLst>
          </p:cNvPr>
          <p:cNvPicPr>
            <a:picLocks noChangeAspect="1"/>
          </p:cNvPicPr>
          <p:nvPr/>
        </p:nvPicPr>
        <p:blipFill>
          <a:blip r:embed="rId3"/>
          <a:srcRect r="59473"/>
          <a:stretch/>
        </p:blipFill>
        <p:spPr>
          <a:xfrm>
            <a:off x="524137" y="3618994"/>
            <a:ext cx="4516214" cy="3003960"/>
          </a:xfrm>
          <a:prstGeom prst="rect">
            <a:avLst/>
          </a:prstGeom>
        </p:spPr>
      </p:pic>
    </p:spTree>
    <p:extLst>
      <p:ext uri="{BB962C8B-B14F-4D97-AF65-F5344CB8AC3E}">
        <p14:creationId xmlns:p14="http://schemas.microsoft.com/office/powerpoint/2010/main" val="3931430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C81B2E32-FAD7-3A7D-D436-739997BAD7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7F5A5C8-9922-18BD-3A0A-27E10899378B}"/>
              </a:ext>
            </a:extLst>
          </p:cNvPr>
          <p:cNvPicPr>
            <a:picLocks noChangeAspect="1"/>
          </p:cNvPicPr>
          <p:nvPr/>
        </p:nvPicPr>
        <p:blipFill>
          <a:blip r:embed="rId2"/>
          <a:stretch>
            <a:fillRect/>
          </a:stretch>
        </p:blipFill>
        <p:spPr>
          <a:xfrm>
            <a:off x="524137" y="256479"/>
            <a:ext cx="9168119" cy="3003960"/>
          </a:xfrm>
          <a:prstGeom prst="rect">
            <a:avLst/>
          </a:prstGeom>
        </p:spPr>
      </p:pic>
      <p:pic>
        <p:nvPicPr>
          <p:cNvPr id="3" name="Picture 2">
            <a:extLst>
              <a:ext uri="{FF2B5EF4-FFF2-40B4-BE49-F238E27FC236}">
                <a16:creationId xmlns:a16="http://schemas.microsoft.com/office/drawing/2014/main" id="{1E9E97BB-E189-812D-8B31-D054CB7A20CD}"/>
              </a:ext>
            </a:extLst>
          </p:cNvPr>
          <p:cNvPicPr>
            <a:picLocks noChangeAspect="1"/>
          </p:cNvPicPr>
          <p:nvPr/>
        </p:nvPicPr>
        <p:blipFill>
          <a:blip r:embed="rId3"/>
          <a:srcRect r="15243"/>
          <a:stretch/>
        </p:blipFill>
        <p:spPr>
          <a:xfrm>
            <a:off x="524137" y="3618994"/>
            <a:ext cx="9445054" cy="3003960"/>
          </a:xfrm>
          <a:prstGeom prst="rect">
            <a:avLst/>
          </a:prstGeom>
        </p:spPr>
      </p:pic>
    </p:spTree>
    <p:extLst>
      <p:ext uri="{BB962C8B-B14F-4D97-AF65-F5344CB8AC3E}">
        <p14:creationId xmlns:p14="http://schemas.microsoft.com/office/powerpoint/2010/main" val="3580000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B7D42AEB-4081-2B7F-CF9F-C8213EF896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44F2912-F0BE-7804-CB2C-1C15F2C19209}"/>
              </a:ext>
            </a:extLst>
          </p:cNvPr>
          <p:cNvPicPr>
            <a:picLocks noChangeAspect="1"/>
          </p:cNvPicPr>
          <p:nvPr/>
        </p:nvPicPr>
        <p:blipFill>
          <a:blip r:embed="rId2"/>
          <a:stretch>
            <a:fillRect/>
          </a:stretch>
        </p:blipFill>
        <p:spPr>
          <a:xfrm>
            <a:off x="524137" y="256479"/>
            <a:ext cx="9168119" cy="3003960"/>
          </a:xfrm>
          <a:prstGeom prst="rect">
            <a:avLst/>
          </a:prstGeom>
        </p:spPr>
      </p:pic>
      <p:pic>
        <p:nvPicPr>
          <p:cNvPr id="3" name="Picture 2">
            <a:extLst>
              <a:ext uri="{FF2B5EF4-FFF2-40B4-BE49-F238E27FC236}">
                <a16:creationId xmlns:a16="http://schemas.microsoft.com/office/drawing/2014/main" id="{1ADFC4E8-B39C-7E64-7C8C-4F9CA1E98B61}"/>
              </a:ext>
            </a:extLst>
          </p:cNvPr>
          <p:cNvPicPr>
            <a:picLocks noChangeAspect="1"/>
          </p:cNvPicPr>
          <p:nvPr/>
        </p:nvPicPr>
        <p:blipFill>
          <a:blip r:embed="rId3"/>
          <a:stretch>
            <a:fillRect/>
          </a:stretch>
        </p:blipFill>
        <p:spPr>
          <a:xfrm>
            <a:off x="524136" y="3618994"/>
            <a:ext cx="11143727" cy="3003960"/>
          </a:xfrm>
          <a:prstGeom prst="rect">
            <a:avLst/>
          </a:prstGeom>
        </p:spPr>
      </p:pic>
    </p:spTree>
    <p:extLst>
      <p:ext uri="{BB962C8B-B14F-4D97-AF65-F5344CB8AC3E}">
        <p14:creationId xmlns:p14="http://schemas.microsoft.com/office/powerpoint/2010/main" val="2257111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565E1807-B35D-F4B4-9B65-7ACB4080E8E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82CD6105-D93E-3730-5EA0-0D77AE5EA6D8}"/>
                  </a:ext>
                </a:extLst>
              </p14:cNvPr>
              <p14:cNvContentPartPr/>
              <p14:nvPr/>
            </p14:nvContentPartPr>
            <p14:xfrm>
              <a:off x="632160" y="466739"/>
              <a:ext cx="302760" cy="251640"/>
            </p14:xfrm>
          </p:contentPart>
        </mc:Choice>
        <mc:Fallback xmlns="">
          <p:pic>
            <p:nvPicPr>
              <p:cNvPr id="10" name="Ink 9">
                <a:extLst>
                  <a:ext uri="{FF2B5EF4-FFF2-40B4-BE49-F238E27FC236}">
                    <a16:creationId xmlns:a16="http://schemas.microsoft.com/office/drawing/2014/main" id="{82CD6105-D93E-3730-5EA0-0D77AE5EA6D8}"/>
                  </a:ext>
                </a:extLst>
              </p:cNvPr>
              <p:cNvPicPr/>
              <p:nvPr/>
            </p:nvPicPr>
            <p:blipFill>
              <a:blip r:embed="rId3"/>
              <a:stretch>
                <a:fillRect/>
              </a:stretch>
            </p:blipFill>
            <p:spPr>
              <a:xfrm>
                <a:off x="623160" y="457739"/>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AF450DF6-AB78-1623-7EB9-AB160CC479E5}"/>
                  </a:ext>
                </a:extLst>
              </p14:cNvPr>
              <p14:cNvContentPartPr/>
              <p14:nvPr/>
            </p14:nvContentPartPr>
            <p14:xfrm>
              <a:off x="419400" y="294299"/>
              <a:ext cx="690840" cy="585000"/>
            </p14:xfrm>
          </p:contentPart>
        </mc:Choice>
        <mc:Fallback xmlns="">
          <p:pic>
            <p:nvPicPr>
              <p:cNvPr id="14" name="Ink 13">
                <a:extLst>
                  <a:ext uri="{FF2B5EF4-FFF2-40B4-BE49-F238E27FC236}">
                    <a16:creationId xmlns:a16="http://schemas.microsoft.com/office/drawing/2014/main" id="{AF450DF6-AB78-1623-7EB9-AB160CC479E5}"/>
                  </a:ext>
                </a:extLst>
              </p:cNvPr>
              <p:cNvPicPr/>
              <p:nvPr/>
            </p:nvPicPr>
            <p:blipFill>
              <a:blip r:embed="rId5"/>
              <a:stretch>
                <a:fillRect/>
              </a:stretch>
            </p:blipFill>
            <p:spPr>
              <a:xfrm>
                <a:off x="410400" y="285299"/>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93E1CAF8-5448-E565-8F84-B846D3C56297}"/>
                  </a:ext>
                </a:extLst>
              </p14:cNvPr>
              <p14:cNvContentPartPr/>
              <p14:nvPr/>
            </p14:nvContentPartPr>
            <p14:xfrm>
              <a:off x="2199240" y="247499"/>
              <a:ext cx="451440" cy="441720"/>
            </p14:xfrm>
          </p:contentPart>
        </mc:Choice>
        <mc:Fallback xmlns="">
          <p:pic>
            <p:nvPicPr>
              <p:cNvPr id="16" name="Ink 15">
                <a:extLst>
                  <a:ext uri="{FF2B5EF4-FFF2-40B4-BE49-F238E27FC236}">
                    <a16:creationId xmlns:a16="http://schemas.microsoft.com/office/drawing/2014/main" id="{93E1CAF8-5448-E565-8F84-B846D3C56297}"/>
                  </a:ext>
                </a:extLst>
              </p:cNvPr>
              <p:cNvPicPr/>
              <p:nvPr/>
            </p:nvPicPr>
            <p:blipFill>
              <a:blip r:embed="rId7"/>
              <a:stretch>
                <a:fillRect/>
              </a:stretch>
            </p:blipFill>
            <p:spPr>
              <a:xfrm>
                <a:off x="2190240" y="238506"/>
                <a:ext cx="469080" cy="4593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DF9F544D-393F-D6DB-D0A4-A3F8A8EA86A9}"/>
                  </a:ext>
                </a:extLst>
              </p14:cNvPr>
              <p14:cNvContentPartPr/>
              <p14:nvPr/>
            </p14:nvContentPartPr>
            <p14:xfrm>
              <a:off x="2274444" y="1123231"/>
              <a:ext cx="302760" cy="251640"/>
            </p14:xfrm>
          </p:contentPart>
        </mc:Choice>
        <mc:Fallback xmlns="">
          <p:pic>
            <p:nvPicPr>
              <p:cNvPr id="18" name="Ink 17">
                <a:extLst>
                  <a:ext uri="{FF2B5EF4-FFF2-40B4-BE49-F238E27FC236}">
                    <a16:creationId xmlns:a16="http://schemas.microsoft.com/office/drawing/2014/main" id="{DF9F544D-393F-D6DB-D0A4-A3F8A8EA86A9}"/>
                  </a:ext>
                </a:extLst>
              </p:cNvPr>
              <p:cNvPicPr/>
              <p:nvPr/>
            </p:nvPicPr>
            <p:blipFill>
              <a:blip r:embed="rId3"/>
              <a:stretch>
                <a:fillRect/>
              </a:stretch>
            </p:blipFill>
            <p:spPr>
              <a:xfrm>
                <a:off x="2265444" y="1114231"/>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1369C4D8-7646-AB3A-73FE-2FA98E1BC436}"/>
                  </a:ext>
                </a:extLst>
              </p14:cNvPr>
              <p14:cNvContentPartPr/>
              <p14:nvPr/>
            </p14:nvContentPartPr>
            <p14:xfrm>
              <a:off x="2061684" y="950791"/>
              <a:ext cx="690840" cy="585000"/>
            </p14:xfrm>
          </p:contentPart>
        </mc:Choice>
        <mc:Fallback xmlns="">
          <p:pic>
            <p:nvPicPr>
              <p:cNvPr id="19" name="Ink 18">
                <a:extLst>
                  <a:ext uri="{FF2B5EF4-FFF2-40B4-BE49-F238E27FC236}">
                    <a16:creationId xmlns:a16="http://schemas.microsoft.com/office/drawing/2014/main" id="{1369C4D8-7646-AB3A-73FE-2FA98E1BC436}"/>
                  </a:ext>
                </a:extLst>
              </p:cNvPr>
              <p:cNvPicPr/>
              <p:nvPr/>
            </p:nvPicPr>
            <p:blipFill>
              <a:blip r:embed="rId5"/>
              <a:stretch>
                <a:fillRect/>
              </a:stretch>
            </p:blipFill>
            <p:spPr>
              <a:xfrm>
                <a:off x="2052684" y="941791"/>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F88FB831-6BA0-B998-99C2-D6627507613F}"/>
                  </a:ext>
                </a:extLst>
              </p14:cNvPr>
              <p14:cNvContentPartPr/>
              <p14:nvPr/>
            </p14:nvContentPartPr>
            <p14:xfrm>
              <a:off x="793080" y="918539"/>
              <a:ext cx="9000" cy="818280"/>
            </p14:xfrm>
          </p:contentPart>
        </mc:Choice>
        <mc:Fallback xmlns="">
          <p:pic>
            <p:nvPicPr>
              <p:cNvPr id="20" name="Ink 19">
                <a:extLst>
                  <a:ext uri="{FF2B5EF4-FFF2-40B4-BE49-F238E27FC236}">
                    <a16:creationId xmlns:a16="http://schemas.microsoft.com/office/drawing/2014/main" id="{F88FB831-6BA0-B998-99C2-D6627507613F}"/>
                  </a:ext>
                </a:extLst>
              </p:cNvPr>
              <p:cNvPicPr/>
              <p:nvPr/>
            </p:nvPicPr>
            <p:blipFill>
              <a:blip r:embed="rId11"/>
              <a:stretch>
                <a:fillRect/>
              </a:stretch>
            </p:blipFill>
            <p:spPr>
              <a:xfrm>
                <a:off x="784080" y="909543"/>
                <a:ext cx="26640" cy="8359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A027D3AA-99DD-7446-3692-87562E422513}"/>
                  </a:ext>
                </a:extLst>
              </p14:cNvPr>
              <p14:cNvContentPartPr/>
              <p14:nvPr/>
            </p14:nvContentPartPr>
            <p14:xfrm>
              <a:off x="2447640" y="754379"/>
              <a:ext cx="15120" cy="194040"/>
            </p14:xfrm>
          </p:contentPart>
        </mc:Choice>
        <mc:Fallback xmlns="">
          <p:pic>
            <p:nvPicPr>
              <p:cNvPr id="21" name="Ink 20">
                <a:extLst>
                  <a:ext uri="{FF2B5EF4-FFF2-40B4-BE49-F238E27FC236}">
                    <a16:creationId xmlns:a16="http://schemas.microsoft.com/office/drawing/2014/main" id="{A027D3AA-99DD-7446-3692-87562E422513}"/>
                  </a:ext>
                </a:extLst>
              </p:cNvPr>
              <p:cNvPicPr/>
              <p:nvPr/>
            </p:nvPicPr>
            <p:blipFill>
              <a:blip r:embed="rId13"/>
              <a:stretch>
                <a:fillRect/>
              </a:stretch>
            </p:blipFill>
            <p:spPr>
              <a:xfrm>
                <a:off x="2438849" y="745396"/>
                <a:ext cx="32350" cy="2116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A606BFF4-4A4B-C116-7494-3CBFF0275C4C}"/>
                  </a:ext>
                </a:extLst>
              </p14:cNvPr>
              <p14:cNvContentPartPr/>
              <p14:nvPr/>
            </p14:nvContentPartPr>
            <p14:xfrm>
              <a:off x="2487960" y="1585619"/>
              <a:ext cx="16560" cy="215640"/>
            </p14:xfrm>
          </p:contentPart>
        </mc:Choice>
        <mc:Fallback xmlns="">
          <p:pic>
            <p:nvPicPr>
              <p:cNvPr id="22" name="Ink 21">
                <a:extLst>
                  <a:ext uri="{FF2B5EF4-FFF2-40B4-BE49-F238E27FC236}">
                    <a16:creationId xmlns:a16="http://schemas.microsoft.com/office/drawing/2014/main" id="{A606BFF4-4A4B-C116-7494-3CBFF0275C4C}"/>
                  </a:ext>
                </a:extLst>
              </p:cNvPr>
              <p:cNvPicPr/>
              <p:nvPr/>
            </p:nvPicPr>
            <p:blipFill>
              <a:blip r:embed="rId15"/>
              <a:stretch>
                <a:fillRect/>
              </a:stretch>
            </p:blipFill>
            <p:spPr>
              <a:xfrm>
                <a:off x="2478760" y="1576634"/>
                <a:ext cx="34592" cy="23325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82380DDB-1367-B0D6-BCA3-5F78089C5B2A}"/>
                  </a:ext>
                </a:extLst>
              </p14:cNvPr>
              <p14:cNvContentPartPr/>
              <p14:nvPr/>
            </p14:nvContentPartPr>
            <p14:xfrm>
              <a:off x="1376640" y="1041659"/>
              <a:ext cx="221760" cy="12240"/>
            </p14:xfrm>
          </p:contentPart>
        </mc:Choice>
        <mc:Fallback xmlns="">
          <p:pic>
            <p:nvPicPr>
              <p:cNvPr id="23" name="Ink 22">
                <a:extLst>
                  <a:ext uri="{FF2B5EF4-FFF2-40B4-BE49-F238E27FC236}">
                    <a16:creationId xmlns:a16="http://schemas.microsoft.com/office/drawing/2014/main" id="{82380DDB-1367-B0D6-BCA3-5F78089C5B2A}"/>
                  </a:ext>
                </a:extLst>
              </p:cNvPr>
              <p:cNvPicPr/>
              <p:nvPr/>
            </p:nvPicPr>
            <p:blipFill>
              <a:blip r:embed="rId17"/>
              <a:stretch>
                <a:fillRect/>
              </a:stretch>
            </p:blipFill>
            <p:spPr>
              <a:xfrm>
                <a:off x="1367640" y="1032659"/>
                <a:ext cx="239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65DE0E81-B6BF-FD61-7F04-9645D14112B0}"/>
                  </a:ext>
                </a:extLst>
              </p14:cNvPr>
              <p14:cNvContentPartPr/>
              <p14:nvPr/>
            </p14:nvContentPartPr>
            <p14:xfrm>
              <a:off x="1372680" y="1244699"/>
              <a:ext cx="261000" cy="16200"/>
            </p14:xfrm>
          </p:contentPart>
        </mc:Choice>
        <mc:Fallback xmlns="">
          <p:pic>
            <p:nvPicPr>
              <p:cNvPr id="25" name="Ink 24">
                <a:extLst>
                  <a:ext uri="{FF2B5EF4-FFF2-40B4-BE49-F238E27FC236}">
                    <a16:creationId xmlns:a16="http://schemas.microsoft.com/office/drawing/2014/main" id="{65DE0E81-B6BF-FD61-7F04-9645D14112B0}"/>
                  </a:ext>
                </a:extLst>
              </p:cNvPr>
              <p:cNvPicPr/>
              <p:nvPr/>
            </p:nvPicPr>
            <p:blipFill>
              <a:blip r:embed="rId19"/>
              <a:stretch>
                <a:fillRect/>
              </a:stretch>
            </p:blipFill>
            <p:spPr>
              <a:xfrm>
                <a:off x="1363680" y="1235699"/>
                <a:ext cx="278640" cy="33840"/>
              </a:xfrm>
              <a:prstGeom prst="rect">
                <a:avLst/>
              </a:prstGeom>
            </p:spPr>
          </p:pic>
        </mc:Fallback>
      </mc:AlternateContent>
      <p:sp>
        <p:nvSpPr>
          <p:cNvPr id="26" name="TextBox 25">
            <a:extLst>
              <a:ext uri="{FF2B5EF4-FFF2-40B4-BE49-F238E27FC236}">
                <a16:creationId xmlns:a16="http://schemas.microsoft.com/office/drawing/2014/main" id="{90686D66-7289-BB8D-9F02-985180AE9C5E}"/>
              </a:ext>
            </a:extLst>
          </p:cNvPr>
          <p:cNvSpPr txBox="1"/>
          <p:nvPr/>
        </p:nvSpPr>
        <p:spPr>
          <a:xfrm>
            <a:off x="3408194" y="800065"/>
            <a:ext cx="5082032" cy="646331"/>
          </a:xfrm>
          <a:prstGeom prst="rect">
            <a:avLst/>
          </a:prstGeom>
          <a:noFill/>
        </p:spPr>
        <p:txBody>
          <a:bodyPr wrap="none" rtlCol="0">
            <a:spAutoFit/>
          </a:bodyPr>
          <a:lstStyle/>
          <a:p>
            <a:r>
              <a:rPr lang="en-US" sz="3600" b="1" dirty="0">
                <a:solidFill>
                  <a:schemeClr val="bg1"/>
                </a:solidFill>
                <a:latin typeface="The Hand" panose="03070502030502020204" pitchFamily="66" charset="0"/>
              </a:rPr>
              <a:t>Can’t be implemented deterministically. So let</a:t>
            </a:r>
          </a:p>
        </p:txBody>
      </p:sp>
      <p:grpSp>
        <p:nvGrpSpPr>
          <p:cNvPr id="78" name="Group 77">
            <a:extLst>
              <a:ext uri="{FF2B5EF4-FFF2-40B4-BE49-F238E27FC236}">
                <a16:creationId xmlns:a16="http://schemas.microsoft.com/office/drawing/2014/main" id="{EF5003CA-ADA9-C42E-4D0A-1BE113C997FF}"/>
              </a:ext>
            </a:extLst>
          </p:cNvPr>
          <p:cNvGrpSpPr/>
          <p:nvPr/>
        </p:nvGrpSpPr>
        <p:grpSpPr>
          <a:xfrm>
            <a:off x="8504673" y="1104289"/>
            <a:ext cx="302040" cy="147827"/>
            <a:chOff x="541879" y="2685385"/>
            <a:chExt cx="302040" cy="209520"/>
          </a:xfrm>
        </p:grpSpPr>
        <mc:AlternateContent xmlns:mc="http://schemas.openxmlformats.org/markup-compatibility/2006" xmlns:p14="http://schemas.microsoft.com/office/powerpoint/2010/main">
          <mc:Choice Requires="p14">
            <p:contentPart p14:bwMode="auto" r:id="rId20">
              <p14:nvContentPartPr>
                <p14:cNvPr id="68" name="Ink 67">
                  <a:extLst>
                    <a:ext uri="{FF2B5EF4-FFF2-40B4-BE49-F238E27FC236}">
                      <a16:creationId xmlns:a16="http://schemas.microsoft.com/office/drawing/2014/main" id="{697BF668-A554-5A49-BD30-531B8A04D8B1}"/>
                    </a:ext>
                  </a:extLst>
                </p14:cNvPr>
                <p14:cNvContentPartPr/>
                <p14:nvPr/>
              </p14:nvContentPartPr>
              <p14:xfrm>
                <a:off x="541879" y="2692945"/>
                <a:ext cx="157680" cy="201960"/>
              </p14:xfrm>
            </p:contentPart>
          </mc:Choice>
          <mc:Fallback xmlns="">
            <p:pic>
              <p:nvPicPr>
                <p:cNvPr id="68" name="Ink 67">
                  <a:extLst>
                    <a:ext uri="{FF2B5EF4-FFF2-40B4-BE49-F238E27FC236}">
                      <a16:creationId xmlns:a16="http://schemas.microsoft.com/office/drawing/2014/main" id="{697BF668-A554-5A49-BD30-531B8A04D8B1}"/>
                    </a:ext>
                  </a:extLst>
                </p:cNvPr>
                <p:cNvPicPr/>
                <p:nvPr/>
              </p:nvPicPr>
              <p:blipFill>
                <a:blip r:embed="rId21"/>
                <a:stretch>
                  <a:fillRect/>
                </a:stretch>
              </p:blipFill>
              <p:spPr>
                <a:xfrm>
                  <a:off x="532879" y="2680195"/>
                  <a:ext cx="175320" cy="2269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Ink 68">
                  <a:extLst>
                    <a:ext uri="{FF2B5EF4-FFF2-40B4-BE49-F238E27FC236}">
                      <a16:creationId xmlns:a16="http://schemas.microsoft.com/office/drawing/2014/main" id="{71CAD6DA-8FE0-CA49-28D3-ABF8A9D0777E}"/>
                    </a:ext>
                  </a:extLst>
                </p14:cNvPr>
                <p14:cNvContentPartPr/>
                <p14:nvPr/>
              </p14:nvContentPartPr>
              <p14:xfrm>
                <a:off x="759319" y="2685385"/>
                <a:ext cx="76320" cy="171000"/>
              </p14:xfrm>
            </p:contentPart>
          </mc:Choice>
          <mc:Fallback xmlns="">
            <p:pic>
              <p:nvPicPr>
                <p:cNvPr id="69" name="Ink 68">
                  <a:extLst>
                    <a:ext uri="{FF2B5EF4-FFF2-40B4-BE49-F238E27FC236}">
                      <a16:creationId xmlns:a16="http://schemas.microsoft.com/office/drawing/2014/main" id="{71CAD6DA-8FE0-CA49-28D3-ABF8A9D0777E}"/>
                    </a:ext>
                  </a:extLst>
                </p:cNvPr>
                <p:cNvPicPr/>
                <p:nvPr/>
              </p:nvPicPr>
              <p:blipFill>
                <a:blip r:embed="rId23"/>
                <a:stretch>
                  <a:fillRect/>
                </a:stretch>
              </p:blipFill>
              <p:spPr>
                <a:xfrm>
                  <a:off x="750319" y="2672624"/>
                  <a:ext cx="93960" cy="19601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6" name="Ink 75">
                  <a:extLst>
                    <a:ext uri="{FF2B5EF4-FFF2-40B4-BE49-F238E27FC236}">
                      <a16:creationId xmlns:a16="http://schemas.microsoft.com/office/drawing/2014/main" id="{14B313DF-D7BE-0759-F472-759BF1EB982D}"/>
                    </a:ext>
                  </a:extLst>
                </p14:cNvPr>
                <p14:cNvContentPartPr/>
                <p14:nvPr/>
              </p14:nvContentPartPr>
              <p14:xfrm>
                <a:off x="779479" y="2781865"/>
                <a:ext cx="64440" cy="360"/>
              </p14:xfrm>
            </p:contentPart>
          </mc:Choice>
          <mc:Fallback xmlns="">
            <p:pic>
              <p:nvPicPr>
                <p:cNvPr id="76" name="Ink 75">
                  <a:extLst>
                    <a:ext uri="{FF2B5EF4-FFF2-40B4-BE49-F238E27FC236}">
                      <a16:creationId xmlns:a16="http://schemas.microsoft.com/office/drawing/2014/main" id="{14B313DF-D7BE-0759-F472-759BF1EB982D}"/>
                    </a:ext>
                  </a:extLst>
                </p:cNvPr>
                <p:cNvPicPr/>
                <p:nvPr/>
              </p:nvPicPr>
              <p:blipFill>
                <a:blip r:embed="rId25"/>
                <a:stretch>
                  <a:fillRect/>
                </a:stretch>
              </p:blipFill>
              <p:spPr>
                <a:xfrm>
                  <a:off x="770479" y="2772865"/>
                  <a:ext cx="82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47AC57EE-1CB7-C7C2-CC02-B78D00CF61F8}"/>
                  </a:ext>
                </a:extLst>
              </p14:cNvPr>
              <p14:cNvContentPartPr/>
              <p14:nvPr/>
            </p14:nvContentPartPr>
            <p14:xfrm>
              <a:off x="8932713" y="1012849"/>
              <a:ext cx="118080" cy="199643"/>
            </p14:xfrm>
          </p:contentPart>
        </mc:Choice>
        <mc:Fallback xmlns="">
          <p:pic>
            <p:nvPicPr>
              <p:cNvPr id="79" name="Ink 78">
                <a:extLst>
                  <a:ext uri="{FF2B5EF4-FFF2-40B4-BE49-F238E27FC236}">
                    <a16:creationId xmlns:a16="http://schemas.microsoft.com/office/drawing/2014/main" id="{47AC57EE-1CB7-C7C2-CC02-B78D00CF61F8}"/>
                  </a:ext>
                </a:extLst>
              </p:cNvPr>
              <p:cNvPicPr/>
              <p:nvPr/>
            </p:nvPicPr>
            <p:blipFill>
              <a:blip r:embed="rId27"/>
              <a:stretch>
                <a:fillRect/>
              </a:stretch>
            </p:blipFill>
            <p:spPr>
              <a:xfrm>
                <a:off x="8923713" y="1003856"/>
                <a:ext cx="135720" cy="217269"/>
              </a:xfrm>
              <a:prstGeom prst="rect">
                <a:avLst/>
              </a:prstGeom>
            </p:spPr>
          </p:pic>
        </mc:Fallback>
      </mc:AlternateContent>
      <p:grpSp>
        <p:nvGrpSpPr>
          <p:cNvPr id="91" name="Group 90">
            <a:extLst>
              <a:ext uri="{FF2B5EF4-FFF2-40B4-BE49-F238E27FC236}">
                <a16:creationId xmlns:a16="http://schemas.microsoft.com/office/drawing/2014/main" id="{DF9BEC62-1929-5D3B-F5C3-03F04E97391F}"/>
              </a:ext>
            </a:extLst>
          </p:cNvPr>
          <p:cNvGrpSpPr/>
          <p:nvPr/>
        </p:nvGrpSpPr>
        <p:grpSpPr>
          <a:xfrm>
            <a:off x="9097953" y="971809"/>
            <a:ext cx="413640" cy="213105"/>
            <a:chOff x="1135159" y="2552905"/>
            <a:chExt cx="413640" cy="302040"/>
          </a:xfrm>
        </p:grpSpPr>
        <mc:AlternateContent xmlns:mc="http://schemas.openxmlformats.org/markup-compatibility/2006" xmlns:p14="http://schemas.microsoft.com/office/powerpoint/2010/main">
          <mc:Choice Requires="p14">
            <p:contentPart p14:bwMode="auto" r:id="rId28">
              <p14:nvContentPartPr>
                <p14:cNvPr id="81" name="Ink 80">
                  <a:extLst>
                    <a:ext uri="{FF2B5EF4-FFF2-40B4-BE49-F238E27FC236}">
                      <a16:creationId xmlns:a16="http://schemas.microsoft.com/office/drawing/2014/main" id="{3C11331B-72B7-0052-2AD6-03C8E134B9EE}"/>
                    </a:ext>
                  </a:extLst>
                </p14:cNvPr>
                <p14:cNvContentPartPr/>
                <p14:nvPr/>
              </p14:nvContentPartPr>
              <p14:xfrm>
                <a:off x="1135159" y="2584585"/>
                <a:ext cx="123840" cy="213120"/>
              </p14:xfrm>
            </p:contentPart>
          </mc:Choice>
          <mc:Fallback xmlns="">
            <p:pic>
              <p:nvPicPr>
                <p:cNvPr id="81" name="Ink 80">
                  <a:extLst>
                    <a:ext uri="{FF2B5EF4-FFF2-40B4-BE49-F238E27FC236}">
                      <a16:creationId xmlns:a16="http://schemas.microsoft.com/office/drawing/2014/main" id="{3C11331B-72B7-0052-2AD6-03C8E134B9EE}"/>
                    </a:ext>
                  </a:extLst>
                </p:cNvPr>
                <p:cNvPicPr/>
                <p:nvPr/>
              </p:nvPicPr>
              <p:blipFill>
                <a:blip r:embed="rId29"/>
                <a:stretch>
                  <a:fillRect/>
                </a:stretch>
              </p:blipFill>
              <p:spPr>
                <a:xfrm>
                  <a:off x="1126159" y="2571839"/>
                  <a:ext cx="141480" cy="23810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09A90C51-E5A9-C7AE-8EFE-2AAF90EAC42E}"/>
                    </a:ext>
                  </a:extLst>
                </p14:cNvPr>
                <p14:cNvContentPartPr/>
                <p14:nvPr/>
              </p14:nvContentPartPr>
              <p14:xfrm>
                <a:off x="1261879" y="2790145"/>
                <a:ext cx="51480" cy="64800"/>
              </p14:xfrm>
            </p:contentPart>
          </mc:Choice>
          <mc:Fallback xmlns="">
            <p:pic>
              <p:nvPicPr>
                <p:cNvPr id="82" name="Ink 81">
                  <a:extLst>
                    <a:ext uri="{FF2B5EF4-FFF2-40B4-BE49-F238E27FC236}">
                      <a16:creationId xmlns:a16="http://schemas.microsoft.com/office/drawing/2014/main" id="{09A90C51-E5A9-C7AE-8EFE-2AAF90EAC42E}"/>
                    </a:ext>
                  </a:extLst>
                </p:cNvPr>
                <p:cNvPicPr/>
                <p:nvPr/>
              </p:nvPicPr>
              <p:blipFill>
                <a:blip r:embed="rId31"/>
                <a:stretch>
                  <a:fillRect/>
                </a:stretch>
              </p:blipFill>
              <p:spPr>
                <a:xfrm>
                  <a:off x="1252879" y="2777389"/>
                  <a:ext cx="69120" cy="8980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5" name="Ink 84">
                  <a:extLst>
                    <a:ext uri="{FF2B5EF4-FFF2-40B4-BE49-F238E27FC236}">
                      <a16:creationId xmlns:a16="http://schemas.microsoft.com/office/drawing/2014/main" id="{2EF792F8-906B-C5D0-A348-3E65D47C5523}"/>
                    </a:ext>
                  </a:extLst>
                </p14:cNvPr>
                <p14:cNvContentPartPr/>
                <p14:nvPr/>
              </p14:nvContentPartPr>
              <p14:xfrm>
                <a:off x="1380319" y="2609425"/>
                <a:ext cx="30960" cy="228240"/>
              </p14:xfrm>
            </p:contentPart>
          </mc:Choice>
          <mc:Fallback xmlns="">
            <p:pic>
              <p:nvPicPr>
                <p:cNvPr id="85" name="Ink 84">
                  <a:extLst>
                    <a:ext uri="{FF2B5EF4-FFF2-40B4-BE49-F238E27FC236}">
                      <a16:creationId xmlns:a16="http://schemas.microsoft.com/office/drawing/2014/main" id="{2EF792F8-906B-C5D0-A348-3E65D47C5523}"/>
                    </a:ext>
                  </a:extLst>
                </p:cNvPr>
                <p:cNvPicPr/>
                <p:nvPr/>
              </p:nvPicPr>
              <p:blipFill>
                <a:blip r:embed="rId33"/>
                <a:stretch>
                  <a:fillRect/>
                </a:stretch>
              </p:blipFill>
              <p:spPr>
                <a:xfrm>
                  <a:off x="1371319" y="2596688"/>
                  <a:ext cx="48600" cy="2532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4F859964-27DF-CF08-66DC-9E885246E60D}"/>
                    </a:ext>
                  </a:extLst>
                </p14:cNvPr>
                <p14:cNvContentPartPr/>
                <p14:nvPr/>
              </p14:nvContentPartPr>
              <p14:xfrm>
                <a:off x="1463119" y="2552905"/>
                <a:ext cx="85680" cy="272880"/>
              </p14:xfrm>
            </p:contentPart>
          </mc:Choice>
          <mc:Fallback xmlns="">
            <p:pic>
              <p:nvPicPr>
                <p:cNvPr id="89" name="Ink 88">
                  <a:extLst>
                    <a:ext uri="{FF2B5EF4-FFF2-40B4-BE49-F238E27FC236}">
                      <a16:creationId xmlns:a16="http://schemas.microsoft.com/office/drawing/2014/main" id="{4F859964-27DF-CF08-66DC-9E885246E60D}"/>
                    </a:ext>
                  </a:extLst>
                </p:cNvPr>
                <p:cNvPicPr/>
                <p:nvPr/>
              </p:nvPicPr>
              <p:blipFill>
                <a:blip r:embed="rId35"/>
                <a:stretch>
                  <a:fillRect/>
                </a:stretch>
              </p:blipFill>
              <p:spPr>
                <a:xfrm>
                  <a:off x="1454119" y="2540154"/>
                  <a:ext cx="103320" cy="297873"/>
                </a:xfrm>
                <a:prstGeom prst="rect">
                  <a:avLst/>
                </a:prstGeom>
              </p:spPr>
            </p:pic>
          </mc:Fallback>
        </mc:AlternateContent>
      </p:grpSp>
    </p:spTree>
    <p:extLst>
      <p:ext uri="{BB962C8B-B14F-4D97-AF65-F5344CB8AC3E}">
        <p14:creationId xmlns:p14="http://schemas.microsoft.com/office/powerpoint/2010/main" val="4574877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08E33DCD-C1F2-B6C4-35B1-8044B065622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6B007431-E6ED-AF4B-488B-1159EED888C4}"/>
                  </a:ext>
                </a:extLst>
              </p14:cNvPr>
              <p14:cNvContentPartPr/>
              <p14:nvPr/>
            </p14:nvContentPartPr>
            <p14:xfrm>
              <a:off x="632160" y="466739"/>
              <a:ext cx="302760" cy="251640"/>
            </p14:xfrm>
          </p:contentPart>
        </mc:Choice>
        <mc:Fallback xmlns="">
          <p:pic>
            <p:nvPicPr>
              <p:cNvPr id="10" name="Ink 9">
                <a:extLst>
                  <a:ext uri="{FF2B5EF4-FFF2-40B4-BE49-F238E27FC236}">
                    <a16:creationId xmlns:a16="http://schemas.microsoft.com/office/drawing/2014/main" id="{6B007431-E6ED-AF4B-488B-1159EED888C4}"/>
                  </a:ext>
                </a:extLst>
              </p:cNvPr>
              <p:cNvPicPr/>
              <p:nvPr/>
            </p:nvPicPr>
            <p:blipFill>
              <a:blip r:embed="rId3"/>
              <a:stretch>
                <a:fillRect/>
              </a:stretch>
            </p:blipFill>
            <p:spPr>
              <a:xfrm>
                <a:off x="623160" y="457739"/>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8DF78A1A-DF3A-CB5B-20F4-BA5B964EB024}"/>
                  </a:ext>
                </a:extLst>
              </p14:cNvPr>
              <p14:cNvContentPartPr/>
              <p14:nvPr/>
            </p14:nvContentPartPr>
            <p14:xfrm>
              <a:off x="419400" y="294299"/>
              <a:ext cx="690840" cy="585000"/>
            </p14:xfrm>
          </p:contentPart>
        </mc:Choice>
        <mc:Fallback xmlns="">
          <p:pic>
            <p:nvPicPr>
              <p:cNvPr id="14" name="Ink 13">
                <a:extLst>
                  <a:ext uri="{FF2B5EF4-FFF2-40B4-BE49-F238E27FC236}">
                    <a16:creationId xmlns:a16="http://schemas.microsoft.com/office/drawing/2014/main" id="{8DF78A1A-DF3A-CB5B-20F4-BA5B964EB024}"/>
                  </a:ext>
                </a:extLst>
              </p:cNvPr>
              <p:cNvPicPr/>
              <p:nvPr/>
            </p:nvPicPr>
            <p:blipFill>
              <a:blip r:embed="rId5"/>
              <a:stretch>
                <a:fillRect/>
              </a:stretch>
            </p:blipFill>
            <p:spPr>
              <a:xfrm>
                <a:off x="410400" y="285299"/>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EA0F545D-011F-5DE7-D14B-07BFAFDA845E}"/>
                  </a:ext>
                </a:extLst>
              </p14:cNvPr>
              <p14:cNvContentPartPr/>
              <p14:nvPr/>
            </p14:nvContentPartPr>
            <p14:xfrm>
              <a:off x="2199240" y="247499"/>
              <a:ext cx="451440" cy="441720"/>
            </p14:xfrm>
          </p:contentPart>
        </mc:Choice>
        <mc:Fallback xmlns="">
          <p:pic>
            <p:nvPicPr>
              <p:cNvPr id="16" name="Ink 15">
                <a:extLst>
                  <a:ext uri="{FF2B5EF4-FFF2-40B4-BE49-F238E27FC236}">
                    <a16:creationId xmlns:a16="http://schemas.microsoft.com/office/drawing/2014/main" id="{EA0F545D-011F-5DE7-D14B-07BFAFDA845E}"/>
                  </a:ext>
                </a:extLst>
              </p:cNvPr>
              <p:cNvPicPr/>
              <p:nvPr/>
            </p:nvPicPr>
            <p:blipFill>
              <a:blip r:embed="rId7"/>
              <a:stretch>
                <a:fillRect/>
              </a:stretch>
            </p:blipFill>
            <p:spPr>
              <a:xfrm>
                <a:off x="2190240" y="238506"/>
                <a:ext cx="469080" cy="4593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2258E093-8E13-A5D9-BBDE-AD6E4A434FAE}"/>
                  </a:ext>
                </a:extLst>
              </p14:cNvPr>
              <p14:cNvContentPartPr/>
              <p14:nvPr/>
            </p14:nvContentPartPr>
            <p14:xfrm>
              <a:off x="2274444" y="1123231"/>
              <a:ext cx="302760" cy="251640"/>
            </p14:xfrm>
          </p:contentPart>
        </mc:Choice>
        <mc:Fallback xmlns="">
          <p:pic>
            <p:nvPicPr>
              <p:cNvPr id="18" name="Ink 17">
                <a:extLst>
                  <a:ext uri="{FF2B5EF4-FFF2-40B4-BE49-F238E27FC236}">
                    <a16:creationId xmlns:a16="http://schemas.microsoft.com/office/drawing/2014/main" id="{2258E093-8E13-A5D9-BBDE-AD6E4A434FAE}"/>
                  </a:ext>
                </a:extLst>
              </p:cNvPr>
              <p:cNvPicPr/>
              <p:nvPr/>
            </p:nvPicPr>
            <p:blipFill>
              <a:blip r:embed="rId3"/>
              <a:stretch>
                <a:fillRect/>
              </a:stretch>
            </p:blipFill>
            <p:spPr>
              <a:xfrm>
                <a:off x="2265444" y="1114231"/>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5AE59A18-3E5D-B475-A89B-1C5A8E40B1C8}"/>
                  </a:ext>
                </a:extLst>
              </p14:cNvPr>
              <p14:cNvContentPartPr/>
              <p14:nvPr/>
            </p14:nvContentPartPr>
            <p14:xfrm>
              <a:off x="2061684" y="950791"/>
              <a:ext cx="690840" cy="585000"/>
            </p14:xfrm>
          </p:contentPart>
        </mc:Choice>
        <mc:Fallback xmlns="">
          <p:pic>
            <p:nvPicPr>
              <p:cNvPr id="19" name="Ink 18">
                <a:extLst>
                  <a:ext uri="{FF2B5EF4-FFF2-40B4-BE49-F238E27FC236}">
                    <a16:creationId xmlns:a16="http://schemas.microsoft.com/office/drawing/2014/main" id="{5AE59A18-3E5D-B475-A89B-1C5A8E40B1C8}"/>
                  </a:ext>
                </a:extLst>
              </p:cNvPr>
              <p:cNvPicPr/>
              <p:nvPr/>
            </p:nvPicPr>
            <p:blipFill>
              <a:blip r:embed="rId5"/>
              <a:stretch>
                <a:fillRect/>
              </a:stretch>
            </p:blipFill>
            <p:spPr>
              <a:xfrm>
                <a:off x="2052684" y="941791"/>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A5D81CC5-C193-AD67-8AD2-C7F6B4888F5E}"/>
                  </a:ext>
                </a:extLst>
              </p14:cNvPr>
              <p14:cNvContentPartPr/>
              <p14:nvPr/>
            </p14:nvContentPartPr>
            <p14:xfrm>
              <a:off x="793080" y="918539"/>
              <a:ext cx="9000" cy="818280"/>
            </p14:xfrm>
          </p:contentPart>
        </mc:Choice>
        <mc:Fallback xmlns="">
          <p:pic>
            <p:nvPicPr>
              <p:cNvPr id="20" name="Ink 19">
                <a:extLst>
                  <a:ext uri="{FF2B5EF4-FFF2-40B4-BE49-F238E27FC236}">
                    <a16:creationId xmlns:a16="http://schemas.microsoft.com/office/drawing/2014/main" id="{A5D81CC5-C193-AD67-8AD2-C7F6B4888F5E}"/>
                  </a:ext>
                </a:extLst>
              </p:cNvPr>
              <p:cNvPicPr/>
              <p:nvPr/>
            </p:nvPicPr>
            <p:blipFill>
              <a:blip r:embed="rId11"/>
              <a:stretch>
                <a:fillRect/>
              </a:stretch>
            </p:blipFill>
            <p:spPr>
              <a:xfrm>
                <a:off x="784080" y="909543"/>
                <a:ext cx="26640" cy="8359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61B4EEED-10B4-3581-90CE-0EECD593986A}"/>
                  </a:ext>
                </a:extLst>
              </p14:cNvPr>
              <p14:cNvContentPartPr/>
              <p14:nvPr/>
            </p14:nvContentPartPr>
            <p14:xfrm>
              <a:off x="2447640" y="754379"/>
              <a:ext cx="15120" cy="194040"/>
            </p14:xfrm>
          </p:contentPart>
        </mc:Choice>
        <mc:Fallback xmlns="">
          <p:pic>
            <p:nvPicPr>
              <p:cNvPr id="21" name="Ink 20">
                <a:extLst>
                  <a:ext uri="{FF2B5EF4-FFF2-40B4-BE49-F238E27FC236}">
                    <a16:creationId xmlns:a16="http://schemas.microsoft.com/office/drawing/2014/main" id="{61B4EEED-10B4-3581-90CE-0EECD593986A}"/>
                  </a:ext>
                </a:extLst>
              </p:cNvPr>
              <p:cNvPicPr/>
              <p:nvPr/>
            </p:nvPicPr>
            <p:blipFill>
              <a:blip r:embed="rId13"/>
              <a:stretch>
                <a:fillRect/>
              </a:stretch>
            </p:blipFill>
            <p:spPr>
              <a:xfrm>
                <a:off x="2438849" y="745396"/>
                <a:ext cx="32350" cy="2116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D2857746-1974-886A-C9B4-2D4023B9994A}"/>
                  </a:ext>
                </a:extLst>
              </p14:cNvPr>
              <p14:cNvContentPartPr/>
              <p14:nvPr/>
            </p14:nvContentPartPr>
            <p14:xfrm>
              <a:off x="2487960" y="1585619"/>
              <a:ext cx="16560" cy="215640"/>
            </p14:xfrm>
          </p:contentPart>
        </mc:Choice>
        <mc:Fallback xmlns="">
          <p:pic>
            <p:nvPicPr>
              <p:cNvPr id="22" name="Ink 21">
                <a:extLst>
                  <a:ext uri="{FF2B5EF4-FFF2-40B4-BE49-F238E27FC236}">
                    <a16:creationId xmlns:a16="http://schemas.microsoft.com/office/drawing/2014/main" id="{D2857746-1974-886A-C9B4-2D4023B9994A}"/>
                  </a:ext>
                </a:extLst>
              </p:cNvPr>
              <p:cNvPicPr/>
              <p:nvPr/>
            </p:nvPicPr>
            <p:blipFill>
              <a:blip r:embed="rId15"/>
              <a:stretch>
                <a:fillRect/>
              </a:stretch>
            </p:blipFill>
            <p:spPr>
              <a:xfrm>
                <a:off x="2478760" y="1576634"/>
                <a:ext cx="34592" cy="23325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FF1EEC91-25A5-8CFA-6E70-4985678CFA55}"/>
                  </a:ext>
                </a:extLst>
              </p14:cNvPr>
              <p14:cNvContentPartPr/>
              <p14:nvPr/>
            </p14:nvContentPartPr>
            <p14:xfrm>
              <a:off x="1376640" y="1041659"/>
              <a:ext cx="221760" cy="12240"/>
            </p14:xfrm>
          </p:contentPart>
        </mc:Choice>
        <mc:Fallback xmlns="">
          <p:pic>
            <p:nvPicPr>
              <p:cNvPr id="23" name="Ink 22">
                <a:extLst>
                  <a:ext uri="{FF2B5EF4-FFF2-40B4-BE49-F238E27FC236}">
                    <a16:creationId xmlns:a16="http://schemas.microsoft.com/office/drawing/2014/main" id="{FF1EEC91-25A5-8CFA-6E70-4985678CFA55}"/>
                  </a:ext>
                </a:extLst>
              </p:cNvPr>
              <p:cNvPicPr/>
              <p:nvPr/>
            </p:nvPicPr>
            <p:blipFill>
              <a:blip r:embed="rId17"/>
              <a:stretch>
                <a:fillRect/>
              </a:stretch>
            </p:blipFill>
            <p:spPr>
              <a:xfrm>
                <a:off x="1367640" y="1032659"/>
                <a:ext cx="239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BE6D8AB0-2849-123E-B484-84CB3E50BC6D}"/>
                  </a:ext>
                </a:extLst>
              </p14:cNvPr>
              <p14:cNvContentPartPr/>
              <p14:nvPr/>
            </p14:nvContentPartPr>
            <p14:xfrm>
              <a:off x="1372680" y="1244699"/>
              <a:ext cx="261000" cy="16200"/>
            </p14:xfrm>
          </p:contentPart>
        </mc:Choice>
        <mc:Fallback xmlns="">
          <p:pic>
            <p:nvPicPr>
              <p:cNvPr id="25" name="Ink 24">
                <a:extLst>
                  <a:ext uri="{FF2B5EF4-FFF2-40B4-BE49-F238E27FC236}">
                    <a16:creationId xmlns:a16="http://schemas.microsoft.com/office/drawing/2014/main" id="{BE6D8AB0-2849-123E-B484-84CB3E50BC6D}"/>
                  </a:ext>
                </a:extLst>
              </p:cNvPr>
              <p:cNvPicPr/>
              <p:nvPr/>
            </p:nvPicPr>
            <p:blipFill>
              <a:blip r:embed="rId19"/>
              <a:stretch>
                <a:fillRect/>
              </a:stretch>
            </p:blipFill>
            <p:spPr>
              <a:xfrm>
                <a:off x="1363680" y="1235699"/>
                <a:ext cx="278640" cy="33840"/>
              </a:xfrm>
              <a:prstGeom prst="rect">
                <a:avLst/>
              </a:prstGeom>
            </p:spPr>
          </p:pic>
        </mc:Fallback>
      </mc:AlternateContent>
      <p:sp>
        <p:nvSpPr>
          <p:cNvPr id="26" name="TextBox 25">
            <a:extLst>
              <a:ext uri="{FF2B5EF4-FFF2-40B4-BE49-F238E27FC236}">
                <a16:creationId xmlns:a16="http://schemas.microsoft.com/office/drawing/2014/main" id="{D5A82D41-44BD-A221-5D95-89CF45209231}"/>
              </a:ext>
            </a:extLst>
          </p:cNvPr>
          <p:cNvSpPr txBox="1"/>
          <p:nvPr/>
        </p:nvSpPr>
        <p:spPr>
          <a:xfrm>
            <a:off x="3408194" y="800065"/>
            <a:ext cx="5082032" cy="646331"/>
          </a:xfrm>
          <a:prstGeom prst="rect">
            <a:avLst/>
          </a:prstGeom>
          <a:noFill/>
        </p:spPr>
        <p:txBody>
          <a:bodyPr wrap="none" rtlCol="0">
            <a:spAutoFit/>
          </a:bodyPr>
          <a:lstStyle/>
          <a:p>
            <a:r>
              <a:rPr lang="en-US" sz="3600" b="1" dirty="0">
                <a:solidFill>
                  <a:schemeClr val="bg1"/>
                </a:solidFill>
                <a:latin typeface="The Hand" panose="03070502030502020204" pitchFamily="66" charset="0"/>
              </a:rPr>
              <a:t>Can’t be implemented deterministically. So let</a:t>
            </a:r>
          </a:p>
        </p:txBody>
      </p:sp>
      <p:grpSp>
        <p:nvGrpSpPr>
          <p:cNvPr id="78" name="Group 77">
            <a:extLst>
              <a:ext uri="{FF2B5EF4-FFF2-40B4-BE49-F238E27FC236}">
                <a16:creationId xmlns:a16="http://schemas.microsoft.com/office/drawing/2014/main" id="{71CDD5C4-2A63-C3AB-0BEF-F3586411C899}"/>
              </a:ext>
            </a:extLst>
          </p:cNvPr>
          <p:cNvGrpSpPr/>
          <p:nvPr/>
        </p:nvGrpSpPr>
        <p:grpSpPr>
          <a:xfrm>
            <a:off x="8504673" y="1104289"/>
            <a:ext cx="302040" cy="147827"/>
            <a:chOff x="541879" y="2685385"/>
            <a:chExt cx="302040" cy="209520"/>
          </a:xfrm>
        </p:grpSpPr>
        <mc:AlternateContent xmlns:mc="http://schemas.openxmlformats.org/markup-compatibility/2006" xmlns:p14="http://schemas.microsoft.com/office/powerpoint/2010/main">
          <mc:Choice Requires="p14">
            <p:contentPart p14:bwMode="auto" r:id="rId20">
              <p14:nvContentPartPr>
                <p14:cNvPr id="68" name="Ink 67">
                  <a:extLst>
                    <a:ext uri="{FF2B5EF4-FFF2-40B4-BE49-F238E27FC236}">
                      <a16:creationId xmlns:a16="http://schemas.microsoft.com/office/drawing/2014/main" id="{B8EF60AB-0DE8-5F06-8E8B-BE796305C1C4}"/>
                    </a:ext>
                  </a:extLst>
                </p14:cNvPr>
                <p14:cNvContentPartPr/>
                <p14:nvPr/>
              </p14:nvContentPartPr>
              <p14:xfrm>
                <a:off x="541879" y="2692945"/>
                <a:ext cx="157680" cy="201960"/>
              </p14:xfrm>
            </p:contentPart>
          </mc:Choice>
          <mc:Fallback xmlns="">
            <p:pic>
              <p:nvPicPr>
                <p:cNvPr id="68" name="Ink 67">
                  <a:extLst>
                    <a:ext uri="{FF2B5EF4-FFF2-40B4-BE49-F238E27FC236}">
                      <a16:creationId xmlns:a16="http://schemas.microsoft.com/office/drawing/2014/main" id="{B8EF60AB-0DE8-5F06-8E8B-BE796305C1C4}"/>
                    </a:ext>
                  </a:extLst>
                </p:cNvPr>
                <p:cNvPicPr/>
                <p:nvPr/>
              </p:nvPicPr>
              <p:blipFill>
                <a:blip r:embed="rId21"/>
                <a:stretch>
                  <a:fillRect/>
                </a:stretch>
              </p:blipFill>
              <p:spPr>
                <a:xfrm>
                  <a:off x="532879" y="2680195"/>
                  <a:ext cx="175320" cy="2269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Ink 68">
                  <a:extLst>
                    <a:ext uri="{FF2B5EF4-FFF2-40B4-BE49-F238E27FC236}">
                      <a16:creationId xmlns:a16="http://schemas.microsoft.com/office/drawing/2014/main" id="{1747DE9D-2B57-361E-58F5-56271D0E3A4B}"/>
                    </a:ext>
                  </a:extLst>
                </p14:cNvPr>
                <p14:cNvContentPartPr/>
                <p14:nvPr/>
              </p14:nvContentPartPr>
              <p14:xfrm>
                <a:off x="759319" y="2685385"/>
                <a:ext cx="76320" cy="171000"/>
              </p14:xfrm>
            </p:contentPart>
          </mc:Choice>
          <mc:Fallback xmlns="">
            <p:pic>
              <p:nvPicPr>
                <p:cNvPr id="69" name="Ink 68">
                  <a:extLst>
                    <a:ext uri="{FF2B5EF4-FFF2-40B4-BE49-F238E27FC236}">
                      <a16:creationId xmlns:a16="http://schemas.microsoft.com/office/drawing/2014/main" id="{1747DE9D-2B57-361E-58F5-56271D0E3A4B}"/>
                    </a:ext>
                  </a:extLst>
                </p:cNvPr>
                <p:cNvPicPr/>
                <p:nvPr/>
              </p:nvPicPr>
              <p:blipFill>
                <a:blip r:embed="rId23"/>
                <a:stretch>
                  <a:fillRect/>
                </a:stretch>
              </p:blipFill>
              <p:spPr>
                <a:xfrm>
                  <a:off x="750319" y="2672624"/>
                  <a:ext cx="93960" cy="19601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6" name="Ink 75">
                  <a:extLst>
                    <a:ext uri="{FF2B5EF4-FFF2-40B4-BE49-F238E27FC236}">
                      <a16:creationId xmlns:a16="http://schemas.microsoft.com/office/drawing/2014/main" id="{D8B57914-DD56-7ACF-8738-D5B7955FD047}"/>
                    </a:ext>
                  </a:extLst>
                </p14:cNvPr>
                <p14:cNvContentPartPr/>
                <p14:nvPr/>
              </p14:nvContentPartPr>
              <p14:xfrm>
                <a:off x="779479" y="2781865"/>
                <a:ext cx="64440" cy="360"/>
              </p14:xfrm>
            </p:contentPart>
          </mc:Choice>
          <mc:Fallback xmlns="">
            <p:pic>
              <p:nvPicPr>
                <p:cNvPr id="76" name="Ink 75">
                  <a:extLst>
                    <a:ext uri="{FF2B5EF4-FFF2-40B4-BE49-F238E27FC236}">
                      <a16:creationId xmlns:a16="http://schemas.microsoft.com/office/drawing/2014/main" id="{D8B57914-DD56-7ACF-8738-D5B7955FD047}"/>
                    </a:ext>
                  </a:extLst>
                </p:cNvPr>
                <p:cNvPicPr/>
                <p:nvPr/>
              </p:nvPicPr>
              <p:blipFill>
                <a:blip r:embed="rId25"/>
                <a:stretch>
                  <a:fillRect/>
                </a:stretch>
              </p:blipFill>
              <p:spPr>
                <a:xfrm>
                  <a:off x="770479" y="2772865"/>
                  <a:ext cx="82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4BE4D754-487B-BDBB-E07B-C5690673B44C}"/>
                  </a:ext>
                </a:extLst>
              </p14:cNvPr>
              <p14:cNvContentPartPr/>
              <p14:nvPr/>
            </p14:nvContentPartPr>
            <p14:xfrm>
              <a:off x="8932713" y="1012849"/>
              <a:ext cx="118080" cy="199643"/>
            </p14:xfrm>
          </p:contentPart>
        </mc:Choice>
        <mc:Fallback xmlns="">
          <p:pic>
            <p:nvPicPr>
              <p:cNvPr id="79" name="Ink 78">
                <a:extLst>
                  <a:ext uri="{FF2B5EF4-FFF2-40B4-BE49-F238E27FC236}">
                    <a16:creationId xmlns:a16="http://schemas.microsoft.com/office/drawing/2014/main" id="{4BE4D754-487B-BDBB-E07B-C5690673B44C}"/>
                  </a:ext>
                </a:extLst>
              </p:cNvPr>
              <p:cNvPicPr/>
              <p:nvPr/>
            </p:nvPicPr>
            <p:blipFill>
              <a:blip r:embed="rId27"/>
              <a:stretch>
                <a:fillRect/>
              </a:stretch>
            </p:blipFill>
            <p:spPr>
              <a:xfrm>
                <a:off x="8923713" y="1003856"/>
                <a:ext cx="135720" cy="217269"/>
              </a:xfrm>
              <a:prstGeom prst="rect">
                <a:avLst/>
              </a:prstGeom>
            </p:spPr>
          </p:pic>
        </mc:Fallback>
      </mc:AlternateContent>
      <p:grpSp>
        <p:nvGrpSpPr>
          <p:cNvPr id="91" name="Group 90">
            <a:extLst>
              <a:ext uri="{FF2B5EF4-FFF2-40B4-BE49-F238E27FC236}">
                <a16:creationId xmlns:a16="http://schemas.microsoft.com/office/drawing/2014/main" id="{4A9018F5-3BC6-6BF2-750E-932D75568183}"/>
              </a:ext>
            </a:extLst>
          </p:cNvPr>
          <p:cNvGrpSpPr/>
          <p:nvPr/>
        </p:nvGrpSpPr>
        <p:grpSpPr>
          <a:xfrm>
            <a:off x="9097953" y="971809"/>
            <a:ext cx="413640" cy="213105"/>
            <a:chOff x="1135159" y="2552905"/>
            <a:chExt cx="413640" cy="302040"/>
          </a:xfrm>
        </p:grpSpPr>
        <mc:AlternateContent xmlns:mc="http://schemas.openxmlformats.org/markup-compatibility/2006" xmlns:p14="http://schemas.microsoft.com/office/powerpoint/2010/main">
          <mc:Choice Requires="p14">
            <p:contentPart p14:bwMode="auto" r:id="rId28">
              <p14:nvContentPartPr>
                <p14:cNvPr id="81" name="Ink 80">
                  <a:extLst>
                    <a:ext uri="{FF2B5EF4-FFF2-40B4-BE49-F238E27FC236}">
                      <a16:creationId xmlns:a16="http://schemas.microsoft.com/office/drawing/2014/main" id="{843D8FA0-6C3C-2CC0-B322-4774CF9F20CD}"/>
                    </a:ext>
                  </a:extLst>
                </p14:cNvPr>
                <p14:cNvContentPartPr/>
                <p14:nvPr/>
              </p14:nvContentPartPr>
              <p14:xfrm>
                <a:off x="1135159" y="2584585"/>
                <a:ext cx="123840" cy="213120"/>
              </p14:xfrm>
            </p:contentPart>
          </mc:Choice>
          <mc:Fallback xmlns="">
            <p:pic>
              <p:nvPicPr>
                <p:cNvPr id="81" name="Ink 80">
                  <a:extLst>
                    <a:ext uri="{FF2B5EF4-FFF2-40B4-BE49-F238E27FC236}">
                      <a16:creationId xmlns:a16="http://schemas.microsoft.com/office/drawing/2014/main" id="{843D8FA0-6C3C-2CC0-B322-4774CF9F20CD}"/>
                    </a:ext>
                  </a:extLst>
                </p:cNvPr>
                <p:cNvPicPr/>
                <p:nvPr/>
              </p:nvPicPr>
              <p:blipFill>
                <a:blip r:embed="rId29"/>
                <a:stretch>
                  <a:fillRect/>
                </a:stretch>
              </p:blipFill>
              <p:spPr>
                <a:xfrm>
                  <a:off x="1126159" y="2571839"/>
                  <a:ext cx="141480" cy="23810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42174AE9-FFF4-DB75-9A7D-53BCB94AD880}"/>
                    </a:ext>
                  </a:extLst>
                </p14:cNvPr>
                <p14:cNvContentPartPr/>
                <p14:nvPr/>
              </p14:nvContentPartPr>
              <p14:xfrm>
                <a:off x="1261879" y="2790145"/>
                <a:ext cx="51480" cy="64800"/>
              </p14:xfrm>
            </p:contentPart>
          </mc:Choice>
          <mc:Fallback xmlns="">
            <p:pic>
              <p:nvPicPr>
                <p:cNvPr id="82" name="Ink 81">
                  <a:extLst>
                    <a:ext uri="{FF2B5EF4-FFF2-40B4-BE49-F238E27FC236}">
                      <a16:creationId xmlns:a16="http://schemas.microsoft.com/office/drawing/2014/main" id="{42174AE9-FFF4-DB75-9A7D-53BCB94AD880}"/>
                    </a:ext>
                  </a:extLst>
                </p:cNvPr>
                <p:cNvPicPr/>
                <p:nvPr/>
              </p:nvPicPr>
              <p:blipFill>
                <a:blip r:embed="rId31"/>
                <a:stretch>
                  <a:fillRect/>
                </a:stretch>
              </p:blipFill>
              <p:spPr>
                <a:xfrm>
                  <a:off x="1252879" y="2777389"/>
                  <a:ext cx="69120" cy="8980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5" name="Ink 84">
                  <a:extLst>
                    <a:ext uri="{FF2B5EF4-FFF2-40B4-BE49-F238E27FC236}">
                      <a16:creationId xmlns:a16="http://schemas.microsoft.com/office/drawing/2014/main" id="{2FF679CA-0530-2551-2DF6-632A560E4314}"/>
                    </a:ext>
                  </a:extLst>
                </p14:cNvPr>
                <p14:cNvContentPartPr/>
                <p14:nvPr/>
              </p14:nvContentPartPr>
              <p14:xfrm>
                <a:off x="1380319" y="2609425"/>
                <a:ext cx="30960" cy="228240"/>
              </p14:xfrm>
            </p:contentPart>
          </mc:Choice>
          <mc:Fallback xmlns="">
            <p:pic>
              <p:nvPicPr>
                <p:cNvPr id="85" name="Ink 84">
                  <a:extLst>
                    <a:ext uri="{FF2B5EF4-FFF2-40B4-BE49-F238E27FC236}">
                      <a16:creationId xmlns:a16="http://schemas.microsoft.com/office/drawing/2014/main" id="{2FF679CA-0530-2551-2DF6-632A560E4314}"/>
                    </a:ext>
                  </a:extLst>
                </p:cNvPr>
                <p:cNvPicPr/>
                <p:nvPr/>
              </p:nvPicPr>
              <p:blipFill>
                <a:blip r:embed="rId33"/>
                <a:stretch>
                  <a:fillRect/>
                </a:stretch>
              </p:blipFill>
              <p:spPr>
                <a:xfrm>
                  <a:off x="1371319" y="2596688"/>
                  <a:ext cx="48600" cy="2532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D8BA69F7-35FC-3270-F56E-9D6C8C0CCAB4}"/>
                    </a:ext>
                  </a:extLst>
                </p14:cNvPr>
                <p14:cNvContentPartPr/>
                <p14:nvPr/>
              </p14:nvContentPartPr>
              <p14:xfrm>
                <a:off x="1463119" y="2552905"/>
                <a:ext cx="85680" cy="272880"/>
              </p14:xfrm>
            </p:contentPart>
          </mc:Choice>
          <mc:Fallback xmlns="">
            <p:pic>
              <p:nvPicPr>
                <p:cNvPr id="89" name="Ink 88">
                  <a:extLst>
                    <a:ext uri="{FF2B5EF4-FFF2-40B4-BE49-F238E27FC236}">
                      <a16:creationId xmlns:a16="http://schemas.microsoft.com/office/drawing/2014/main" id="{D8BA69F7-35FC-3270-F56E-9D6C8C0CCAB4}"/>
                    </a:ext>
                  </a:extLst>
                </p:cNvPr>
                <p:cNvPicPr/>
                <p:nvPr/>
              </p:nvPicPr>
              <p:blipFill>
                <a:blip r:embed="rId35"/>
                <a:stretch>
                  <a:fillRect/>
                </a:stretch>
              </p:blipFill>
              <p:spPr>
                <a:xfrm>
                  <a:off x="1454119" y="2540154"/>
                  <a:ext cx="103320" cy="297873"/>
                </a:xfrm>
                <a:prstGeom prst="rect">
                  <a:avLst/>
                </a:prstGeom>
              </p:spPr>
            </p:pic>
          </mc:Fallback>
        </mc:AlternateContent>
      </p:grpSp>
      <p:pic>
        <p:nvPicPr>
          <p:cNvPr id="27" name="Picture 26">
            <a:extLst>
              <a:ext uri="{FF2B5EF4-FFF2-40B4-BE49-F238E27FC236}">
                <a16:creationId xmlns:a16="http://schemas.microsoft.com/office/drawing/2014/main" id="{5705AD2D-F19B-00C9-C3C3-DAB7561B6A60}"/>
              </a:ext>
            </a:extLst>
          </p:cNvPr>
          <p:cNvPicPr>
            <a:picLocks noChangeAspect="1"/>
          </p:cNvPicPr>
          <p:nvPr/>
        </p:nvPicPr>
        <p:blipFill>
          <a:blip r:embed="rId36"/>
          <a:srcRect l="969" t="30300" r="74417" b="14807"/>
          <a:stretch/>
        </p:blipFill>
        <p:spPr>
          <a:xfrm>
            <a:off x="218093" y="2815201"/>
            <a:ext cx="3374701" cy="1563942"/>
          </a:xfrm>
          <a:prstGeom prst="rect">
            <a:avLst/>
          </a:prstGeom>
        </p:spPr>
      </p:pic>
      <mc:AlternateContent xmlns:mc="http://schemas.openxmlformats.org/markup-compatibility/2006" xmlns:p14="http://schemas.microsoft.com/office/powerpoint/2010/main">
        <mc:Choice Requires="p14">
          <p:contentPart p14:bwMode="auto" r:id="rId37">
            <p14:nvContentPartPr>
              <p14:cNvPr id="111" name="Ink 110">
                <a:extLst>
                  <a:ext uri="{FF2B5EF4-FFF2-40B4-BE49-F238E27FC236}">
                    <a16:creationId xmlns:a16="http://schemas.microsoft.com/office/drawing/2014/main" id="{24AA33CC-6F6D-DDCA-64DC-F9E0128FE91B}"/>
                  </a:ext>
                </a:extLst>
              </p14:cNvPr>
              <p14:cNvContentPartPr/>
              <p14:nvPr/>
            </p14:nvContentPartPr>
            <p14:xfrm>
              <a:off x="675158" y="2619712"/>
              <a:ext cx="223724" cy="180339"/>
            </p14:xfrm>
          </p:contentPart>
        </mc:Choice>
        <mc:Fallback xmlns="">
          <p:pic>
            <p:nvPicPr>
              <p:cNvPr id="111" name="Ink 110">
                <a:extLst>
                  <a:ext uri="{FF2B5EF4-FFF2-40B4-BE49-F238E27FC236}">
                    <a16:creationId xmlns:a16="http://schemas.microsoft.com/office/drawing/2014/main" id="{24AA33CC-6F6D-DDCA-64DC-F9E0128FE91B}"/>
                  </a:ext>
                </a:extLst>
              </p:cNvPr>
              <p:cNvPicPr/>
              <p:nvPr/>
            </p:nvPicPr>
            <p:blipFill>
              <a:blip r:embed="rId38"/>
              <a:stretch>
                <a:fillRect/>
              </a:stretch>
            </p:blipFill>
            <p:spPr>
              <a:xfrm>
                <a:off x="666166" y="261071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15" name="Ink 114">
                <a:extLst>
                  <a:ext uri="{FF2B5EF4-FFF2-40B4-BE49-F238E27FC236}">
                    <a16:creationId xmlns:a16="http://schemas.microsoft.com/office/drawing/2014/main" id="{9527CF09-BE03-7800-8042-581EB7CF36F9}"/>
                  </a:ext>
                </a:extLst>
              </p14:cNvPr>
              <p14:cNvContentPartPr/>
              <p14:nvPr/>
            </p14:nvContentPartPr>
            <p14:xfrm>
              <a:off x="739409" y="2267002"/>
              <a:ext cx="202637" cy="175005"/>
            </p14:xfrm>
          </p:contentPart>
        </mc:Choice>
        <mc:Fallback xmlns="">
          <p:pic>
            <p:nvPicPr>
              <p:cNvPr id="115" name="Ink 114">
                <a:extLst>
                  <a:ext uri="{FF2B5EF4-FFF2-40B4-BE49-F238E27FC236}">
                    <a16:creationId xmlns:a16="http://schemas.microsoft.com/office/drawing/2014/main" id="{9527CF09-BE03-7800-8042-581EB7CF36F9}"/>
                  </a:ext>
                </a:extLst>
              </p:cNvPr>
              <p:cNvPicPr/>
              <p:nvPr/>
            </p:nvPicPr>
            <p:blipFill>
              <a:blip r:embed="rId40"/>
              <a:stretch>
                <a:fillRect/>
              </a:stretch>
            </p:blipFill>
            <p:spPr>
              <a:xfrm>
                <a:off x="730411" y="2258018"/>
                <a:ext cx="220273" cy="192613"/>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6" name="Ink 115">
                <a:extLst>
                  <a:ext uri="{FF2B5EF4-FFF2-40B4-BE49-F238E27FC236}">
                    <a16:creationId xmlns:a16="http://schemas.microsoft.com/office/drawing/2014/main" id="{8FD9ACBC-BB50-3D51-F8AE-F772143843DB}"/>
                  </a:ext>
                </a:extLst>
              </p14:cNvPr>
              <p14:cNvContentPartPr/>
              <p14:nvPr/>
            </p14:nvContentPartPr>
            <p14:xfrm>
              <a:off x="401022" y="2656792"/>
              <a:ext cx="182538" cy="133857"/>
            </p14:xfrm>
          </p:contentPart>
        </mc:Choice>
        <mc:Fallback xmlns="">
          <p:pic>
            <p:nvPicPr>
              <p:cNvPr id="116" name="Ink 115">
                <a:extLst>
                  <a:ext uri="{FF2B5EF4-FFF2-40B4-BE49-F238E27FC236}">
                    <a16:creationId xmlns:a16="http://schemas.microsoft.com/office/drawing/2014/main" id="{8FD9ACBC-BB50-3D51-F8AE-F772143843DB}"/>
                  </a:ext>
                </a:extLst>
              </p:cNvPr>
              <p:cNvPicPr/>
              <p:nvPr/>
            </p:nvPicPr>
            <p:blipFill>
              <a:blip r:embed="rId42"/>
              <a:stretch>
                <a:fillRect/>
              </a:stretch>
            </p:blipFill>
            <p:spPr>
              <a:xfrm>
                <a:off x="392021" y="264779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9" name="Ink 118">
                <a:extLst>
                  <a:ext uri="{FF2B5EF4-FFF2-40B4-BE49-F238E27FC236}">
                    <a16:creationId xmlns:a16="http://schemas.microsoft.com/office/drawing/2014/main" id="{9765FD92-7051-B2E4-2F93-E549091C7C53}"/>
                  </a:ext>
                </a:extLst>
              </p14:cNvPr>
              <p14:cNvContentPartPr/>
              <p14:nvPr/>
            </p14:nvContentPartPr>
            <p14:xfrm>
              <a:off x="384218" y="2293282"/>
              <a:ext cx="136409" cy="122935"/>
            </p14:xfrm>
          </p:contentPart>
        </mc:Choice>
        <mc:Fallback xmlns="">
          <p:pic>
            <p:nvPicPr>
              <p:cNvPr id="119" name="Ink 118">
                <a:extLst>
                  <a:ext uri="{FF2B5EF4-FFF2-40B4-BE49-F238E27FC236}">
                    <a16:creationId xmlns:a16="http://schemas.microsoft.com/office/drawing/2014/main" id="{9765FD92-7051-B2E4-2F93-E549091C7C53}"/>
                  </a:ext>
                </a:extLst>
              </p:cNvPr>
              <p:cNvPicPr/>
              <p:nvPr/>
            </p:nvPicPr>
            <p:blipFill>
              <a:blip r:embed="rId44"/>
              <a:stretch>
                <a:fillRect/>
              </a:stretch>
            </p:blipFill>
            <p:spPr>
              <a:xfrm>
                <a:off x="375220" y="2284296"/>
                <a:ext cx="154045" cy="140548"/>
              </a:xfrm>
              <a:prstGeom prst="rect">
                <a:avLst/>
              </a:prstGeom>
            </p:spPr>
          </p:pic>
        </mc:Fallback>
      </mc:AlternateContent>
      <p:grpSp>
        <p:nvGrpSpPr>
          <p:cNvPr id="129" name="Group 128">
            <a:extLst>
              <a:ext uri="{FF2B5EF4-FFF2-40B4-BE49-F238E27FC236}">
                <a16:creationId xmlns:a16="http://schemas.microsoft.com/office/drawing/2014/main" id="{6F6D1CAB-1BCD-E236-2D1D-9D97806AB19D}"/>
              </a:ext>
            </a:extLst>
          </p:cNvPr>
          <p:cNvGrpSpPr/>
          <p:nvPr/>
        </p:nvGrpSpPr>
        <p:grpSpPr>
          <a:xfrm>
            <a:off x="536772" y="2305522"/>
            <a:ext cx="135421" cy="109219"/>
            <a:chOff x="566280" y="3532560"/>
            <a:chExt cx="147960" cy="154800"/>
          </a:xfrm>
        </p:grpSpPr>
        <mc:AlternateContent xmlns:mc="http://schemas.openxmlformats.org/markup-compatibility/2006" xmlns:p14="http://schemas.microsoft.com/office/powerpoint/2010/main">
          <mc:Choice Requires="p14">
            <p:contentPart p14:bwMode="auto" r:id="rId45">
              <p14:nvContentPartPr>
                <p14:cNvPr id="123" name="Ink 122">
                  <a:extLst>
                    <a:ext uri="{FF2B5EF4-FFF2-40B4-BE49-F238E27FC236}">
                      <a16:creationId xmlns:a16="http://schemas.microsoft.com/office/drawing/2014/main" id="{038C2487-82DC-3FDC-283F-625955EA401C}"/>
                    </a:ext>
                  </a:extLst>
                </p14:cNvPr>
                <p14:cNvContentPartPr/>
                <p14:nvPr/>
              </p14:nvContentPartPr>
              <p14:xfrm>
                <a:off x="566280" y="3532560"/>
                <a:ext cx="147960" cy="360"/>
              </p14:xfrm>
            </p:contentPart>
          </mc:Choice>
          <mc:Fallback xmlns="">
            <p:pic>
              <p:nvPicPr>
                <p:cNvPr id="123" name="Ink 122">
                  <a:extLst>
                    <a:ext uri="{FF2B5EF4-FFF2-40B4-BE49-F238E27FC236}">
                      <a16:creationId xmlns:a16="http://schemas.microsoft.com/office/drawing/2014/main" id="{038C2487-82DC-3FDC-283F-625955EA401C}"/>
                    </a:ext>
                  </a:extLst>
                </p:cNvPr>
                <p:cNvPicPr/>
                <p:nvPr/>
              </p:nvPicPr>
              <p:blipFill>
                <a:blip r:embed="rId46"/>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4" name="Ink 123">
                  <a:extLst>
                    <a:ext uri="{FF2B5EF4-FFF2-40B4-BE49-F238E27FC236}">
                      <a16:creationId xmlns:a16="http://schemas.microsoft.com/office/drawing/2014/main" id="{8B1A0C86-6777-89DC-3943-6D2AAACA71FA}"/>
                    </a:ext>
                  </a:extLst>
                </p14:cNvPr>
                <p14:cNvContentPartPr/>
                <p14:nvPr/>
              </p14:nvContentPartPr>
              <p14:xfrm>
                <a:off x="607680" y="3558120"/>
                <a:ext cx="360" cy="115560"/>
              </p14:xfrm>
            </p:contentPart>
          </mc:Choice>
          <mc:Fallback xmlns="">
            <p:pic>
              <p:nvPicPr>
                <p:cNvPr id="124" name="Ink 123">
                  <a:extLst>
                    <a:ext uri="{FF2B5EF4-FFF2-40B4-BE49-F238E27FC236}">
                      <a16:creationId xmlns:a16="http://schemas.microsoft.com/office/drawing/2014/main" id="{8B1A0C86-6777-89DC-3943-6D2AAACA71FA}"/>
                    </a:ext>
                  </a:extLst>
                </p:cNvPr>
                <p:cNvPicPr/>
                <p:nvPr/>
              </p:nvPicPr>
              <p:blipFill>
                <a:blip r:embed="rId48"/>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7" name="Ink 126">
                  <a:extLst>
                    <a:ext uri="{FF2B5EF4-FFF2-40B4-BE49-F238E27FC236}">
                      <a16:creationId xmlns:a16="http://schemas.microsoft.com/office/drawing/2014/main" id="{D13BD70E-74E6-825C-3B96-EAEE15AD0188}"/>
                    </a:ext>
                  </a:extLst>
                </p14:cNvPr>
                <p14:cNvContentPartPr/>
                <p14:nvPr/>
              </p14:nvContentPartPr>
              <p14:xfrm>
                <a:off x="658800" y="3548040"/>
                <a:ext cx="9360" cy="139320"/>
              </p14:xfrm>
            </p:contentPart>
          </mc:Choice>
          <mc:Fallback xmlns="">
            <p:pic>
              <p:nvPicPr>
                <p:cNvPr id="127" name="Ink 126">
                  <a:extLst>
                    <a:ext uri="{FF2B5EF4-FFF2-40B4-BE49-F238E27FC236}">
                      <a16:creationId xmlns:a16="http://schemas.microsoft.com/office/drawing/2014/main" id="{D13BD70E-74E6-825C-3B96-EAEE15AD0188}"/>
                    </a:ext>
                  </a:extLst>
                </p:cNvPr>
                <p:cNvPicPr/>
                <p:nvPr/>
              </p:nvPicPr>
              <p:blipFill>
                <a:blip r:embed="rId50"/>
                <a:stretch>
                  <a:fillRect/>
                </a:stretch>
              </p:blipFill>
              <p:spPr>
                <a:xfrm>
                  <a:off x="649050" y="3535328"/>
                  <a:ext cx="28470" cy="16423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130" name="Ink 129">
                <a:extLst>
                  <a:ext uri="{FF2B5EF4-FFF2-40B4-BE49-F238E27FC236}">
                    <a16:creationId xmlns:a16="http://schemas.microsoft.com/office/drawing/2014/main" id="{B5DED9DA-E7C7-67ED-D45B-CCDD317B6E52}"/>
                  </a:ext>
                </a:extLst>
              </p14:cNvPr>
              <p14:cNvContentPartPr/>
              <p14:nvPr/>
            </p14:nvContentPartPr>
            <p14:xfrm>
              <a:off x="809920" y="2455642"/>
              <a:ext cx="3624" cy="152145"/>
            </p14:xfrm>
          </p:contentPart>
        </mc:Choice>
        <mc:Fallback xmlns="">
          <p:pic>
            <p:nvPicPr>
              <p:cNvPr id="130" name="Ink 129">
                <a:extLst>
                  <a:ext uri="{FF2B5EF4-FFF2-40B4-BE49-F238E27FC236}">
                    <a16:creationId xmlns:a16="http://schemas.microsoft.com/office/drawing/2014/main" id="{B5DED9DA-E7C7-67ED-D45B-CCDD317B6E52}"/>
                  </a:ext>
                </a:extLst>
              </p:cNvPr>
              <p:cNvPicPr/>
              <p:nvPr/>
            </p:nvPicPr>
            <p:blipFill>
              <a:blip r:embed="rId52"/>
              <a:stretch>
                <a:fillRect/>
              </a:stretch>
            </p:blipFill>
            <p:spPr>
              <a:xfrm>
                <a:off x="801684" y="2446650"/>
                <a:ext cx="19767" cy="169769"/>
              </a:xfrm>
              <a:prstGeom prst="rect">
                <a:avLst/>
              </a:prstGeom>
            </p:spPr>
          </p:pic>
        </mc:Fallback>
      </mc:AlternateContent>
    </p:spTree>
    <p:extLst>
      <p:ext uri="{BB962C8B-B14F-4D97-AF65-F5344CB8AC3E}">
        <p14:creationId xmlns:p14="http://schemas.microsoft.com/office/powerpoint/2010/main" val="25111829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9A9A17E1-1CF3-D75F-F2DA-D578F7066BD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D670518E-BAA8-B3C3-C2EE-E4BF160E69DE}"/>
                  </a:ext>
                </a:extLst>
              </p14:cNvPr>
              <p14:cNvContentPartPr/>
              <p14:nvPr/>
            </p14:nvContentPartPr>
            <p14:xfrm>
              <a:off x="632160" y="466739"/>
              <a:ext cx="302760" cy="251640"/>
            </p14:xfrm>
          </p:contentPart>
        </mc:Choice>
        <mc:Fallback xmlns="">
          <p:pic>
            <p:nvPicPr>
              <p:cNvPr id="10" name="Ink 9">
                <a:extLst>
                  <a:ext uri="{FF2B5EF4-FFF2-40B4-BE49-F238E27FC236}">
                    <a16:creationId xmlns:a16="http://schemas.microsoft.com/office/drawing/2014/main" id="{D670518E-BAA8-B3C3-C2EE-E4BF160E69DE}"/>
                  </a:ext>
                </a:extLst>
              </p:cNvPr>
              <p:cNvPicPr/>
              <p:nvPr/>
            </p:nvPicPr>
            <p:blipFill>
              <a:blip r:embed="rId3"/>
              <a:stretch>
                <a:fillRect/>
              </a:stretch>
            </p:blipFill>
            <p:spPr>
              <a:xfrm>
                <a:off x="623160" y="457739"/>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C3C95F54-34D9-5F7C-D59A-02350E4B3800}"/>
                  </a:ext>
                </a:extLst>
              </p14:cNvPr>
              <p14:cNvContentPartPr/>
              <p14:nvPr/>
            </p14:nvContentPartPr>
            <p14:xfrm>
              <a:off x="419400" y="294299"/>
              <a:ext cx="690840" cy="585000"/>
            </p14:xfrm>
          </p:contentPart>
        </mc:Choice>
        <mc:Fallback xmlns="">
          <p:pic>
            <p:nvPicPr>
              <p:cNvPr id="14" name="Ink 13">
                <a:extLst>
                  <a:ext uri="{FF2B5EF4-FFF2-40B4-BE49-F238E27FC236}">
                    <a16:creationId xmlns:a16="http://schemas.microsoft.com/office/drawing/2014/main" id="{C3C95F54-34D9-5F7C-D59A-02350E4B3800}"/>
                  </a:ext>
                </a:extLst>
              </p:cNvPr>
              <p:cNvPicPr/>
              <p:nvPr/>
            </p:nvPicPr>
            <p:blipFill>
              <a:blip r:embed="rId5"/>
              <a:stretch>
                <a:fillRect/>
              </a:stretch>
            </p:blipFill>
            <p:spPr>
              <a:xfrm>
                <a:off x="410400" y="285299"/>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642230BF-4C62-AB60-5CC5-E8A77B28DD0D}"/>
                  </a:ext>
                </a:extLst>
              </p14:cNvPr>
              <p14:cNvContentPartPr/>
              <p14:nvPr/>
            </p14:nvContentPartPr>
            <p14:xfrm>
              <a:off x="2199240" y="247499"/>
              <a:ext cx="451440" cy="441720"/>
            </p14:xfrm>
          </p:contentPart>
        </mc:Choice>
        <mc:Fallback xmlns="">
          <p:pic>
            <p:nvPicPr>
              <p:cNvPr id="16" name="Ink 15">
                <a:extLst>
                  <a:ext uri="{FF2B5EF4-FFF2-40B4-BE49-F238E27FC236}">
                    <a16:creationId xmlns:a16="http://schemas.microsoft.com/office/drawing/2014/main" id="{642230BF-4C62-AB60-5CC5-E8A77B28DD0D}"/>
                  </a:ext>
                </a:extLst>
              </p:cNvPr>
              <p:cNvPicPr/>
              <p:nvPr/>
            </p:nvPicPr>
            <p:blipFill>
              <a:blip r:embed="rId7"/>
              <a:stretch>
                <a:fillRect/>
              </a:stretch>
            </p:blipFill>
            <p:spPr>
              <a:xfrm>
                <a:off x="2190240" y="238506"/>
                <a:ext cx="469080" cy="4593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3F44EB75-D212-9B41-30AF-19A024F925A9}"/>
                  </a:ext>
                </a:extLst>
              </p14:cNvPr>
              <p14:cNvContentPartPr/>
              <p14:nvPr/>
            </p14:nvContentPartPr>
            <p14:xfrm>
              <a:off x="2274444" y="1123231"/>
              <a:ext cx="302760" cy="251640"/>
            </p14:xfrm>
          </p:contentPart>
        </mc:Choice>
        <mc:Fallback xmlns="">
          <p:pic>
            <p:nvPicPr>
              <p:cNvPr id="18" name="Ink 17">
                <a:extLst>
                  <a:ext uri="{FF2B5EF4-FFF2-40B4-BE49-F238E27FC236}">
                    <a16:creationId xmlns:a16="http://schemas.microsoft.com/office/drawing/2014/main" id="{3F44EB75-D212-9B41-30AF-19A024F925A9}"/>
                  </a:ext>
                </a:extLst>
              </p:cNvPr>
              <p:cNvPicPr/>
              <p:nvPr/>
            </p:nvPicPr>
            <p:blipFill>
              <a:blip r:embed="rId3"/>
              <a:stretch>
                <a:fillRect/>
              </a:stretch>
            </p:blipFill>
            <p:spPr>
              <a:xfrm>
                <a:off x="2265444" y="1114231"/>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F8F7DFC3-C581-1190-EFFF-9662D1894C40}"/>
                  </a:ext>
                </a:extLst>
              </p14:cNvPr>
              <p14:cNvContentPartPr/>
              <p14:nvPr/>
            </p14:nvContentPartPr>
            <p14:xfrm>
              <a:off x="2061684" y="950791"/>
              <a:ext cx="690840" cy="585000"/>
            </p14:xfrm>
          </p:contentPart>
        </mc:Choice>
        <mc:Fallback xmlns="">
          <p:pic>
            <p:nvPicPr>
              <p:cNvPr id="19" name="Ink 18">
                <a:extLst>
                  <a:ext uri="{FF2B5EF4-FFF2-40B4-BE49-F238E27FC236}">
                    <a16:creationId xmlns:a16="http://schemas.microsoft.com/office/drawing/2014/main" id="{F8F7DFC3-C581-1190-EFFF-9662D1894C40}"/>
                  </a:ext>
                </a:extLst>
              </p:cNvPr>
              <p:cNvPicPr/>
              <p:nvPr/>
            </p:nvPicPr>
            <p:blipFill>
              <a:blip r:embed="rId5"/>
              <a:stretch>
                <a:fillRect/>
              </a:stretch>
            </p:blipFill>
            <p:spPr>
              <a:xfrm>
                <a:off x="2052684" y="941791"/>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B243B971-BFCD-25C4-450F-21817323B0DB}"/>
                  </a:ext>
                </a:extLst>
              </p14:cNvPr>
              <p14:cNvContentPartPr/>
              <p14:nvPr/>
            </p14:nvContentPartPr>
            <p14:xfrm>
              <a:off x="793080" y="918539"/>
              <a:ext cx="9000" cy="818280"/>
            </p14:xfrm>
          </p:contentPart>
        </mc:Choice>
        <mc:Fallback xmlns="">
          <p:pic>
            <p:nvPicPr>
              <p:cNvPr id="20" name="Ink 19">
                <a:extLst>
                  <a:ext uri="{FF2B5EF4-FFF2-40B4-BE49-F238E27FC236}">
                    <a16:creationId xmlns:a16="http://schemas.microsoft.com/office/drawing/2014/main" id="{B243B971-BFCD-25C4-450F-21817323B0DB}"/>
                  </a:ext>
                </a:extLst>
              </p:cNvPr>
              <p:cNvPicPr/>
              <p:nvPr/>
            </p:nvPicPr>
            <p:blipFill>
              <a:blip r:embed="rId11"/>
              <a:stretch>
                <a:fillRect/>
              </a:stretch>
            </p:blipFill>
            <p:spPr>
              <a:xfrm>
                <a:off x="784080" y="909543"/>
                <a:ext cx="26640" cy="8359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E19F3263-1F79-11B5-A32D-8295E11E5EC9}"/>
                  </a:ext>
                </a:extLst>
              </p14:cNvPr>
              <p14:cNvContentPartPr/>
              <p14:nvPr/>
            </p14:nvContentPartPr>
            <p14:xfrm>
              <a:off x="2447640" y="754379"/>
              <a:ext cx="15120" cy="194040"/>
            </p14:xfrm>
          </p:contentPart>
        </mc:Choice>
        <mc:Fallback xmlns="">
          <p:pic>
            <p:nvPicPr>
              <p:cNvPr id="21" name="Ink 20">
                <a:extLst>
                  <a:ext uri="{FF2B5EF4-FFF2-40B4-BE49-F238E27FC236}">
                    <a16:creationId xmlns:a16="http://schemas.microsoft.com/office/drawing/2014/main" id="{E19F3263-1F79-11B5-A32D-8295E11E5EC9}"/>
                  </a:ext>
                </a:extLst>
              </p:cNvPr>
              <p:cNvPicPr/>
              <p:nvPr/>
            </p:nvPicPr>
            <p:blipFill>
              <a:blip r:embed="rId13"/>
              <a:stretch>
                <a:fillRect/>
              </a:stretch>
            </p:blipFill>
            <p:spPr>
              <a:xfrm>
                <a:off x="2438849" y="745396"/>
                <a:ext cx="32350" cy="2116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C6E6EED8-6713-FE34-7D2D-7105F1FD3AEA}"/>
                  </a:ext>
                </a:extLst>
              </p14:cNvPr>
              <p14:cNvContentPartPr/>
              <p14:nvPr/>
            </p14:nvContentPartPr>
            <p14:xfrm>
              <a:off x="2487960" y="1585619"/>
              <a:ext cx="16560" cy="215640"/>
            </p14:xfrm>
          </p:contentPart>
        </mc:Choice>
        <mc:Fallback xmlns="">
          <p:pic>
            <p:nvPicPr>
              <p:cNvPr id="22" name="Ink 21">
                <a:extLst>
                  <a:ext uri="{FF2B5EF4-FFF2-40B4-BE49-F238E27FC236}">
                    <a16:creationId xmlns:a16="http://schemas.microsoft.com/office/drawing/2014/main" id="{C6E6EED8-6713-FE34-7D2D-7105F1FD3AEA}"/>
                  </a:ext>
                </a:extLst>
              </p:cNvPr>
              <p:cNvPicPr/>
              <p:nvPr/>
            </p:nvPicPr>
            <p:blipFill>
              <a:blip r:embed="rId15"/>
              <a:stretch>
                <a:fillRect/>
              </a:stretch>
            </p:blipFill>
            <p:spPr>
              <a:xfrm>
                <a:off x="2478760" y="1576634"/>
                <a:ext cx="34592" cy="23325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00F5D524-6A06-8685-4BCB-EB8A84810CCD}"/>
                  </a:ext>
                </a:extLst>
              </p14:cNvPr>
              <p14:cNvContentPartPr/>
              <p14:nvPr/>
            </p14:nvContentPartPr>
            <p14:xfrm>
              <a:off x="1376640" y="1041659"/>
              <a:ext cx="221760" cy="12240"/>
            </p14:xfrm>
          </p:contentPart>
        </mc:Choice>
        <mc:Fallback xmlns="">
          <p:pic>
            <p:nvPicPr>
              <p:cNvPr id="23" name="Ink 22">
                <a:extLst>
                  <a:ext uri="{FF2B5EF4-FFF2-40B4-BE49-F238E27FC236}">
                    <a16:creationId xmlns:a16="http://schemas.microsoft.com/office/drawing/2014/main" id="{00F5D524-6A06-8685-4BCB-EB8A84810CCD}"/>
                  </a:ext>
                </a:extLst>
              </p:cNvPr>
              <p:cNvPicPr/>
              <p:nvPr/>
            </p:nvPicPr>
            <p:blipFill>
              <a:blip r:embed="rId17"/>
              <a:stretch>
                <a:fillRect/>
              </a:stretch>
            </p:blipFill>
            <p:spPr>
              <a:xfrm>
                <a:off x="1367640" y="1032659"/>
                <a:ext cx="239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11077E25-42CE-594E-8A6D-DB15091B093D}"/>
                  </a:ext>
                </a:extLst>
              </p14:cNvPr>
              <p14:cNvContentPartPr/>
              <p14:nvPr/>
            </p14:nvContentPartPr>
            <p14:xfrm>
              <a:off x="1372680" y="1244699"/>
              <a:ext cx="261000" cy="16200"/>
            </p14:xfrm>
          </p:contentPart>
        </mc:Choice>
        <mc:Fallback xmlns="">
          <p:pic>
            <p:nvPicPr>
              <p:cNvPr id="25" name="Ink 24">
                <a:extLst>
                  <a:ext uri="{FF2B5EF4-FFF2-40B4-BE49-F238E27FC236}">
                    <a16:creationId xmlns:a16="http://schemas.microsoft.com/office/drawing/2014/main" id="{11077E25-42CE-594E-8A6D-DB15091B093D}"/>
                  </a:ext>
                </a:extLst>
              </p:cNvPr>
              <p:cNvPicPr/>
              <p:nvPr/>
            </p:nvPicPr>
            <p:blipFill>
              <a:blip r:embed="rId19"/>
              <a:stretch>
                <a:fillRect/>
              </a:stretch>
            </p:blipFill>
            <p:spPr>
              <a:xfrm>
                <a:off x="1363680" y="1235699"/>
                <a:ext cx="278640" cy="33840"/>
              </a:xfrm>
              <a:prstGeom prst="rect">
                <a:avLst/>
              </a:prstGeom>
            </p:spPr>
          </p:pic>
        </mc:Fallback>
      </mc:AlternateContent>
      <p:sp>
        <p:nvSpPr>
          <p:cNvPr id="26" name="TextBox 25">
            <a:extLst>
              <a:ext uri="{FF2B5EF4-FFF2-40B4-BE49-F238E27FC236}">
                <a16:creationId xmlns:a16="http://schemas.microsoft.com/office/drawing/2014/main" id="{9A1A4DDD-4930-1465-0254-1BBA3DB84CDD}"/>
              </a:ext>
            </a:extLst>
          </p:cNvPr>
          <p:cNvSpPr txBox="1"/>
          <p:nvPr/>
        </p:nvSpPr>
        <p:spPr>
          <a:xfrm>
            <a:off x="3408194" y="800065"/>
            <a:ext cx="5082032" cy="646331"/>
          </a:xfrm>
          <a:prstGeom prst="rect">
            <a:avLst/>
          </a:prstGeom>
          <a:noFill/>
        </p:spPr>
        <p:txBody>
          <a:bodyPr wrap="none" rtlCol="0">
            <a:spAutoFit/>
          </a:bodyPr>
          <a:lstStyle/>
          <a:p>
            <a:r>
              <a:rPr lang="en-US" sz="3600" b="1" dirty="0">
                <a:solidFill>
                  <a:schemeClr val="bg1"/>
                </a:solidFill>
                <a:latin typeface="The Hand" panose="03070502030502020204" pitchFamily="66" charset="0"/>
              </a:rPr>
              <a:t>Can’t be implemented deterministically. So let</a:t>
            </a:r>
          </a:p>
        </p:txBody>
      </p:sp>
      <p:grpSp>
        <p:nvGrpSpPr>
          <p:cNvPr id="78" name="Group 77">
            <a:extLst>
              <a:ext uri="{FF2B5EF4-FFF2-40B4-BE49-F238E27FC236}">
                <a16:creationId xmlns:a16="http://schemas.microsoft.com/office/drawing/2014/main" id="{9C8412D4-7264-7A1E-CC86-E05EDC916FCE}"/>
              </a:ext>
            </a:extLst>
          </p:cNvPr>
          <p:cNvGrpSpPr/>
          <p:nvPr/>
        </p:nvGrpSpPr>
        <p:grpSpPr>
          <a:xfrm>
            <a:off x="8504673" y="1104289"/>
            <a:ext cx="302040" cy="147827"/>
            <a:chOff x="541879" y="2685385"/>
            <a:chExt cx="302040" cy="209520"/>
          </a:xfrm>
        </p:grpSpPr>
        <mc:AlternateContent xmlns:mc="http://schemas.openxmlformats.org/markup-compatibility/2006" xmlns:p14="http://schemas.microsoft.com/office/powerpoint/2010/main">
          <mc:Choice Requires="p14">
            <p:contentPart p14:bwMode="auto" r:id="rId20">
              <p14:nvContentPartPr>
                <p14:cNvPr id="68" name="Ink 67">
                  <a:extLst>
                    <a:ext uri="{FF2B5EF4-FFF2-40B4-BE49-F238E27FC236}">
                      <a16:creationId xmlns:a16="http://schemas.microsoft.com/office/drawing/2014/main" id="{A12C8EAF-C369-EE2C-6085-95464A8AE0E4}"/>
                    </a:ext>
                  </a:extLst>
                </p14:cNvPr>
                <p14:cNvContentPartPr/>
                <p14:nvPr/>
              </p14:nvContentPartPr>
              <p14:xfrm>
                <a:off x="541879" y="2692945"/>
                <a:ext cx="157680" cy="201960"/>
              </p14:xfrm>
            </p:contentPart>
          </mc:Choice>
          <mc:Fallback xmlns="">
            <p:pic>
              <p:nvPicPr>
                <p:cNvPr id="68" name="Ink 67">
                  <a:extLst>
                    <a:ext uri="{FF2B5EF4-FFF2-40B4-BE49-F238E27FC236}">
                      <a16:creationId xmlns:a16="http://schemas.microsoft.com/office/drawing/2014/main" id="{A12C8EAF-C369-EE2C-6085-95464A8AE0E4}"/>
                    </a:ext>
                  </a:extLst>
                </p:cNvPr>
                <p:cNvPicPr/>
                <p:nvPr/>
              </p:nvPicPr>
              <p:blipFill>
                <a:blip r:embed="rId21"/>
                <a:stretch>
                  <a:fillRect/>
                </a:stretch>
              </p:blipFill>
              <p:spPr>
                <a:xfrm>
                  <a:off x="532879" y="2680195"/>
                  <a:ext cx="175320" cy="2269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Ink 68">
                  <a:extLst>
                    <a:ext uri="{FF2B5EF4-FFF2-40B4-BE49-F238E27FC236}">
                      <a16:creationId xmlns:a16="http://schemas.microsoft.com/office/drawing/2014/main" id="{C80FF21A-EC3F-6FAB-DB1E-D40449AA22C3}"/>
                    </a:ext>
                  </a:extLst>
                </p14:cNvPr>
                <p14:cNvContentPartPr/>
                <p14:nvPr/>
              </p14:nvContentPartPr>
              <p14:xfrm>
                <a:off x="759319" y="2685385"/>
                <a:ext cx="76320" cy="171000"/>
              </p14:xfrm>
            </p:contentPart>
          </mc:Choice>
          <mc:Fallback xmlns="">
            <p:pic>
              <p:nvPicPr>
                <p:cNvPr id="69" name="Ink 68">
                  <a:extLst>
                    <a:ext uri="{FF2B5EF4-FFF2-40B4-BE49-F238E27FC236}">
                      <a16:creationId xmlns:a16="http://schemas.microsoft.com/office/drawing/2014/main" id="{C80FF21A-EC3F-6FAB-DB1E-D40449AA22C3}"/>
                    </a:ext>
                  </a:extLst>
                </p:cNvPr>
                <p:cNvPicPr/>
                <p:nvPr/>
              </p:nvPicPr>
              <p:blipFill>
                <a:blip r:embed="rId23"/>
                <a:stretch>
                  <a:fillRect/>
                </a:stretch>
              </p:blipFill>
              <p:spPr>
                <a:xfrm>
                  <a:off x="750319" y="2672624"/>
                  <a:ext cx="93960" cy="19601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6" name="Ink 75">
                  <a:extLst>
                    <a:ext uri="{FF2B5EF4-FFF2-40B4-BE49-F238E27FC236}">
                      <a16:creationId xmlns:a16="http://schemas.microsoft.com/office/drawing/2014/main" id="{6D1766E8-62A9-04DE-1D52-A187AA9857BB}"/>
                    </a:ext>
                  </a:extLst>
                </p14:cNvPr>
                <p14:cNvContentPartPr/>
                <p14:nvPr/>
              </p14:nvContentPartPr>
              <p14:xfrm>
                <a:off x="779479" y="2781865"/>
                <a:ext cx="64440" cy="360"/>
              </p14:xfrm>
            </p:contentPart>
          </mc:Choice>
          <mc:Fallback xmlns="">
            <p:pic>
              <p:nvPicPr>
                <p:cNvPr id="76" name="Ink 75">
                  <a:extLst>
                    <a:ext uri="{FF2B5EF4-FFF2-40B4-BE49-F238E27FC236}">
                      <a16:creationId xmlns:a16="http://schemas.microsoft.com/office/drawing/2014/main" id="{6D1766E8-62A9-04DE-1D52-A187AA9857BB}"/>
                    </a:ext>
                  </a:extLst>
                </p:cNvPr>
                <p:cNvPicPr/>
                <p:nvPr/>
              </p:nvPicPr>
              <p:blipFill>
                <a:blip r:embed="rId25"/>
                <a:stretch>
                  <a:fillRect/>
                </a:stretch>
              </p:blipFill>
              <p:spPr>
                <a:xfrm>
                  <a:off x="770479" y="2772865"/>
                  <a:ext cx="82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4BD3CD92-A078-7DD3-3434-83688C24CAD3}"/>
                  </a:ext>
                </a:extLst>
              </p14:cNvPr>
              <p14:cNvContentPartPr/>
              <p14:nvPr/>
            </p14:nvContentPartPr>
            <p14:xfrm>
              <a:off x="8932713" y="1012849"/>
              <a:ext cx="118080" cy="199643"/>
            </p14:xfrm>
          </p:contentPart>
        </mc:Choice>
        <mc:Fallback xmlns="">
          <p:pic>
            <p:nvPicPr>
              <p:cNvPr id="79" name="Ink 78">
                <a:extLst>
                  <a:ext uri="{FF2B5EF4-FFF2-40B4-BE49-F238E27FC236}">
                    <a16:creationId xmlns:a16="http://schemas.microsoft.com/office/drawing/2014/main" id="{4BD3CD92-A078-7DD3-3434-83688C24CAD3}"/>
                  </a:ext>
                </a:extLst>
              </p:cNvPr>
              <p:cNvPicPr/>
              <p:nvPr/>
            </p:nvPicPr>
            <p:blipFill>
              <a:blip r:embed="rId27"/>
              <a:stretch>
                <a:fillRect/>
              </a:stretch>
            </p:blipFill>
            <p:spPr>
              <a:xfrm>
                <a:off x="8923713" y="1003856"/>
                <a:ext cx="135720" cy="217269"/>
              </a:xfrm>
              <a:prstGeom prst="rect">
                <a:avLst/>
              </a:prstGeom>
            </p:spPr>
          </p:pic>
        </mc:Fallback>
      </mc:AlternateContent>
      <p:grpSp>
        <p:nvGrpSpPr>
          <p:cNvPr id="91" name="Group 90">
            <a:extLst>
              <a:ext uri="{FF2B5EF4-FFF2-40B4-BE49-F238E27FC236}">
                <a16:creationId xmlns:a16="http://schemas.microsoft.com/office/drawing/2014/main" id="{BD30FA8B-526A-AD16-97D2-77E3973BBA5B}"/>
              </a:ext>
            </a:extLst>
          </p:cNvPr>
          <p:cNvGrpSpPr/>
          <p:nvPr/>
        </p:nvGrpSpPr>
        <p:grpSpPr>
          <a:xfrm>
            <a:off x="9097953" y="971809"/>
            <a:ext cx="413640" cy="213105"/>
            <a:chOff x="1135159" y="2552905"/>
            <a:chExt cx="413640" cy="302040"/>
          </a:xfrm>
        </p:grpSpPr>
        <mc:AlternateContent xmlns:mc="http://schemas.openxmlformats.org/markup-compatibility/2006" xmlns:p14="http://schemas.microsoft.com/office/powerpoint/2010/main">
          <mc:Choice Requires="p14">
            <p:contentPart p14:bwMode="auto" r:id="rId28">
              <p14:nvContentPartPr>
                <p14:cNvPr id="81" name="Ink 80">
                  <a:extLst>
                    <a:ext uri="{FF2B5EF4-FFF2-40B4-BE49-F238E27FC236}">
                      <a16:creationId xmlns:a16="http://schemas.microsoft.com/office/drawing/2014/main" id="{5B516F1F-AB32-ADD9-EB60-CED0FCA4AA14}"/>
                    </a:ext>
                  </a:extLst>
                </p14:cNvPr>
                <p14:cNvContentPartPr/>
                <p14:nvPr/>
              </p14:nvContentPartPr>
              <p14:xfrm>
                <a:off x="1135159" y="2584585"/>
                <a:ext cx="123840" cy="213120"/>
              </p14:xfrm>
            </p:contentPart>
          </mc:Choice>
          <mc:Fallback xmlns="">
            <p:pic>
              <p:nvPicPr>
                <p:cNvPr id="81" name="Ink 80">
                  <a:extLst>
                    <a:ext uri="{FF2B5EF4-FFF2-40B4-BE49-F238E27FC236}">
                      <a16:creationId xmlns:a16="http://schemas.microsoft.com/office/drawing/2014/main" id="{5B516F1F-AB32-ADD9-EB60-CED0FCA4AA14}"/>
                    </a:ext>
                  </a:extLst>
                </p:cNvPr>
                <p:cNvPicPr/>
                <p:nvPr/>
              </p:nvPicPr>
              <p:blipFill>
                <a:blip r:embed="rId29"/>
                <a:stretch>
                  <a:fillRect/>
                </a:stretch>
              </p:blipFill>
              <p:spPr>
                <a:xfrm>
                  <a:off x="1126159" y="2571839"/>
                  <a:ext cx="141480" cy="23810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D4547738-A102-5A35-D9A0-C27CCAC8A2B5}"/>
                    </a:ext>
                  </a:extLst>
                </p14:cNvPr>
                <p14:cNvContentPartPr/>
                <p14:nvPr/>
              </p14:nvContentPartPr>
              <p14:xfrm>
                <a:off x="1261879" y="2790145"/>
                <a:ext cx="51480" cy="64800"/>
              </p14:xfrm>
            </p:contentPart>
          </mc:Choice>
          <mc:Fallback xmlns="">
            <p:pic>
              <p:nvPicPr>
                <p:cNvPr id="82" name="Ink 81">
                  <a:extLst>
                    <a:ext uri="{FF2B5EF4-FFF2-40B4-BE49-F238E27FC236}">
                      <a16:creationId xmlns:a16="http://schemas.microsoft.com/office/drawing/2014/main" id="{D4547738-A102-5A35-D9A0-C27CCAC8A2B5}"/>
                    </a:ext>
                  </a:extLst>
                </p:cNvPr>
                <p:cNvPicPr/>
                <p:nvPr/>
              </p:nvPicPr>
              <p:blipFill>
                <a:blip r:embed="rId31"/>
                <a:stretch>
                  <a:fillRect/>
                </a:stretch>
              </p:blipFill>
              <p:spPr>
                <a:xfrm>
                  <a:off x="1252879" y="2777389"/>
                  <a:ext cx="69120" cy="8980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5" name="Ink 84">
                  <a:extLst>
                    <a:ext uri="{FF2B5EF4-FFF2-40B4-BE49-F238E27FC236}">
                      <a16:creationId xmlns:a16="http://schemas.microsoft.com/office/drawing/2014/main" id="{51870687-B950-F912-126A-AE232DF1A17F}"/>
                    </a:ext>
                  </a:extLst>
                </p14:cNvPr>
                <p14:cNvContentPartPr/>
                <p14:nvPr/>
              </p14:nvContentPartPr>
              <p14:xfrm>
                <a:off x="1380319" y="2609425"/>
                <a:ext cx="30960" cy="228240"/>
              </p14:xfrm>
            </p:contentPart>
          </mc:Choice>
          <mc:Fallback xmlns="">
            <p:pic>
              <p:nvPicPr>
                <p:cNvPr id="85" name="Ink 84">
                  <a:extLst>
                    <a:ext uri="{FF2B5EF4-FFF2-40B4-BE49-F238E27FC236}">
                      <a16:creationId xmlns:a16="http://schemas.microsoft.com/office/drawing/2014/main" id="{51870687-B950-F912-126A-AE232DF1A17F}"/>
                    </a:ext>
                  </a:extLst>
                </p:cNvPr>
                <p:cNvPicPr/>
                <p:nvPr/>
              </p:nvPicPr>
              <p:blipFill>
                <a:blip r:embed="rId33"/>
                <a:stretch>
                  <a:fillRect/>
                </a:stretch>
              </p:blipFill>
              <p:spPr>
                <a:xfrm>
                  <a:off x="1371319" y="2596688"/>
                  <a:ext cx="48600" cy="2532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BEDD6ACA-8573-E1C4-1767-21FE2F951A91}"/>
                    </a:ext>
                  </a:extLst>
                </p14:cNvPr>
                <p14:cNvContentPartPr/>
                <p14:nvPr/>
              </p14:nvContentPartPr>
              <p14:xfrm>
                <a:off x="1463119" y="2552905"/>
                <a:ext cx="85680" cy="272880"/>
              </p14:xfrm>
            </p:contentPart>
          </mc:Choice>
          <mc:Fallback xmlns="">
            <p:pic>
              <p:nvPicPr>
                <p:cNvPr id="89" name="Ink 88">
                  <a:extLst>
                    <a:ext uri="{FF2B5EF4-FFF2-40B4-BE49-F238E27FC236}">
                      <a16:creationId xmlns:a16="http://schemas.microsoft.com/office/drawing/2014/main" id="{BEDD6ACA-8573-E1C4-1767-21FE2F951A91}"/>
                    </a:ext>
                  </a:extLst>
                </p:cNvPr>
                <p:cNvPicPr/>
                <p:nvPr/>
              </p:nvPicPr>
              <p:blipFill>
                <a:blip r:embed="rId35"/>
                <a:stretch>
                  <a:fillRect/>
                </a:stretch>
              </p:blipFill>
              <p:spPr>
                <a:xfrm>
                  <a:off x="1454119" y="2540154"/>
                  <a:ext cx="103320" cy="297873"/>
                </a:xfrm>
                <a:prstGeom prst="rect">
                  <a:avLst/>
                </a:prstGeom>
              </p:spPr>
            </p:pic>
          </mc:Fallback>
        </mc:AlternateContent>
      </p:grpSp>
      <p:pic>
        <p:nvPicPr>
          <p:cNvPr id="27" name="Picture 26">
            <a:extLst>
              <a:ext uri="{FF2B5EF4-FFF2-40B4-BE49-F238E27FC236}">
                <a16:creationId xmlns:a16="http://schemas.microsoft.com/office/drawing/2014/main" id="{336C03DD-9DDF-3C88-DA1C-67A41EA38293}"/>
              </a:ext>
            </a:extLst>
          </p:cNvPr>
          <p:cNvPicPr>
            <a:picLocks noChangeAspect="1"/>
          </p:cNvPicPr>
          <p:nvPr/>
        </p:nvPicPr>
        <p:blipFill>
          <a:blip r:embed="rId36"/>
          <a:srcRect l="969" t="30300" r="74417" b="14807"/>
          <a:stretch/>
        </p:blipFill>
        <p:spPr>
          <a:xfrm>
            <a:off x="218093" y="2815201"/>
            <a:ext cx="3374701" cy="1563942"/>
          </a:xfrm>
          <a:prstGeom prst="rect">
            <a:avLst/>
          </a:prstGeom>
        </p:spPr>
      </p:pic>
      <p:pic>
        <p:nvPicPr>
          <p:cNvPr id="92" name="Picture 91">
            <a:extLst>
              <a:ext uri="{FF2B5EF4-FFF2-40B4-BE49-F238E27FC236}">
                <a16:creationId xmlns:a16="http://schemas.microsoft.com/office/drawing/2014/main" id="{53C82222-6006-3B70-84D5-EC1E7B933B4B}"/>
              </a:ext>
            </a:extLst>
          </p:cNvPr>
          <p:cNvPicPr>
            <a:picLocks noChangeAspect="1"/>
          </p:cNvPicPr>
          <p:nvPr/>
        </p:nvPicPr>
        <p:blipFill>
          <a:blip r:embed="rId36"/>
          <a:srcRect l="969" t="30300" r="74417" b="14807"/>
          <a:stretch/>
        </p:blipFill>
        <p:spPr>
          <a:xfrm>
            <a:off x="4452366" y="2815201"/>
            <a:ext cx="3374701" cy="1563942"/>
          </a:xfrm>
          <a:prstGeom prst="rect">
            <a:avLst/>
          </a:prstGeom>
        </p:spPr>
      </p:pic>
      <mc:AlternateContent xmlns:mc="http://schemas.openxmlformats.org/markup-compatibility/2006" xmlns:p14="http://schemas.microsoft.com/office/powerpoint/2010/main">
        <mc:Choice Requires="p14">
          <p:contentPart p14:bwMode="auto" r:id="rId37">
            <p14:nvContentPartPr>
              <p14:cNvPr id="94" name="Ink 93">
                <a:extLst>
                  <a:ext uri="{FF2B5EF4-FFF2-40B4-BE49-F238E27FC236}">
                    <a16:creationId xmlns:a16="http://schemas.microsoft.com/office/drawing/2014/main" id="{66CF011A-5EDC-D1FC-B2E5-7D6716E4CC5A}"/>
                  </a:ext>
                </a:extLst>
              </p14:cNvPr>
              <p14:cNvContentPartPr/>
              <p14:nvPr/>
            </p14:nvContentPartPr>
            <p14:xfrm>
              <a:off x="3908559" y="3395517"/>
              <a:ext cx="326525" cy="45719"/>
            </p14:xfrm>
          </p:contentPart>
        </mc:Choice>
        <mc:Fallback xmlns="">
          <p:pic>
            <p:nvPicPr>
              <p:cNvPr id="94" name="Ink 93">
                <a:extLst>
                  <a:ext uri="{FF2B5EF4-FFF2-40B4-BE49-F238E27FC236}">
                    <a16:creationId xmlns:a16="http://schemas.microsoft.com/office/drawing/2014/main" id="{66CF011A-5EDC-D1FC-B2E5-7D6716E4CC5A}"/>
                  </a:ext>
                </a:extLst>
              </p:cNvPr>
              <p:cNvPicPr/>
              <p:nvPr/>
            </p:nvPicPr>
            <p:blipFill>
              <a:blip r:embed="rId38"/>
              <a:stretch>
                <a:fillRect/>
              </a:stretch>
            </p:blipFill>
            <p:spPr>
              <a:xfrm>
                <a:off x="3899569" y="2252542"/>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5" name="Ink 94">
                <a:extLst>
                  <a:ext uri="{FF2B5EF4-FFF2-40B4-BE49-F238E27FC236}">
                    <a16:creationId xmlns:a16="http://schemas.microsoft.com/office/drawing/2014/main" id="{894605D3-AFA7-1AA8-F753-8BEFCDA663BB}"/>
                  </a:ext>
                </a:extLst>
              </p14:cNvPr>
              <p14:cNvContentPartPr/>
              <p14:nvPr/>
            </p14:nvContentPartPr>
            <p14:xfrm>
              <a:off x="3931953" y="3631677"/>
              <a:ext cx="303132" cy="45719"/>
            </p14:xfrm>
          </p:contentPart>
        </mc:Choice>
        <mc:Fallback xmlns="">
          <p:pic>
            <p:nvPicPr>
              <p:cNvPr id="95" name="Ink 94">
                <a:extLst>
                  <a:ext uri="{FF2B5EF4-FFF2-40B4-BE49-F238E27FC236}">
                    <a16:creationId xmlns:a16="http://schemas.microsoft.com/office/drawing/2014/main" id="{894605D3-AFA7-1AA8-F753-8BEFCDA663BB}"/>
                  </a:ext>
                </a:extLst>
              </p:cNvPr>
              <p:cNvPicPr/>
              <p:nvPr/>
            </p:nvPicPr>
            <p:blipFill>
              <a:blip r:embed="rId40"/>
              <a:stretch>
                <a:fillRect/>
              </a:stretch>
            </p:blipFill>
            <p:spPr>
              <a:xfrm>
                <a:off x="3922963" y="2488702"/>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1" name="Ink 110">
                <a:extLst>
                  <a:ext uri="{FF2B5EF4-FFF2-40B4-BE49-F238E27FC236}">
                    <a16:creationId xmlns:a16="http://schemas.microsoft.com/office/drawing/2014/main" id="{8F0E99C5-D5E3-8AB6-B3D9-04CCBDA9A4ED}"/>
                  </a:ext>
                </a:extLst>
              </p14:cNvPr>
              <p14:cNvContentPartPr/>
              <p14:nvPr/>
            </p14:nvContentPartPr>
            <p14:xfrm>
              <a:off x="675158" y="2619712"/>
              <a:ext cx="223724" cy="180339"/>
            </p14:xfrm>
          </p:contentPart>
        </mc:Choice>
        <mc:Fallback xmlns="">
          <p:pic>
            <p:nvPicPr>
              <p:cNvPr id="111" name="Ink 110">
                <a:extLst>
                  <a:ext uri="{FF2B5EF4-FFF2-40B4-BE49-F238E27FC236}">
                    <a16:creationId xmlns:a16="http://schemas.microsoft.com/office/drawing/2014/main" id="{8F0E99C5-D5E3-8AB6-B3D9-04CCBDA9A4ED}"/>
                  </a:ext>
                </a:extLst>
              </p:cNvPr>
              <p:cNvPicPr/>
              <p:nvPr/>
            </p:nvPicPr>
            <p:blipFill>
              <a:blip r:embed="rId42"/>
              <a:stretch>
                <a:fillRect/>
              </a:stretch>
            </p:blipFill>
            <p:spPr>
              <a:xfrm>
                <a:off x="666166" y="261071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5" name="Ink 114">
                <a:extLst>
                  <a:ext uri="{FF2B5EF4-FFF2-40B4-BE49-F238E27FC236}">
                    <a16:creationId xmlns:a16="http://schemas.microsoft.com/office/drawing/2014/main" id="{9E893BD8-24DF-4E68-54A0-533384385146}"/>
                  </a:ext>
                </a:extLst>
              </p14:cNvPr>
              <p14:cNvContentPartPr/>
              <p14:nvPr/>
            </p14:nvContentPartPr>
            <p14:xfrm>
              <a:off x="739409" y="2267002"/>
              <a:ext cx="202637" cy="175005"/>
            </p14:xfrm>
          </p:contentPart>
        </mc:Choice>
        <mc:Fallback xmlns="">
          <p:pic>
            <p:nvPicPr>
              <p:cNvPr id="115" name="Ink 114">
                <a:extLst>
                  <a:ext uri="{FF2B5EF4-FFF2-40B4-BE49-F238E27FC236}">
                    <a16:creationId xmlns:a16="http://schemas.microsoft.com/office/drawing/2014/main" id="{9E893BD8-24DF-4E68-54A0-533384385146}"/>
                  </a:ext>
                </a:extLst>
              </p:cNvPr>
              <p:cNvPicPr/>
              <p:nvPr/>
            </p:nvPicPr>
            <p:blipFill>
              <a:blip r:embed="rId44"/>
              <a:stretch>
                <a:fillRect/>
              </a:stretch>
            </p:blipFill>
            <p:spPr>
              <a:xfrm>
                <a:off x="730411" y="2258018"/>
                <a:ext cx="220273" cy="19261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6" name="Ink 115">
                <a:extLst>
                  <a:ext uri="{FF2B5EF4-FFF2-40B4-BE49-F238E27FC236}">
                    <a16:creationId xmlns:a16="http://schemas.microsoft.com/office/drawing/2014/main" id="{B6154400-21CC-AB43-1DDB-A44580424AE7}"/>
                  </a:ext>
                </a:extLst>
              </p14:cNvPr>
              <p14:cNvContentPartPr/>
              <p14:nvPr/>
            </p14:nvContentPartPr>
            <p14:xfrm>
              <a:off x="401022" y="2656792"/>
              <a:ext cx="182538" cy="133857"/>
            </p14:xfrm>
          </p:contentPart>
        </mc:Choice>
        <mc:Fallback xmlns="">
          <p:pic>
            <p:nvPicPr>
              <p:cNvPr id="116" name="Ink 115">
                <a:extLst>
                  <a:ext uri="{FF2B5EF4-FFF2-40B4-BE49-F238E27FC236}">
                    <a16:creationId xmlns:a16="http://schemas.microsoft.com/office/drawing/2014/main" id="{B6154400-21CC-AB43-1DDB-A44580424AE7}"/>
                  </a:ext>
                </a:extLst>
              </p:cNvPr>
              <p:cNvPicPr/>
              <p:nvPr/>
            </p:nvPicPr>
            <p:blipFill>
              <a:blip r:embed="rId46"/>
              <a:stretch>
                <a:fillRect/>
              </a:stretch>
            </p:blipFill>
            <p:spPr>
              <a:xfrm>
                <a:off x="392021" y="264779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9" name="Ink 118">
                <a:extLst>
                  <a:ext uri="{FF2B5EF4-FFF2-40B4-BE49-F238E27FC236}">
                    <a16:creationId xmlns:a16="http://schemas.microsoft.com/office/drawing/2014/main" id="{01363786-B7A4-1D0C-CE78-D8C15989E9B3}"/>
                  </a:ext>
                </a:extLst>
              </p14:cNvPr>
              <p14:cNvContentPartPr/>
              <p14:nvPr/>
            </p14:nvContentPartPr>
            <p14:xfrm>
              <a:off x="384218" y="2293282"/>
              <a:ext cx="136409" cy="122935"/>
            </p14:xfrm>
          </p:contentPart>
        </mc:Choice>
        <mc:Fallback xmlns="">
          <p:pic>
            <p:nvPicPr>
              <p:cNvPr id="119" name="Ink 118">
                <a:extLst>
                  <a:ext uri="{FF2B5EF4-FFF2-40B4-BE49-F238E27FC236}">
                    <a16:creationId xmlns:a16="http://schemas.microsoft.com/office/drawing/2014/main" id="{01363786-B7A4-1D0C-CE78-D8C15989E9B3}"/>
                  </a:ext>
                </a:extLst>
              </p:cNvPr>
              <p:cNvPicPr/>
              <p:nvPr/>
            </p:nvPicPr>
            <p:blipFill>
              <a:blip r:embed="rId48"/>
              <a:stretch>
                <a:fillRect/>
              </a:stretch>
            </p:blipFill>
            <p:spPr>
              <a:xfrm>
                <a:off x="375220" y="2284296"/>
                <a:ext cx="154045" cy="140548"/>
              </a:xfrm>
              <a:prstGeom prst="rect">
                <a:avLst/>
              </a:prstGeom>
            </p:spPr>
          </p:pic>
        </mc:Fallback>
      </mc:AlternateContent>
      <p:grpSp>
        <p:nvGrpSpPr>
          <p:cNvPr id="129" name="Group 128">
            <a:extLst>
              <a:ext uri="{FF2B5EF4-FFF2-40B4-BE49-F238E27FC236}">
                <a16:creationId xmlns:a16="http://schemas.microsoft.com/office/drawing/2014/main" id="{B88C2197-8E2F-4DA7-7F42-5CB4E071B864}"/>
              </a:ext>
            </a:extLst>
          </p:cNvPr>
          <p:cNvGrpSpPr/>
          <p:nvPr/>
        </p:nvGrpSpPr>
        <p:grpSpPr>
          <a:xfrm>
            <a:off x="536772" y="2305522"/>
            <a:ext cx="135421" cy="109219"/>
            <a:chOff x="566280" y="3532560"/>
            <a:chExt cx="147960" cy="154800"/>
          </a:xfrm>
        </p:grpSpPr>
        <mc:AlternateContent xmlns:mc="http://schemas.openxmlformats.org/markup-compatibility/2006" xmlns:p14="http://schemas.microsoft.com/office/powerpoint/2010/main">
          <mc:Choice Requires="p14">
            <p:contentPart p14:bwMode="auto" r:id="rId49">
              <p14:nvContentPartPr>
                <p14:cNvPr id="123" name="Ink 122">
                  <a:extLst>
                    <a:ext uri="{FF2B5EF4-FFF2-40B4-BE49-F238E27FC236}">
                      <a16:creationId xmlns:a16="http://schemas.microsoft.com/office/drawing/2014/main" id="{1A6A7B01-E55A-14B6-9908-931E1025CC81}"/>
                    </a:ext>
                  </a:extLst>
                </p14:cNvPr>
                <p14:cNvContentPartPr/>
                <p14:nvPr/>
              </p14:nvContentPartPr>
              <p14:xfrm>
                <a:off x="566280" y="3532560"/>
                <a:ext cx="147960" cy="360"/>
              </p14:xfrm>
            </p:contentPart>
          </mc:Choice>
          <mc:Fallback xmlns="">
            <p:pic>
              <p:nvPicPr>
                <p:cNvPr id="123" name="Ink 122">
                  <a:extLst>
                    <a:ext uri="{FF2B5EF4-FFF2-40B4-BE49-F238E27FC236}">
                      <a16:creationId xmlns:a16="http://schemas.microsoft.com/office/drawing/2014/main" id="{1A6A7B01-E55A-14B6-9908-931E1025CC81}"/>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4" name="Ink 123">
                  <a:extLst>
                    <a:ext uri="{FF2B5EF4-FFF2-40B4-BE49-F238E27FC236}">
                      <a16:creationId xmlns:a16="http://schemas.microsoft.com/office/drawing/2014/main" id="{D6BDD50D-F578-4126-AA29-9924ADF6F24D}"/>
                    </a:ext>
                  </a:extLst>
                </p14:cNvPr>
                <p14:cNvContentPartPr/>
                <p14:nvPr/>
              </p14:nvContentPartPr>
              <p14:xfrm>
                <a:off x="607680" y="3558120"/>
                <a:ext cx="360" cy="115560"/>
              </p14:xfrm>
            </p:contentPart>
          </mc:Choice>
          <mc:Fallback xmlns="">
            <p:pic>
              <p:nvPicPr>
                <p:cNvPr id="124" name="Ink 123">
                  <a:extLst>
                    <a:ext uri="{FF2B5EF4-FFF2-40B4-BE49-F238E27FC236}">
                      <a16:creationId xmlns:a16="http://schemas.microsoft.com/office/drawing/2014/main" id="{D6BDD50D-F578-4126-AA29-9924ADF6F24D}"/>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7" name="Ink 126">
                  <a:extLst>
                    <a:ext uri="{FF2B5EF4-FFF2-40B4-BE49-F238E27FC236}">
                      <a16:creationId xmlns:a16="http://schemas.microsoft.com/office/drawing/2014/main" id="{3C87A7BA-3859-C7D1-BD67-A4624F045D5D}"/>
                    </a:ext>
                  </a:extLst>
                </p14:cNvPr>
                <p14:cNvContentPartPr/>
                <p14:nvPr/>
              </p14:nvContentPartPr>
              <p14:xfrm>
                <a:off x="658800" y="3548040"/>
                <a:ext cx="9360" cy="139320"/>
              </p14:xfrm>
            </p:contentPart>
          </mc:Choice>
          <mc:Fallback xmlns="">
            <p:pic>
              <p:nvPicPr>
                <p:cNvPr id="127" name="Ink 126">
                  <a:extLst>
                    <a:ext uri="{FF2B5EF4-FFF2-40B4-BE49-F238E27FC236}">
                      <a16:creationId xmlns:a16="http://schemas.microsoft.com/office/drawing/2014/main" id="{3C87A7BA-3859-C7D1-BD67-A4624F045D5D}"/>
                    </a:ext>
                  </a:extLst>
                </p:cNvPr>
                <p:cNvPicPr/>
                <p:nvPr/>
              </p:nvPicPr>
              <p:blipFill>
                <a:blip r:embed="rId54"/>
                <a:stretch>
                  <a:fillRect/>
                </a:stretch>
              </p:blipFill>
              <p:spPr>
                <a:xfrm>
                  <a:off x="649050" y="3535328"/>
                  <a:ext cx="28470" cy="16423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130" name="Ink 129">
                <a:extLst>
                  <a:ext uri="{FF2B5EF4-FFF2-40B4-BE49-F238E27FC236}">
                    <a16:creationId xmlns:a16="http://schemas.microsoft.com/office/drawing/2014/main" id="{9B2E026F-3004-B721-3265-7F84782AEAE9}"/>
                  </a:ext>
                </a:extLst>
              </p14:cNvPr>
              <p14:cNvContentPartPr/>
              <p14:nvPr/>
            </p14:nvContentPartPr>
            <p14:xfrm>
              <a:off x="809920" y="2455642"/>
              <a:ext cx="3624" cy="152145"/>
            </p14:xfrm>
          </p:contentPart>
        </mc:Choice>
        <mc:Fallback xmlns="">
          <p:pic>
            <p:nvPicPr>
              <p:cNvPr id="130" name="Ink 129">
                <a:extLst>
                  <a:ext uri="{FF2B5EF4-FFF2-40B4-BE49-F238E27FC236}">
                    <a16:creationId xmlns:a16="http://schemas.microsoft.com/office/drawing/2014/main" id="{9B2E026F-3004-B721-3265-7F84782AEAE9}"/>
                  </a:ext>
                </a:extLst>
              </p:cNvPr>
              <p:cNvPicPr/>
              <p:nvPr/>
            </p:nvPicPr>
            <p:blipFill>
              <a:blip r:embed="rId56"/>
              <a:stretch>
                <a:fillRect/>
              </a:stretch>
            </p:blipFill>
            <p:spPr>
              <a:xfrm>
                <a:off x="801684" y="2446650"/>
                <a:ext cx="19767" cy="16976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1" name="Ink 130">
                <a:extLst>
                  <a:ext uri="{FF2B5EF4-FFF2-40B4-BE49-F238E27FC236}">
                    <a16:creationId xmlns:a16="http://schemas.microsoft.com/office/drawing/2014/main" id="{3999C3CF-5187-ADC4-FE9E-7808022DCCD3}"/>
                  </a:ext>
                </a:extLst>
              </p14:cNvPr>
              <p14:cNvContentPartPr/>
              <p14:nvPr/>
            </p14:nvContentPartPr>
            <p14:xfrm>
              <a:off x="4905194" y="2614132"/>
              <a:ext cx="223724" cy="180339"/>
            </p14:xfrm>
          </p:contentPart>
        </mc:Choice>
        <mc:Fallback xmlns="">
          <p:pic>
            <p:nvPicPr>
              <p:cNvPr id="131" name="Ink 130">
                <a:extLst>
                  <a:ext uri="{FF2B5EF4-FFF2-40B4-BE49-F238E27FC236}">
                    <a16:creationId xmlns:a16="http://schemas.microsoft.com/office/drawing/2014/main" id="{3999C3CF-5187-ADC4-FE9E-7808022DCCD3}"/>
                  </a:ext>
                </a:extLst>
              </p:cNvPr>
              <p:cNvPicPr/>
              <p:nvPr/>
            </p:nvPicPr>
            <p:blipFill>
              <a:blip r:embed="rId42"/>
              <a:stretch>
                <a:fillRect/>
              </a:stretch>
            </p:blipFill>
            <p:spPr>
              <a:xfrm>
                <a:off x="4896202" y="260513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2" name="Ink 131">
                <a:extLst>
                  <a:ext uri="{FF2B5EF4-FFF2-40B4-BE49-F238E27FC236}">
                    <a16:creationId xmlns:a16="http://schemas.microsoft.com/office/drawing/2014/main" id="{C9C0E197-D9AE-2AD8-AB91-1D6742613BEA}"/>
                  </a:ext>
                </a:extLst>
              </p14:cNvPr>
              <p14:cNvContentPartPr/>
              <p14:nvPr/>
            </p14:nvContentPartPr>
            <p14:xfrm>
              <a:off x="4269828" y="2614132"/>
              <a:ext cx="182538" cy="133857"/>
            </p14:xfrm>
          </p:contentPart>
        </mc:Choice>
        <mc:Fallback xmlns="">
          <p:pic>
            <p:nvPicPr>
              <p:cNvPr id="132" name="Ink 131">
                <a:extLst>
                  <a:ext uri="{FF2B5EF4-FFF2-40B4-BE49-F238E27FC236}">
                    <a16:creationId xmlns:a16="http://schemas.microsoft.com/office/drawing/2014/main" id="{C9C0E197-D9AE-2AD8-AB91-1D6742613BEA}"/>
                  </a:ext>
                </a:extLst>
              </p:cNvPr>
              <p:cNvPicPr/>
              <p:nvPr/>
            </p:nvPicPr>
            <p:blipFill>
              <a:blip r:embed="rId46"/>
              <a:stretch>
                <a:fillRect/>
              </a:stretch>
            </p:blipFill>
            <p:spPr>
              <a:xfrm>
                <a:off x="4260827" y="260513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40" name="Ink 139">
                <a:extLst>
                  <a:ext uri="{FF2B5EF4-FFF2-40B4-BE49-F238E27FC236}">
                    <a16:creationId xmlns:a16="http://schemas.microsoft.com/office/drawing/2014/main" id="{FFAB8D1F-16DD-4A4A-00BB-E3DD5F89147D}"/>
                  </a:ext>
                </a:extLst>
              </p14:cNvPr>
              <p14:cNvContentPartPr/>
              <p14:nvPr/>
            </p14:nvContentPartPr>
            <p14:xfrm>
              <a:off x="4588155" y="2625572"/>
              <a:ext cx="136409" cy="122935"/>
            </p14:xfrm>
          </p:contentPart>
        </mc:Choice>
        <mc:Fallback xmlns="">
          <p:pic>
            <p:nvPicPr>
              <p:cNvPr id="140" name="Ink 139">
                <a:extLst>
                  <a:ext uri="{FF2B5EF4-FFF2-40B4-BE49-F238E27FC236}">
                    <a16:creationId xmlns:a16="http://schemas.microsoft.com/office/drawing/2014/main" id="{FFAB8D1F-16DD-4A4A-00BB-E3DD5F89147D}"/>
                  </a:ext>
                </a:extLst>
              </p:cNvPr>
              <p:cNvPicPr/>
              <p:nvPr/>
            </p:nvPicPr>
            <p:blipFill>
              <a:blip r:embed="rId48"/>
              <a:stretch>
                <a:fillRect/>
              </a:stretch>
            </p:blipFill>
            <p:spPr>
              <a:xfrm>
                <a:off x="4579157" y="2616586"/>
                <a:ext cx="154045" cy="140548"/>
              </a:xfrm>
              <a:prstGeom prst="rect">
                <a:avLst/>
              </a:prstGeom>
            </p:spPr>
          </p:pic>
        </mc:Fallback>
      </mc:AlternateContent>
      <p:grpSp>
        <p:nvGrpSpPr>
          <p:cNvPr id="141" name="Group 140">
            <a:extLst>
              <a:ext uri="{FF2B5EF4-FFF2-40B4-BE49-F238E27FC236}">
                <a16:creationId xmlns:a16="http://schemas.microsoft.com/office/drawing/2014/main" id="{D82DAE8A-8BF1-10DA-F698-A0D9646ACB47}"/>
              </a:ext>
            </a:extLst>
          </p:cNvPr>
          <p:cNvGrpSpPr/>
          <p:nvPr/>
        </p:nvGrpSpPr>
        <p:grpSpPr>
          <a:xfrm>
            <a:off x="4740709" y="2637812"/>
            <a:ext cx="135421" cy="109219"/>
            <a:chOff x="566280" y="3532560"/>
            <a:chExt cx="147960" cy="154800"/>
          </a:xfrm>
        </p:grpSpPr>
        <mc:AlternateContent xmlns:mc="http://schemas.openxmlformats.org/markup-compatibility/2006" xmlns:p14="http://schemas.microsoft.com/office/powerpoint/2010/main">
          <mc:Choice Requires="p14">
            <p:contentPart p14:bwMode="auto" r:id="rId60">
              <p14:nvContentPartPr>
                <p14:cNvPr id="142" name="Ink 141">
                  <a:extLst>
                    <a:ext uri="{FF2B5EF4-FFF2-40B4-BE49-F238E27FC236}">
                      <a16:creationId xmlns:a16="http://schemas.microsoft.com/office/drawing/2014/main" id="{16380E4E-5FEE-117F-1012-713E63F22C59}"/>
                    </a:ext>
                  </a:extLst>
                </p14:cNvPr>
                <p14:cNvContentPartPr/>
                <p14:nvPr/>
              </p14:nvContentPartPr>
              <p14:xfrm>
                <a:off x="566280" y="3532560"/>
                <a:ext cx="147960" cy="360"/>
              </p14:xfrm>
            </p:contentPart>
          </mc:Choice>
          <mc:Fallback xmlns="">
            <p:pic>
              <p:nvPicPr>
                <p:cNvPr id="142" name="Ink 141">
                  <a:extLst>
                    <a:ext uri="{FF2B5EF4-FFF2-40B4-BE49-F238E27FC236}">
                      <a16:creationId xmlns:a16="http://schemas.microsoft.com/office/drawing/2014/main" id="{16380E4E-5FEE-117F-1012-713E63F22C59}"/>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43" name="Ink 142">
                  <a:extLst>
                    <a:ext uri="{FF2B5EF4-FFF2-40B4-BE49-F238E27FC236}">
                      <a16:creationId xmlns:a16="http://schemas.microsoft.com/office/drawing/2014/main" id="{CF9E1CAE-5001-26F2-8476-8D1190548C97}"/>
                    </a:ext>
                  </a:extLst>
                </p14:cNvPr>
                <p14:cNvContentPartPr/>
                <p14:nvPr/>
              </p14:nvContentPartPr>
              <p14:xfrm>
                <a:off x="607680" y="3558120"/>
                <a:ext cx="360" cy="115560"/>
              </p14:xfrm>
            </p:contentPart>
          </mc:Choice>
          <mc:Fallback xmlns="">
            <p:pic>
              <p:nvPicPr>
                <p:cNvPr id="143" name="Ink 142">
                  <a:extLst>
                    <a:ext uri="{FF2B5EF4-FFF2-40B4-BE49-F238E27FC236}">
                      <a16:creationId xmlns:a16="http://schemas.microsoft.com/office/drawing/2014/main" id="{CF9E1CAE-5001-26F2-8476-8D1190548C97}"/>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4" name="Ink 143">
                  <a:extLst>
                    <a:ext uri="{FF2B5EF4-FFF2-40B4-BE49-F238E27FC236}">
                      <a16:creationId xmlns:a16="http://schemas.microsoft.com/office/drawing/2014/main" id="{57F0C678-20BE-D1DC-89FE-30EFAE52D330}"/>
                    </a:ext>
                  </a:extLst>
                </p14:cNvPr>
                <p14:cNvContentPartPr/>
                <p14:nvPr/>
              </p14:nvContentPartPr>
              <p14:xfrm>
                <a:off x="658800" y="3548040"/>
                <a:ext cx="9360" cy="139320"/>
              </p14:xfrm>
            </p:contentPart>
          </mc:Choice>
          <mc:Fallback xmlns="">
            <p:pic>
              <p:nvPicPr>
                <p:cNvPr id="144" name="Ink 143">
                  <a:extLst>
                    <a:ext uri="{FF2B5EF4-FFF2-40B4-BE49-F238E27FC236}">
                      <a16:creationId xmlns:a16="http://schemas.microsoft.com/office/drawing/2014/main" id="{57F0C678-20BE-D1DC-89FE-30EFAE52D330}"/>
                    </a:ext>
                  </a:extLst>
                </p:cNvPr>
                <p:cNvPicPr/>
                <p:nvPr/>
              </p:nvPicPr>
              <p:blipFill>
                <a:blip r:embed="rId54"/>
                <a:stretch>
                  <a:fillRect/>
                </a:stretch>
              </p:blipFill>
              <p:spPr>
                <a:xfrm>
                  <a:off x="649050" y="3535328"/>
                  <a:ext cx="28470" cy="164235"/>
                </a:xfrm>
                <a:prstGeom prst="rect">
                  <a:avLst/>
                </a:prstGeom>
              </p:spPr>
            </p:pic>
          </mc:Fallback>
        </mc:AlternateContent>
      </p:grpSp>
      <p:sp>
        <p:nvSpPr>
          <p:cNvPr id="145" name="TextBox 144">
            <a:extLst>
              <a:ext uri="{FF2B5EF4-FFF2-40B4-BE49-F238E27FC236}">
                <a16:creationId xmlns:a16="http://schemas.microsoft.com/office/drawing/2014/main" id="{442C751F-BCBB-3E00-82E0-F9922EBF7243}"/>
              </a:ext>
            </a:extLst>
          </p:cNvPr>
          <p:cNvSpPr txBox="1"/>
          <p:nvPr/>
        </p:nvSpPr>
        <p:spPr>
          <a:xfrm>
            <a:off x="4789657" y="2587592"/>
            <a:ext cx="169075" cy="369332"/>
          </a:xfrm>
          <a:prstGeom prst="rect">
            <a:avLst/>
          </a:prstGeom>
          <a:noFill/>
        </p:spPr>
        <p:txBody>
          <a:bodyPr wrap="none" rtlCol="0">
            <a:spAutoFit/>
          </a:bodyPr>
          <a:lstStyle/>
          <a:p>
            <a:endParaRPr lang="en-US" dirty="0"/>
          </a:p>
        </p:txBody>
      </p:sp>
      <p:grpSp>
        <p:nvGrpSpPr>
          <p:cNvPr id="149" name="Group 148">
            <a:extLst>
              <a:ext uri="{FF2B5EF4-FFF2-40B4-BE49-F238E27FC236}">
                <a16:creationId xmlns:a16="http://schemas.microsoft.com/office/drawing/2014/main" id="{8EF75EB0-009E-819D-F4D9-220A0EEFA578}"/>
              </a:ext>
            </a:extLst>
          </p:cNvPr>
          <p:cNvGrpSpPr/>
          <p:nvPr/>
        </p:nvGrpSpPr>
        <p:grpSpPr>
          <a:xfrm>
            <a:off x="4466569" y="2690892"/>
            <a:ext cx="77101" cy="59944"/>
            <a:chOff x="4993120" y="4066520"/>
            <a:chExt cx="84240" cy="84960"/>
          </a:xfrm>
        </p:grpSpPr>
        <mc:AlternateContent xmlns:mc="http://schemas.openxmlformats.org/markup-compatibility/2006" xmlns:p14="http://schemas.microsoft.com/office/powerpoint/2010/main">
          <mc:Choice Requires="p14">
            <p:contentPart p14:bwMode="auto" r:id="rId63">
              <p14:nvContentPartPr>
                <p14:cNvPr id="146" name="Ink 145">
                  <a:extLst>
                    <a:ext uri="{FF2B5EF4-FFF2-40B4-BE49-F238E27FC236}">
                      <a16:creationId xmlns:a16="http://schemas.microsoft.com/office/drawing/2014/main" id="{93422A09-6462-3CA0-12F8-EFB6D8AA72EE}"/>
                    </a:ext>
                  </a:extLst>
                </p14:cNvPr>
                <p14:cNvContentPartPr/>
                <p14:nvPr/>
              </p14:nvContentPartPr>
              <p14:xfrm>
                <a:off x="4993120" y="4101080"/>
                <a:ext cx="84240" cy="360"/>
              </p14:xfrm>
            </p:contentPart>
          </mc:Choice>
          <mc:Fallback xmlns="">
            <p:pic>
              <p:nvPicPr>
                <p:cNvPr id="146" name="Ink 145">
                  <a:extLst>
                    <a:ext uri="{FF2B5EF4-FFF2-40B4-BE49-F238E27FC236}">
                      <a16:creationId xmlns:a16="http://schemas.microsoft.com/office/drawing/2014/main" id="{93422A09-6462-3CA0-12F8-EFB6D8AA72EE}"/>
                    </a:ext>
                  </a:extLst>
                </p:cNvPr>
                <p:cNvPicPr/>
                <p:nvPr/>
              </p:nvPicPr>
              <p:blipFill>
                <a:blip r:embed="rId64"/>
                <a:stretch>
                  <a:fillRect/>
                </a:stretch>
              </p:blipFill>
              <p:spPr>
                <a:xfrm>
                  <a:off x="4983279" y="4092080"/>
                  <a:ext cx="10352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7" name="Ink 146">
                  <a:extLst>
                    <a:ext uri="{FF2B5EF4-FFF2-40B4-BE49-F238E27FC236}">
                      <a16:creationId xmlns:a16="http://schemas.microsoft.com/office/drawing/2014/main" id="{B608167D-23A9-0F88-EC8A-E5FC82435D22}"/>
                    </a:ext>
                  </a:extLst>
                </p14:cNvPr>
                <p14:cNvContentPartPr/>
                <p14:nvPr/>
              </p14:nvContentPartPr>
              <p14:xfrm>
                <a:off x="5034160" y="4066520"/>
                <a:ext cx="14760" cy="84960"/>
              </p14:xfrm>
            </p:contentPart>
          </mc:Choice>
          <mc:Fallback xmlns="">
            <p:pic>
              <p:nvPicPr>
                <p:cNvPr id="147" name="Ink 146">
                  <a:extLst>
                    <a:ext uri="{FF2B5EF4-FFF2-40B4-BE49-F238E27FC236}">
                      <a16:creationId xmlns:a16="http://schemas.microsoft.com/office/drawing/2014/main" id="{B608167D-23A9-0F88-EC8A-E5FC82435D22}"/>
                    </a:ext>
                  </a:extLst>
                </p:cNvPr>
                <p:cNvPicPr/>
                <p:nvPr/>
              </p:nvPicPr>
              <p:blipFill>
                <a:blip r:embed="rId66"/>
                <a:stretch>
                  <a:fillRect/>
                </a:stretch>
              </p:blipFill>
              <p:spPr>
                <a:xfrm>
                  <a:off x="5024449" y="4053725"/>
                  <a:ext cx="33793" cy="110039"/>
                </a:xfrm>
                <a:prstGeom prst="rect">
                  <a:avLst/>
                </a:prstGeom>
              </p:spPr>
            </p:pic>
          </mc:Fallback>
        </mc:AlternateContent>
      </p:grpSp>
    </p:spTree>
    <p:extLst>
      <p:ext uri="{BB962C8B-B14F-4D97-AF65-F5344CB8AC3E}">
        <p14:creationId xmlns:p14="http://schemas.microsoft.com/office/powerpoint/2010/main" val="273796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87C00A0D-6D7E-A352-84EE-BE36A6888AE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5281EB44-F4EF-BCAD-2C56-CEAE50C0CC29}"/>
                  </a:ext>
                </a:extLst>
              </p14:cNvPr>
              <p14:cNvContentPartPr/>
              <p14:nvPr/>
            </p14:nvContentPartPr>
            <p14:xfrm>
              <a:off x="632160" y="466739"/>
              <a:ext cx="302760" cy="251640"/>
            </p14:xfrm>
          </p:contentPart>
        </mc:Choice>
        <mc:Fallback xmlns="">
          <p:pic>
            <p:nvPicPr>
              <p:cNvPr id="10" name="Ink 9">
                <a:extLst>
                  <a:ext uri="{FF2B5EF4-FFF2-40B4-BE49-F238E27FC236}">
                    <a16:creationId xmlns:a16="http://schemas.microsoft.com/office/drawing/2014/main" id="{5281EB44-F4EF-BCAD-2C56-CEAE50C0CC29}"/>
                  </a:ext>
                </a:extLst>
              </p:cNvPr>
              <p:cNvPicPr/>
              <p:nvPr/>
            </p:nvPicPr>
            <p:blipFill>
              <a:blip r:embed="rId3"/>
              <a:stretch>
                <a:fillRect/>
              </a:stretch>
            </p:blipFill>
            <p:spPr>
              <a:xfrm>
                <a:off x="623160" y="457739"/>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DA9057B7-6558-764F-BFFD-B5ED0AFD6E92}"/>
                  </a:ext>
                </a:extLst>
              </p14:cNvPr>
              <p14:cNvContentPartPr/>
              <p14:nvPr/>
            </p14:nvContentPartPr>
            <p14:xfrm>
              <a:off x="419400" y="294299"/>
              <a:ext cx="690840" cy="585000"/>
            </p14:xfrm>
          </p:contentPart>
        </mc:Choice>
        <mc:Fallback xmlns="">
          <p:pic>
            <p:nvPicPr>
              <p:cNvPr id="14" name="Ink 13">
                <a:extLst>
                  <a:ext uri="{FF2B5EF4-FFF2-40B4-BE49-F238E27FC236}">
                    <a16:creationId xmlns:a16="http://schemas.microsoft.com/office/drawing/2014/main" id="{DA9057B7-6558-764F-BFFD-B5ED0AFD6E92}"/>
                  </a:ext>
                </a:extLst>
              </p:cNvPr>
              <p:cNvPicPr/>
              <p:nvPr/>
            </p:nvPicPr>
            <p:blipFill>
              <a:blip r:embed="rId5"/>
              <a:stretch>
                <a:fillRect/>
              </a:stretch>
            </p:blipFill>
            <p:spPr>
              <a:xfrm>
                <a:off x="410400" y="285299"/>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D47252B6-1D74-503B-6C47-5FF9A1D7F85D}"/>
                  </a:ext>
                </a:extLst>
              </p14:cNvPr>
              <p14:cNvContentPartPr/>
              <p14:nvPr/>
            </p14:nvContentPartPr>
            <p14:xfrm>
              <a:off x="2199240" y="247499"/>
              <a:ext cx="451440" cy="441720"/>
            </p14:xfrm>
          </p:contentPart>
        </mc:Choice>
        <mc:Fallback xmlns="">
          <p:pic>
            <p:nvPicPr>
              <p:cNvPr id="16" name="Ink 15">
                <a:extLst>
                  <a:ext uri="{FF2B5EF4-FFF2-40B4-BE49-F238E27FC236}">
                    <a16:creationId xmlns:a16="http://schemas.microsoft.com/office/drawing/2014/main" id="{D47252B6-1D74-503B-6C47-5FF9A1D7F85D}"/>
                  </a:ext>
                </a:extLst>
              </p:cNvPr>
              <p:cNvPicPr/>
              <p:nvPr/>
            </p:nvPicPr>
            <p:blipFill>
              <a:blip r:embed="rId7"/>
              <a:stretch>
                <a:fillRect/>
              </a:stretch>
            </p:blipFill>
            <p:spPr>
              <a:xfrm>
                <a:off x="2190240" y="238506"/>
                <a:ext cx="469080" cy="4593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66621940-5C3C-6C05-C7DA-D7850F6F3292}"/>
                  </a:ext>
                </a:extLst>
              </p14:cNvPr>
              <p14:cNvContentPartPr/>
              <p14:nvPr/>
            </p14:nvContentPartPr>
            <p14:xfrm>
              <a:off x="2274444" y="1123231"/>
              <a:ext cx="302760" cy="251640"/>
            </p14:xfrm>
          </p:contentPart>
        </mc:Choice>
        <mc:Fallback xmlns="">
          <p:pic>
            <p:nvPicPr>
              <p:cNvPr id="18" name="Ink 17">
                <a:extLst>
                  <a:ext uri="{FF2B5EF4-FFF2-40B4-BE49-F238E27FC236}">
                    <a16:creationId xmlns:a16="http://schemas.microsoft.com/office/drawing/2014/main" id="{66621940-5C3C-6C05-C7DA-D7850F6F3292}"/>
                  </a:ext>
                </a:extLst>
              </p:cNvPr>
              <p:cNvPicPr/>
              <p:nvPr/>
            </p:nvPicPr>
            <p:blipFill>
              <a:blip r:embed="rId3"/>
              <a:stretch>
                <a:fillRect/>
              </a:stretch>
            </p:blipFill>
            <p:spPr>
              <a:xfrm>
                <a:off x="2265444" y="1114231"/>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4A2DF7A3-6821-5EFE-3365-D5859BD2078A}"/>
                  </a:ext>
                </a:extLst>
              </p14:cNvPr>
              <p14:cNvContentPartPr/>
              <p14:nvPr/>
            </p14:nvContentPartPr>
            <p14:xfrm>
              <a:off x="2061684" y="950791"/>
              <a:ext cx="690840" cy="585000"/>
            </p14:xfrm>
          </p:contentPart>
        </mc:Choice>
        <mc:Fallback xmlns="">
          <p:pic>
            <p:nvPicPr>
              <p:cNvPr id="19" name="Ink 18">
                <a:extLst>
                  <a:ext uri="{FF2B5EF4-FFF2-40B4-BE49-F238E27FC236}">
                    <a16:creationId xmlns:a16="http://schemas.microsoft.com/office/drawing/2014/main" id="{4A2DF7A3-6821-5EFE-3365-D5859BD2078A}"/>
                  </a:ext>
                </a:extLst>
              </p:cNvPr>
              <p:cNvPicPr/>
              <p:nvPr/>
            </p:nvPicPr>
            <p:blipFill>
              <a:blip r:embed="rId5"/>
              <a:stretch>
                <a:fillRect/>
              </a:stretch>
            </p:blipFill>
            <p:spPr>
              <a:xfrm>
                <a:off x="2052684" y="941791"/>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46FF435E-A551-9E35-DB44-D09733A63A6C}"/>
                  </a:ext>
                </a:extLst>
              </p14:cNvPr>
              <p14:cNvContentPartPr/>
              <p14:nvPr/>
            </p14:nvContentPartPr>
            <p14:xfrm>
              <a:off x="793080" y="918539"/>
              <a:ext cx="9000" cy="818280"/>
            </p14:xfrm>
          </p:contentPart>
        </mc:Choice>
        <mc:Fallback xmlns="">
          <p:pic>
            <p:nvPicPr>
              <p:cNvPr id="20" name="Ink 19">
                <a:extLst>
                  <a:ext uri="{FF2B5EF4-FFF2-40B4-BE49-F238E27FC236}">
                    <a16:creationId xmlns:a16="http://schemas.microsoft.com/office/drawing/2014/main" id="{46FF435E-A551-9E35-DB44-D09733A63A6C}"/>
                  </a:ext>
                </a:extLst>
              </p:cNvPr>
              <p:cNvPicPr/>
              <p:nvPr/>
            </p:nvPicPr>
            <p:blipFill>
              <a:blip r:embed="rId11"/>
              <a:stretch>
                <a:fillRect/>
              </a:stretch>
            </p:blipFill>
            <p:spPr>
              <a:xfrm>
                <a:off x="784080" y="909543"/>
                <a:ext cx="26640" cy="8359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F6CBB386-8C63-C12C-A42E-AB1E68ED508E}"/>
                  </a:ext>
                </a:extLst>
              </p14:cNvPr>
              <p14:cNvContentPartPr/>
              <p14:nvPr/>
            </p14:nvContentPartPr>
            <p14:xfrm>
              <a:off x="2447640" y="754379"/>
              <a:ext cx="15120" cy="194040"/>
            </p14:xfrm>
          </p:contentPart>
        </mc:Choice>
        <mc:Fallback xmlns="">
          <p:pic>
            <p:nvPicPr>
              <p:cNvPr id="21" name="Ink 20">
                <a:extLst>
                  <a:ext uri="{FF2B5EF4-FFF2-40B4-BE49-F238E27FC236}">
                    <a16:creationId xmlns:a16="http://schemas.microsoft.com/office/drawing/2014/main" id="{F6CBB386-8C63-C12C-A42E-AB1E68ED508E}"/>
                  </a:ext>
                </a:extLst>
              </p:cNvPr>
              <p:cNvPicPr/>
              <p:nvPr/>
            </p:nvPicPr>
            <p:blipFill>
              <a:blip r:embed="rId13"/>
              <a:stretch>
                <a:fillRect/>
              </a:stretch>
            </p:blipFill>
            <p:spPr>
              <a:xfrm>
                <a:off x="2438849" y="745396"/>
                <a:ext cx="32350" cy="2116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CE6E6DC0-1754-B1E5-9007-027A64F97730}"/>
                  </a:ext>
                </a:extLst>
              </p14:cNvPr>
              <p14:cNvContentPartPr/>
              <p14:nvPr/>
            </p14:nvContentPartPr>
            <p14:xfrm>
              <a:off x="2487960" y="1585619"/>
              <a:ext cx="16560" cy="215640"/>
            </p14:xfrm>
          </p:contentPart>
        </mc:Choice>
        <mc:Fallback xmlns="">
          <p:pic>
            <p:nvPicPr>
              <p:cNvPr id="22" name="Ink 21">
                <a:extLst>
                  <a:ext uri="{FF2B5EF4-FFF2-40B4-BE49-F238E27FC236}">
                    <a16:creationId xmlns:a16="http://schemas.microsoft.com/office/drawing/2014/main" id="{CE6E6DC0-1754-B1E5-9007-027A64F97730}"/>
                  </a:ext>
                </a:extLst>
              </p:cNvPr>
              <p:cNvPicPr/>
              <p:nvPr/>
            </p:nvPicPr>
            <p:blipFill>
              <a:blip r:embed="rId15"/>
              <a:stretch>
                <a:fillRect/>
              </a:stretch>
            </p:blipFill>
            <p:spPr>
              <a:xfrm>
                <a:off x="2478760" y="1576634"/>
                <a:ext cx="34592" cy="23325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DA657577-13B5-3C5D-228B-046ACB67AA8A}"/>
                  </a:ext>
                </a:extLst>
              </p14:cNvPr>
              <p14:cNvContentPartPr/>
              <p14:nvPr/>
            </p14:nvContentPartPr>
            <p14:xfrm>
              <a:off x="1376640" y="1041659"/>
              <a:ext cx="221760" cy="12240"/>
            </p14:xfrm>
          </p:contentPart>
        </mc:Choice>
        <mc:Fallback xmlns="">
          <p:pic>
            <p:nvPicPr>
              <p:cNvPr id="23" name="Ink 22">
                <a:extLst>
                  <a:ext uri="{FF2B5EF4-FFF2-40B4-BE49-F238E27FC236}">
                    <a16:creationId xmlns:a16="http://schemas.microsoft.com/office/drawing/2014/main" id="{DA657577-13B5-3C5D-228B-046ACB67AA8A}"/>
                  </a:ext>
                </a:extLst>
              </p:cNvPr>
              <p:cNvPicPr/>
              <p:nvPr/>
            </p:nvPicPr>
            <p:blipFill>
              <a:blip r:embed="rId17"/>
              <a:stretch>
                <a:fillRect/>
              </a:stretch>
            </p:blipFill>
            <p:spPr>
              <a:xfrm>
                <a:off x="1367640" y="1032659"/>
                <a:ext cx="239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3F8D726E-0001-B52A-AF69-217BB4A1A39E}"/>
                  </a:ext>
                </a:extLst>
              </p14:cNvPr>
              <p14:cNvContentPartPr/>
              <p14:nvPr/>
            </p14:nvContentPartPr>
            <p14:xfrm>
              <a:off x="1372680" y="1244699"/>
              <a:ext cx="261000" cy="16200"/>
            </p14:xfrm>
          </p:contentPart>
        </mc:Choice>
        <mc:Fallback xmlns="">
          <p:pic>
            <p:nvPicPr>
              <p:cNvPr id="25" name="Ink 24">
                <a:extLst>
                  <a:ext uri="{FF2B5EF4-FFF2-40B4-BE49-F238E27FC236}">
                    <a16:creationId xmlns:a16="http://schemas.microsoft.com/office/drawing/2014/main" id="{3F8D726E-0001-B52A-AF69-217BB4A1A39E}"/>
                  </a:ext>
                </a:extLst>
              </p:cNvPr>
              <p:cNvPicPr/>
              <p:nvPr/>
            </p:nvPicPr>
            <p:blipFill>
              <a:blip r:embed="rId19"/>
              <a:stretch>
                <a:fillRect/>
              </a:stretch>
            </p:blipFill>
            <p:spPr>
              <a:xfrm>
                <a:off x="1363680" y="1235699"/>
                <a:ext cx="278640" cy="33840"/>
              </a:xfrm>
              <a:prstGeom prst="rect">
                <a:avLst/>
              </a:prstGeom>
            </p:spPr>
          </p:pic>
        </mc:Fallback>
      </mc:AlternateContent>
      <p:sp>
        <p:nvSpPr>
          <p:cNvPr id="26" name="TextBox 25">
            <a:extLst>
              <a:ext uri="{FF2B5EF4-FFF2-40B4-BE49-F238E27FC236}">
                <a16:creationId xmlns:a16="http://schemas.microsoft.com/office/drawing/2014/main" id="{09AF3C54-22D0-F37E-6ADB-93F37816E247}"/>
              </a:ext>
            </a:extLst>
          </p:cNvPr>
          <p:cNvSpPr txBox="1"/>
          <p:nvPr/>
        </p:nvSpPr>
        <p:spPr>
          <a:xfrm>
            <a:off x="3408194" y="800065"/>
            <a:ext cx="5082032" cy="646331"/>
          </a:xfrm>
          <a:prstGeom prst="rect">
            <a:avLst/>
          </a:prstGeom>
          <a:noFill/>
        </p:spPr>
        <p:txBody>
          <a:bodyPr wrap="none" rtlCol="0">
            <a:spAutoFit/>
          </a:bodyPr>
          <a:lstStyle/>
          <a:p>
            <a:r>
              <a:rPr lang="en-US" sz="3600" b="1" dirty="0">
                <a:solidFill>
                  <a:schemeClr val="bg1"/>
                </a:solidFill>
                <a:latin typeface="The Hand" panose="03070502030502020204" pitchFamily="66" charset="0"/>
              </a:rPr>
              <a:t>Can’t be implemented deterministically. So let</a:t>
            </a:r>
          </a:p>
        </p:txBody>
      </p:sp>
      <p:grpSp>
        <p:nvGrpSpPr>
          <p:cNvPr id="78" name="Group 77">
            <a:extLst>
              <a:ext uri="{FF2B5EF4-FFF2-40B4-BE49-F238E27FC236}">
                <a16:creationId xmlns:a16="http://schemas.microsoft.com/office/drawing/2014/main" id="{6C09BFC3-1935-65ED-54D9-8E15D702DAD8}"/>
              </a:ext>
            </a:extLst>
          </p:cNvPr>
          <p:cNvGrpSpPr/>
          <p:nvPr/>
        </p:nvGrpSpPr>
        <p:grpSpPr>
          <a:xfrm>
            <a:off x="8504673" y="1104289"/>
            <a:ext cx="302040" cy="147827"/>
            <a:chOff x="541879" y="2685385"/>
            <a:chExt cx="302040" cy="209520"/>
          </a:xfrm>
        </p:grpSpPr>
        <mc:AlternateContent xmlns:mc="http://schemas.openxmlformats.org/markup-compatibility/2006" xmlns:p14="http://schemas.microsoft.com/office/powerpoint/2010/main">
          <mc:Choice Requires="p14">
            <p:contentPart p14:bwMode="auto" r:id="rId20">
              <p14:nvContentPartPr>
                <p14:cNvPr id="68" name="Ink 67">
                  <a:extLst>
                    <a:ext uri="{FF2B5EF4-FFF2-40B4-BE49-F238E27FC236}">
                      <a16:creationId xmlns:a16="http://schemas.microsoft.com/office/drawing/2014/main" id="{97E2D9B4-CE42-A4B8-6E5C-5536CFB3A615}"/>
                    </a:ext>
                  </a:extLst>
                </p14:cNvPr>
                <p14:cNvContentPartPr/>
                <p14:nvPr/>
              </p14:nvContentPartPr>
              <p14:xfrm>
                <a:off x="541879" y="2692945"/>
                <a:ext cx="157680" cy="201960"/>
              </p14:xfrm>
            </p:contentPart>
          </mc:Choice>
          <mc:Fallback xmlns="">
            <p:pic>
              <p:nvPicPr>
                <p:cNvPr id="68" name="Ink 67">
                  <a:extLst>
                    <a:ext uri="{FF2B5EF4-FFF2-40B4-BE49-F238E27FC236}">
                      <a16:creationId xmlns:a16="http://schemas.microsoft.com/office/drawing/2014/main" id="{97E2D9B4-CE42-A4B8-6E5C-5536CFB3A615}"/>
                    </a:ext>
                  </a:extLst>
                </p:cNvPr>
                <p:cNvPicPr/>
                <p:nvPr/>
              </p:nvPicPr>
              <p:blipFill>
                <a:blip r:embed="rId21"/>
                <a:stretch>
                  <a:fillRect/>
                </a:stretch>
              </p:blipFill>
              <p:spPr>
                <a:xfrm>
                  <a:off x="532879" y="2680195"/>
                  <a:ext cx="175320" cy="2269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Ink 68">
                  <a:extLst>
                    <a:ext uri="{FF2B5EF4-FFF2-40B4-BE49-F238E27FC236}">
                      <a16:creationId xmlns:a16="http://schemas.microsoft.com/office/drawing/2014/main" id="{C865A7EE-8A38-191A-9967-91BA73C4F5A2}"/>
                    </a:ext>
                  </a:extLst>
                </p14:cNvPr>
                <p14:cNvContentPartPr/>
                <p14:nvPr/>
              </p14:nvContentPartPr>
              <p14:xfrm>
                <a:off x="759319" y="2685385"/>
                <a:ext cx="76320" cy="171000"/>
              </p14:xfrm>
            </p:contentPart>
          </mc:Choice>
          <mc:Fallback xmlns="">
            <p:pic>
              <p:nvPicPr>
                <p:cNvPr id="69" name="Ink 68">
                  <a:extLst>
                    <a:ext uri="{FF2B5EF4-FFF2-40B4-BE49-F238E27FC236}">
                      <a16:creationId xmlns:a16="http://schemas.microsoft.com/office/drawing/2014/main" id="{C865A7EE-8A38-191A-9967-91BA73C4F5A2}"/>
                    </a:ext>
                  </a:extLst>
                </p:cNvPr>
                <p:cNvPicPr/>
                <p:nvPr/>
              </p:nvPicPr>
              <p:blipFill>
                <a:blip r:embed="rId23"/>
                <a:stretch>
                  <a:fillRect/>
                </a:stretch>
              </p:blipFill>
              <p:spPr>
                <a:xfrm>
                  <a:off x="750319" y="2672624"/>
                  <a:ext cx="93960" cy="19601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6" name="Ink 75">
                  <a:extLst>
                    <a:ext uri="{FF2B5EF4-FFF2-40B4-BE49-F238E27FC236}">
                      <a16:creationId xmlns:a16="http://schemas.microsoft.com/office/drawing/2014/main" id="{1651F2E8-F1CF-DA1F-4ACE-47122F417B3F}"/>
                    </a:ext>
                  </a:extLst>
                </p14:cNvPr>
                <p14:cNvContentPartPr/>
                <p14:nvPr/>
              </p14:nvContentPartPr>
              <p14:xfrm>
                <a:off x="779479" y="2781865"/>
                <a:ext cx="64440" cy="360"/>
              </p14:xfrm>
            </p:contentPart>
          </mc:Choice>
          <mc:Fallback xmlns="">
            <p:pic>
              <p:nvPicPr>
                <p:cNvPr id="76" name="Ink 75">
                  <a:extLst>
                    <a:ext uri="{FF2B5EF4-FFF2-40B4-BE49-F238E27FC236}">
                      <a16:creationId xmlns:a16="http://schemas.microsoft.com/office/drawing/2014/main" id="{1651F2E8-F1CF-DA1F-4ACE-47122F417B3F}"/>
                    </a:ext>
                  </a:extLst>
                </p:cNvPr>
                <p:cNvPicPr/>
                <p:nvPr/>
              </p:nvPicPr>
              <p:blipFill>
                <a:blip r:embed="rId25"/>
                <a:stretch>
                  <a:fillRect/>
                </a:stretch>
              </p:blipFill>
              <p:spPr>
                <a:xfrm>
                  <a:off x="770479" y="2772865"/>
                  <a:ext cx="82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9ED2B49A-542B-BA95-92AD-F21902CA0629}"/>
                  </a:ext>
                </a:extLst>
              </p14:cNvPr>
              <p14:cNvContentPartPr/>
              <p14:nvPr/>
            </p14:nvContentPartPr>
            <p14:xfrm>
              <a:off x="8932713" y="1012849"/>
              <a:ext cx="118080" cy="199643"/>
            </p14:xfrm>
          </p:contentPart>
        </mc:Choice>
        <mc:Fallback xmlns="">
          <p:pic>
            <p:nvPicPr>
              <p:cNvPr id="79" name="Ink 78">
                <a:extLst>
                  <a:ext uri="{FF2B5EF4-FFF2-40B4-BE49-F238E27FC236}">
                    <a16:creationId xmlns:a16="http://schemas.microsoft.com/office/drawing/2014/main" id="{9ED2B49A-542B-BA95-92AD-F21902CA0629}"/>
                  </a:ext>
                </a:extLst>
              </p:cNvPr>
              <p:cNvPicPr/>
              <p:nvPr/>
            </p:nvPicPr>
            <p:blipFill>
              <a:blip r:embed="rId27"/>
              <a:stretch>
                <a:fillRect/>
              </a:stretch>
            </p:blipFill>
            <p:spPr>
              <a:xfrm>
                <a:off x="8923713" y="1003856"/>
                <a:ext cx="135720" cy="217269"/>
              </a:xfrm>
              <a:prstGeom prst="rect">
                <a:avLst/>
              </a:prstGeom>
            </p:spPr>
          </p:pic>
        </mc:Fallback>
      </mc:AlternateContent>
      <p:grpSp>
        <p:nvGrpSpPr>
          <p:cNvPr id="91" name="Group 90">
            <a:extLst>
              <a:ext uri="{FF2B5EF4-FFF2-40B4-BE49-F238E27FC236}">
                <a16:creationId xmlns:a16="http://schemas.microsoft.com/office/drawing/2014/main" id="{159718FF-FE58-6057-590F-A1AB0AA0F0A5}"/>
              </a:ext>
            </a:extLst>
          </p:cNvPr>
          <p:cNvGrpSpPr/>
          <p:nvPr/>
        </p:nvGrpSpPr>
        <p:grpSpPr>
          <a:xfrm>
            <a:off x="9097953" y="971809"/>
            <a:ext cx="413640" cy="213105"/>
            <a:chOff x="1135159" y="2552905"/>
            <a:chExt cx="413640" cy="302040"/>
          </a:xfrm>
        </p:grpSpPr>
        <mc:AlternateContent xmlns:mc="http://schemas.openxmlformats.org/markup-compatibility/2006" xmlns:p14="http://schemas.microsoft.com/office/powerpoint/2010/main">
          <mc:Choice Requires="p14">
            <p:contentPart p14:bwMode="auto" r:id="rId28">
              <p14:nvContentPartPr>
                <p14:cNvPr id="81" name="Ink 80">
                  <a:extLst>
                    <a:ext uri="{FF2B5EF4-FFF2-40B4-BE49-F238E27FC236}">
                      <a16:creationId xmlns:a16="http://schemas.microsoft.com/office/drawing/2014/main" id="{B7B5AF18-8FCD-F4C9-CC9C-295EBB820D13}"/>
                    </a:ext>
                  </a:extLst>
                </p14:cNvPr>
                <p14:cNvContentPartPr/>
                <p14:nvPr/>
              </p14:nvContentPartPr>
              <p14:xfrm>
                <a:off x="1135159" y="2584585"/>
                <a:ext cx="123840" cy="213120"/>
              </p14:xfrm>
            </p:contentPart>
          </mc:Choice>
          <mc:Fallback xmlns="">
            <p:pic>
              <p:nvPicPr>
                <p:cNvPr id="81" name="Ink 80">
                  <a:extLst>
                    <a:ext uri="{FF2B5EF4-FFF2-40B4-BE49-F238E27FC236}">
                      <a16:creationId xmlns:a16="http://schemas.microsoft.com/office/drawing/2014/main" id="{B7B5AF18-8FCD-F4C9-CC9C-295EBB820D13}"/>
                    </a:ext>
                  </a:extLst>
                </p:cNvPr>
                <p:cNvPicPr/>
                <p:nvPr/>
              </p:nvPicPr>
              <p:blipFill>
                <a:blip r:embed="rId29"/>
                <a:stretch>
                  <a:fillRect/>
                </a:stretch>
              </p:blipFill>
              <p:spPr>
                <a:xfrm>
                  <a:off x="1126159" y="2571839"/>
                  <a:ext cx="141480" cy="23810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FAF71739-DD2A-A280-E7E0-EEE11DC90E60}"/>
                    </a:ext>
                  </a:extLst>
                </p14:cNvPr>
                <p14:cNvContentPartPr/>
                <p14:nvPr/>
              </p14:nvContentPartPr>
              <p14:xfrm>
                <a:off x="1261879" y="2790145"/>
                <a:ext cx="51480" cy="64800"/>
              </p14:xfrm>
            </p:contentPart>
          </mc:Choice>
          <mc:Fallback xmlns="">
            <p:pic>
              <p:nvPicPr>
                <p:cNvPr id="82" name="Ink 81">
                  <a:extLst>
                    <a:ext uri="{FF2B5EF4-FFF2-40B4-BE49-F238E27FC236}">
                      <a16:creationId xmlns:a16="http://schemas.microsoft.com/office/drawing/2014/main" id="{FAF71739-DD2A-A280-E7E0-EEE11DC90E60}"/>
                    </a:ext>
                  </a:extLst>
                </p:cNvPr>
                <p:cNvPicPr/>
                <p:nvPr/>
              </p:nvPicPr>
              <p:blipFill>
                <a:blip r:embed="rId31"/>
                <a:stretch>
                  <a:fillRect/>
                </a:stretch>
              </p:blipFill>
              <p:spPr>
                <a:xfrm>
                  <a:off x="1252879" y="2777389"/>
                  <a:ext cx="69120" cy="8980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5" name="Ink 84">
                  <a:extLst>
                    <a:ext uri="{FF2B5EF4-FFF2-40B4-BE49-F238E27FC236}">
                      <a16:creationId xmlns:a16="http://schemas.microsoft.com/office/drawing/2014/main" id="{0D871CB6-D1FA-0122-74E1-AA0375E715C1}"/>
                    </a:ext>
                  </a:extLst>
                </p14:cNvPr>
                <p14:cNvContentPartPr/>
                <p14:nvPr/>
              </p14:nvContentPartPr>
              <p14:xfrm>
                <a:off x="1380319" y="2609425"/>
                <a:ext cx="30960" cy="228240"/>
              </p14:xfrm>
            </p:contentPart>
          </mc:Choice>
          <mc:Fallback xmlns="">
            <p:pic>
              <p:nvPicPr>
                <p:cNvPr id="85" name="Ink 84">
                  <a:extLst>
                    <a:ext uri="{FF2B5EF4-FFF2-40B4-BE49-F238E27FC236}">
                      <a16:creationId xmlns:a16="http://schemas.microsoft.com/office/drawing/2014/main" id="{0D871CB6-D1FA-0122-74E1-AA0375E715C1}"/>
                    </a:ext>
                  </a:extLst>
                </p:cNvPr>
                <p:cNvPicPr/>
                <p:nvPr/>
              </p:nvPicPr>
              <p:blipFill>
                <a:blip r:embed="rId33"/>
                <a:stretch>
                  <a:fillRect/>
                </a:stretch>
              </p:blipFill>
              <p:spPr>
                <a:xfrm>
                  <a:off x="1371319" y="2596688"/>
                  <a:ext cx="48600" cy="2532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335EEC4F-CE93-EB4C-779A-282C8D785421}"/>
                    </a:ext>
                  </a:extLst>
                </p14:cNvPr>
                <p14:cNvContentPartPr/>
                <p14:nvPr/>
              </p14:nvContentPartPr>
              <p14:xfrm>
                <a:off x="1463119" y="2552905"/>
                <a:ext cx="85680" cy="272880"/>
              </p14:xfrm>
            </p:contentPart>
          </mc:Choice>
          <mc:Fallback xmlns="">
            <p:pic>
              <p:nvPicPr>
                <p:cNvPr id="89" name="Ink 88">
                  <a:extLst>
                    <a:ext uri="{FF2B5EF4-FFF2-40B4-BE49-F238E27FC236}">
                      <a16:creationId xmlns:a16="http://schemas.microsoft.com/office/drawing/2014/main" id="{335EEC4F-CE93-EB4C-779A-282C8D785421}"/>
                    </a:ext>
                  </a:extLst>
                </p:cNvPr>
                <p:cNvPicPr/>
                <p:nvPr/>
              </p:nvPicPr>
              <p:blipFill>
                <a:blip r:embed="rId35"/>
                <a:stretch>
                  <a:fillRect/>
                </a:stretch>
              </p:blipFill>
              <p:spPr>
                <a:xfrm>
                  <a:off x="1454119" y="2540154"/>
                  <a:ext cx="103320" cy="297873"/>
                </a:xfrm>
                <a:prstGeom prst="rect">
                  <a:avLst/>
                </a:prstGeom>
              </p:spPr>
            </p:pic>
          </mc:Fallback>
        </mc:AlternateContent>
      </p:grpSp>
      <p:pic>
        <p:nvPicPr>
          <p:cNvPr id="27" name="Picture 26">
            <a:extLst>
              <a:ext uri="{FF2B5EF4-FFF2-40B4-BE49-F238E27FC236}">
                <a16:creationId xmlns:a16="http://schemas.microsoft.com/office/drawing/2014/main" id="{91764CD4-7BAE-A8BD-0E18-15E0A4742FF2}"/>
              </a:ext>
            </a:extLst>
          </p:cNvPr>
          <p:cNvPicPr>
            <a:picLocks noChangeAspect="1"/>
          </p:cNvPicPr>
          <p:nvPr/>
        </p:nvPicPr>
        <p:blipFill>
          <a:blip r:embed="rId36"/>
          <a:srcRect l="969" t="30300" r="74417" b="14807"/>
          <a:stretch/>
        </p:blipFill>
        <p:spPr>
          <a:xfrm>
            <a:off x="218093" y="2815201"/>
            <a:ext cx="3374701" cy="1563942"/>
          </a:xfrm>
          <a:prstGeom prst="rect">
            <a:avLst/>
          </a:prstGeom>
        </p:spPr>
      </p:pic>
      <p:pic>
        <p:nvPicPr>
          <p:cNvPr id="92" name="Picture 91">
            <a:extLst>
              <a:ext uri="{FF2B5EF4-FFF2-40B4-BE49-F238E27FC236}">
                <a16:creationId xmlns:a16="http://schemas.microsoft.com/office/drawing/2014/main" id="{2F4BB01C-D272-B3E5-9AB7-A4D156C4B209}"/>
              </a:ext>
            </a:extLst>
          </p:cNvPr>
          <p:cNvPicPr>
            <a:picLocks noChangeAspect="1"/>
          </p:cNvPicPr>
          <p:nvPr/>
        </p:nvPicPr>
        <p:blipFill>
          <a:blip r:embed="rId36"/>
          <a:srcRect l="969" t="30300" r="74417" b="14807"/>
          <a:stretch/>
        </p:blipFill>
        <p:spPr>
          <a:xfrm>
            <a:off x="4452366" y="2815201"/>
            <a:ext cx="3374701" cy="1563942"/>
          </a:xfrm>
          <a:prstGeom prst="rect">
            <a:avLst/>
          </a:prstGeom>
        </p:spPr>
      </p:pic>
      <mc:AlternateContent xmlns:mc="http://schemas.openxmlformats.org/markup-compatibility/2006" xmlns:p14="http://schemas.microsoft.com/office/powerpoint/2010/main">
        <mc:Choice Requires="p14">
          <p:contentPart p14:bwMode="auto" r:id="rId37">
            <p14:nvContentPartPr>
              <p14:cNvPr id="94" name="Ink 93">
                <a:extLst>
                  <a:ext uri="{FF2B5EF4-FFF2-40B4-BE49-F238E27FC236}">
                    <a16:creationId xmlns:a16="http://schemas.microsoft.com/office/drawing/2014/main" id="{1F93A659-4F7C-5CF7-598A-8456D08CAA7F}"/>
                  </a:ext>
                </a:extLst>
              </p14:cNvPr>
              <p14:cNvContentPartPr/>
              <p14:nvPr/>
            </p14:nvContentPartPr>
            <p14:xfrm>
              <a:off x="3908559" y="3395517"/>
              <a:ext cx="326525" cy="45719"/>
            </p14:xfrm>
          </p:contentPart>
        </mc:Choice>
        <mc:Fallback xmlns="">
          <p:pic>
            <p:nvPicPr>
              <p:cNvPr id="94" name="Ink 93">
                <a:extLst>
                  <a:ext uri="{FF2B5EF4-FFF2-40B4-BE49-F238E27FC236}">
                    <a16:creationId xmlns:a16="http://schemas.microsoft.com/office/drawing/2014/main" id="{1F93A659-4F7C-5CF7-598A-8456D08CAA7F}"/>
                  </a:ext>
                </a:extLst>
              </p:cNvPr>
              <p:cNvPicPr/>
              <p:nvPr/>
            </p:nvPicPr>
            <p:blipFill>
              <a:blip r:embed="rId38"/>
              <a:stretch>
                <a:fillRect/>
              </a:stretch>
            </p:blipFill>
            <p:spPr>
              <a:xfrm>
                <a:off x="3899569" y="2252542"/>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5" name="Ink 94">
                <a:extLst>
                  <a:ext uri="{FF2B5EF4-FFF2-40B4-BE49-F238E27FC236}">
                    <a16:creationId xmlns:a16="http://schemas.microsoft.com/office/drawing/2014/main" id="{A32323E5-C094-C955-693A-3ABC7AAFB4DC}"/>
                  </a:ext>
                </a:extLst>
              </p14:cNvPr>
              <p14:cNvContentPartPr/>
              <p14:nvPr/>
            </p14:nvContentPartPr>
            <p14:xfrm>
              <a:off x="3931953" y="3631677"/>
              <a:ext cx="303132" cy="45719"/>
            </p14:xfrm>
          </p:contentPart>
        </mc:Choice>
        <mc:Fallback xmlns="">
          <p:pic>
            <p:nvPicPr>
              <p:cNvPr id="95" name="Ink 94">
                <a:extLst>
                  <a:ext uri="{FF2B5EF4-FFF2-40B4-BE49-F238E27FC236}">
                    <a16:creationId xmlns:a16="http://schemas.microsoft.com/office/drawing/2014/main" id="{A32323E5-C094-C955-693A-3ABC7AAFB4DC}"/>
                  </a:ext>
                </a:extLst>
              </p:cNvPr>
              <p:cNvPicPr/>
              <p:nvPr/>
            </p:nvPicPr>
            <p:blipFill>
              <a:blip r:embed="rId40"/>
              <a:stretch>
                <a:fillRect/>
              </a:stretch>
            </p:blipFill>
            <p:spPr>
              <a:xfrm>
                <a:off x="3922963" y="2488702"/>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1" name="Ink 110">
                <a:extLst>
                  <a:ext uri="{FF2B5EF4-FFF2-40B4-BE49-F238E27FC236}">
                    <a16:creationId xmlns:a16="http://schemas.microsoft.com/office/drawing/2014/main" id="{01C195BB-A1B5-5558-4859-0AC1A8DFFD08}"/>
                  </a:ext>
                </a:extLst>
              </p14:cNvPr>
              <p14:cNvContentPartPr/>
              <p14:nvPr/>
            </p14:nvContentPartPr>
            <p14:xfrm>
              <a:off x="675158" y="2619712"/>
              <a:ext cx="223724" cy="180339"/>
            </p14:xfrm>
          </p:contentPart>
        </mc:Choice>
        <mc:Fallback xmlns="">
          <p:pic>
            <p:nvPicPr>
              <p:cNvPr id="111" name="Ink 110">
                <a:extLst>
                  <a:ext uri="{FF2B5EF4-FFF2-40B4-BE49-F238E27FC236}">
                    <a16:creationId xmlns:a16="http://schemas.microsoft.com/office/drawing/2014/main" id="{01C195BB-A1B5-5558-4859-0AC1A8DFFD08}"/>
                  </a:ext>
                </a:extLst>
              </p:cNvPr>
              <p:cNvPicPr/>
              <p:nvPr/>
            </p:nvPicPr>
            <p:blipFill>
              <a:blip r:embed="rId42"/>
              <a:stretch>
                <a:fillRect/>
              </a:stretch>
            </p:blipFill>
            <p:spPr>
              <a:xfrm>
                <a:off x="666166" y="261071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5" name="Ink 114">
                <a:extLst>
                  <a:ext uri="{FF2B5EF4-FFF2-40B4-BE49-F238E27FC236}">
                    <a16:creationId xmlns:a16="http://schemas.microsoft.com/office/drawing/2014/main" id="{BA788093-0CB5-2569-3400-6868BC07099A}"/>
                  </a:ext>
                </a:extLst>
              </p14:cNvPr>
              <p14:cNvContentPartPr/>
              <p14:nvPr/>
            </p14:nvContentPartPr>
            <p14:xfrm>
              <a:off x="739409" y="2267002"/>
              <a:ext cx="202637" cy="175005"/>
            </p14:xfrm>
          </p:contentPart>
        </mc:Choice>
        <mc:Fallback xmlns="">
          <p:pic>
            <p:nvPicPr>
              <p:cNvPr id="115" name="Ink 114">
                <a:extLst>
                  <a:ext uri="{FF2B5EF4-FFF2-40B4-BE49-F238E27FC236}">
                    <a16:creationId xmlns:a16="http://schemas.microsoft.com/office/drawing/2014/main" id="{BA788093-0CB5-2569-3400-6868BC07099A}"/>
                  </a:ext>
                </a:extLst>
              </p:cNvPr>
              <p:cNvPicPr/>
              <p:nvPr/>
            </p:nvPicPr>
            <p:blipFill>
              <a:blip r:embed="rId44"/>
              <a:stretch>
                <a:fillRect/>
              </a:stretch>
            </p:blipFill>
            <p:spPr>
              <a:xfrm>
                <a:off x="730411" y="2258018"/>
                <a:ext cx="220273" cy="19261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6" name="Ink 115">
                <a:extLst>
                  <a:ext uri="{FF2B5EF4-FFF2-40B4-BE49-F238E27FC236}">
                    <a16:creationId xmlns:a16="http://schemas.microsoft.com/office/drawing/2014/main" id="{78ACD150-26AE-5DBC-F36A-12C914358A1C}"/>
                  </a:ext>
                </a:extLst>
              </p14:cNvPr>
              <p14:cNvContentPartPr/>
              <p14:nvPr/>
            </p14:nvContentPartPr>
            <p14:xfrm>
              <a:off x="401022" y="2656792"/>
              <a:ext cx="182538" cy="133857"/>
            </p14:xfrm>
          </p:contentPart>
        </mc:Choice>
        <mc:Fallback xmlns="">
          <p:pic>
            <p:nvPicPr>
              <p:cNvPr id="116" name="Ink 115">
                <a:extLst>
                  <a:ext uri="{FF2B5EF4-FFF2-40B4-BE49-F238E27FC236}">
                    <a16:creationId xmlns:a16="http://schemas.microsoft.com/office/drawing/2014/main" id="{78ACD150-26AE-5DBC-F36A-12C914358A1C}"/>
                  </a:ext>
                </a:extLst>
              </p:cNvPr>
              <p:cNvPicPr/>
              <p:nvPr/>
            </p:nvPicPr>
            <p:blipFill>
              <a:blip r:embed="rId46"/>
              <a:stretch>
                <a:fillRect/>
              </a:stretch>
            </p:blipFill>
            <p:spPr>
              <a:xfrm>
                <a:off x="392021" y="264779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9" name="Ink 118">
                <a:extLst>
                  <a:ext uri="{FF2B5EF4-FFF2-40B4-BE49-F238E27FC236}">
                    <a16:creationId xmlns:a16="http://schemas.microsoft.com/office/drawing/2014/main" id="{E5F0A4C7-5017-E05B-B8BA-9C1D0CF8F911}"/>
                  </a:ext>
                </a:extLst>
              </p14:cNvPr>
              <p14:cNvContentPartPr/>
              <p14:nvPr/>
            </p14:nvContentPartPr>
            <p14:xfrm>
              <a:off x="384218" y="2293282"/>
              <a:ext cx="136409" cy="122935"/>
            </p14:xfrm>
          </p:contentPart>
        </mc:Choice>
        <mc:Fallback xmlns="">
          <p:pic>
            <p:nvPicPr>
              <p:cNvPr id="119" name="Ink 118">
                <a:extLst>
                  <a:ext uri="{FF2B5EF4-FFF2-40B4-BE49-F238E27FC236}">
                    <a16:creationId xmlns:a16="http://schemas.microsoft.com/office/drawing/2014/main" id="{E5F0A4C7-5017-E05B-B8BA-9C1D0CF8F911}"/>
                  </a:ext>
                </a:extLst>
              </p:cNvPr>
              <p:cNvPicPr/>
              <p:nvPr/>
            </p:nvPicPr>
            <p:blipFill>
              <a:blip r:embed="rId48"/>
              <a:stretch>
                <a:fillRect/>
              </a:stretch>
            </p:blipFill>
            <p:spPr>
              <a:xfrm>
                <a:off x="375220" y="2284296"/>
                <a:ext cx="154045" cy="140548"/>
              </a:xfrm>
              <a:prstGeom prst="rect">
                <a:avLst/>
              </a:prstGeom>
            </p:spPr>
          </p:pic>
        </mc:Fallback>
      </mc:AlternateContent>
      <p:grpSp>
        <p:nvGrpSpPr>
          <p:cNvPr id="129" name="Group 128">
            <a:extLst>
              <a:ext uri="{FF2B5EF4-FFF2-40B4-BE49-F238E27FC236}">
                <a16:creationId xmlns:a16="http://schemas.microsoft.com/office/drawing/2014/main" id="{232CC259-9ED8-812B-E1C3-EFAFD566DF8A}"/>
              </a:ext>
            </a:extLst>
          </p:cNvPr>
          <p:cNvGrpSpPr/>
          <p:nvPr/>
        </p:nvGrpSpPr>
        <p:grpSpPr>
          <a:xfrm>
            <a:off x="536772" y="2305522"/>
            <a:ext cx="135421" cy="109219"/>
            <a:chOff x="566280" y="3532560"/>
            <a:chExt cx="147960" cy="154800"/>
          </a:xfrm>
        </p:grpSpPr>
        <mc:AlternateContent xmlns:mc="http://schemas.openxmlformats.org/markup-compatibility/2006" xmlns:p14="http://schemas.microsoft.com/office/powerpoint/2010/main">
          <mc:Choice Requires="p14">
            <p:contentPart p14:bwMode="auto" r:id="rId49">
              <p14:nvContentPartPr>
                <p14:cNvPr id="123" name="Ink 122">
                  <a:extLst>
                    <a:ext uri="{FF2B5EF4-FFF2-40B4-BE49-F238E27FC236}">
                      <a16:creationId xmlns:a16="http://schemas.microsoft.com/office/drawing/2014/main" id="{713A3DFF-035A-EB3F-8439-75F769F5C305}"/>
                    </a:ext>
                  </a:extLst>
                </p14:cNvPr>
                <p14:cNvContentPartPr/>
                <p14:nvPr/>
              </p14:nvContentPartPr>
              <p14:xfrm>
                <a:off x="566280" y="3532560"/>
                <a:ext cx="147960" cy="360"/>
              </p14:xfrm>
            </p:contentPart>
          </mc:Choice>
          <mc:Fallback xmlns="">
            <p:pic>
              <p:nvPicPr>
                <p:cNvPr id="123" name="Ink 122">
                  <a:extLst>
                    <a:ext uri="{FF2B5EF4-FFF2-40B4-BE49-F238E27FC236}">
                      <a16:creationId xmlns:a16="http://schemas.microsoft.com/office/drawing/2014/main" id="{713A3DFF-035A-EB3F-8439-75F769F5C305}"/>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4" name="Ink 123">
                  <a:extLst>
                    <a:ext uri="{FF2B5EF4-FFF2-40B4-BE49-F238E27FC236}">
                      <a16:creationId xmlns:a16="http://schemas.microsoft.com/office/drawing/2014/main" id="{82496A74-F70F-F293-FBA6-37E3B7D13A0B}"/>
                    </a:ext>
                  </a:extLst>
                </p14:cNvPr>
                <p14:cNvContentPartPr/>
                <p14:nvPr/>
              </p14:nvContentPartPr>
              <p14:xfrm>
                <a:off x="607680" y="3558120"/>
                <a:ext cx="360" cy="115560"/>
              </p14:xfrm>
            </p:contentPart>
          </mc:Choice>
          <mc:Fallback xmlns="">
            <p:pic>
              <p:nvPicPr>
                <p:cNvPr id="124" name="Ink 123">
                  <a:extLst>
                    <a:ext uri="{FF2B5EF4-FFF2-40B4-BE49-F238E27FC236}">
                      <a16:creationId xmlns:a16="http://schemas.microsoft.com/office/drawing/2014/main" id="{82496A74-F70F-F293-FBA6-37E3B7D13A0B}"/>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7" name="Ink 126">
                  <a:extLst>
                    <a:ext uri="{FF2B5EF4-FFF2-40B4-BE49-F238E27FC236}">
                      <a16:creationId xmlns:a16="http://schemas.microsoft.com/office/drawing/2014/main" id="{7872DC4A-16E3-AC58-7406-B1A628DEAE49}"/>
                    </a:ext>
                  </a:extLst>
                </p14:cNvPr>
                <p14:cNvContentPartPr/>
                <p14:nvPr/>
              </p14:nvContentPartPr>
              <p14:xfrm>
                <a:off x="658800" y="3548040"/>
                <a:ext cx="9360" cy="139320"/>
              </p14:xfrm>
            </p:contentPart>
          </mc:Choice>
          <mc:Fallback xmlns="">
            <p:pic>
              <p:nvPicPr>
                <p:cNvPr id="127" name="Ink 126">
                  <a:extLst>
                    <a:ext uri="{FF2B5EF4-FFF2-40B4-BE49-F238E27FC236}">
                      <a16:creationId xmlns:a16="http://schemas.microsoft.com/office/drawing/2014/main" id="{7872DC4A-16E3-AC58-7406-B1A628DEAE49}"/>
                    </a:ext>
                  </a:extLst>
                </p:cNvPr>
                <p:cNvPicPr/>
                <p:nvPr/>
              </p:nvPicPr>
              <p:blipFill>
                <a:blip r:embed="rId54"/>
                <a:stretch>
                  <a:fillRect/>
                </a:stretch>
              </p:blipFill>
              <p:spPr>
                <a:xfrm>
                  <a:off x="649050" y="3535328"/>
                  <a:ext cx="28470" cy="16423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130" name="Ink 129">
                <a:extLst>
                  <a:ext uri="{FF2B5EF4-FFF2-40B4-BE49-F238E27FC236}">
                    <a16:creationId xmlns:a16="http://schemas.microsoft.com/office/drawing/2014/main" id="{21EAB534-C9D0-276C-C4E4-0D8C3374B158}"/>
                  </a:ext>
                </a:extLst>
              </p14:cNvPr>
              <p14:cNvContentPartPr/>
              <p14:nvPr/>
            </p14:nvContentPartPr>
            <p14:xfrm>
              <a:off x="809920" y="2455642"/>
              <a:ext cx="3624" cy="152145"/>
            </p14:xfrm>
          </p:contentPart>
        </mc:Choice>
        <mc:Fallback xmlns="">
          <p:pic>
            <p:nvPicPr>
              <p:cNvPr id="130" name="Ink 129">
                <a:extLst>
                  <a:ext uri="{FF2B5EF4-FFF2-40B4-BE49-F238E27FC236}">
                    <a16:creationId xmlns:a16="http://schemas.microsoft.com/office/drawing/2014/main" id="{21EAB534-C9D0-276C-C4E4-0D8C3374B158}"/>
                  </a:ext>
                </a:extLst>
              </p:cNvPr>
              <p:cNvPicPr/>
              <p:nvPr/>
            </p:nvPicPr>
            <p:blipFill>
              <a:blip r:embed="rId56"/>
              <a:stretch>
                <a:fillRect/>
              </a:stretch>
            </p:blipFill>
            <p:spPr>
              <a:xfrm>
                <a:off x="801684" y="2446650"/>
                <a:ext cx="19767" cy="16976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1" name="Ink 130">
                <a:extLst>
                  <a:ext uri="{FF2B5EF4-FFF2-40B4-BE49-F238E27FC236}">
                    <a16:creationId xmlns:a16="http://schemas.microsoft.com/office/drawing/2014/main" id="{0631EE2C-F67F-0C32-AD80-C037345C6621}"/>
                  </a:ext>
                </a:extLst>
              </p14:cNvPr>
              <p14:cNvContentPartPr/>
              <p14:nvPr/>
            </p14:nvContentPartPr>
            <p14:xfrm>
              <a:off x="4905194" y="2614132"/>
              <a:ext cx="223724" cy="180339"/>
            </p14:xfrm>
          </p:contentPart>
        </mc:Choice>
        <mc:Fallback xmlns="">
          <p:pic>
            <p:nvPicPr>
              <p:cNvPr id="131" name="Ink 130">
                <a:extLst>
                  <a:ext uri="{FF2B5EF4-FFF2-40B4-BE49-F238E27FC236}">
                    <a16:creationId xmlns:a16="http://schemas.microsoft.com/office/drawing/2014/main" id="{0631EE2C-F67F-0C32-AD80-C037345C6621}"/>
                  </a:ext>
                </a:extLst>
              </p:cNvPr>
              <p:cNvPicPr/>
              <p:nvPr/>
            </p:nvPicPr>
            <p:blipFill>
              <a:blip r:embed="rId42"/>
              <a:stretch>
                <a:fillRect/>
              </a:stretch>
            </p:blipFill>
            <p:spPr>
              <a:xfrm>
                <a:off x="4896202" y="260513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2" name="Ink 131">
                <a:extLst>
                  <a:ext uri="{FF2B5EF4-FFF2-40B4-BE49-F238E27FC236}">
                    <a16:creationId xmlns:a16="http://schemas.microsoft.com/office/drawing/2014/main" id="{FAC5F15E-BE37-3739-BFDB-F5158546EF3D}"/>
                  </a:ext>
                </a:extLst>
              </p14:cNvPr>
              <p14:cNvContentPartPr/>
              <p14:nvPr/>
            </p14:nvContentPartPr>
            <p14:xfrm>
              <a:off x="4269828" y="2614132"/>
              <a:ext cx="182538" cy="133857"/>
            </p14:xfrm>
          </p:contentPart>
        </mc:Choice>
        <mc:Fallback xmlns="">
          <p:pic>
            <p:nvPicPr>
              <p:cNvPr id="132" name="Ink 131">
                <a:extLst>
                  <a:ext uri="{FF2B5EF4-FFF2-40B4-BE49-F238E27FC236}">
                    <a16:creationId xmlns:a16="http://schemas.microsoft.com/office/drawing/2014/main" id="{FAC5F15E-BE37-3739-BFDB-F5158546EF3D}"/>
                  </a:ext>
                </a:extLst>
              </p:cNvPr>
              <p:cNvPicPr/>
              <p:nvPr/>
            </p:nvPicPr>
            <p:blipFill>
              <a:blip r:embed="rId46"/>
              <a:stretch>
                <a:fillRect/>
              </a:stretch>
            </p:blipFill>
            <p:spPr>
              <a:xfrm>
                <a:off x="4260827" y="260513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40" name="Ink 139">
                <a:extLst>
                  <a:ext uri="{FF2B5EF4-FFF2-40B4-BE49-F238E27FC236}">
                    <a16:creationId xmlns:a16="http://schemas.microsoft.com/office/drawing/2014/main" id="{2B44BCB7-8186-1A9B-E649-7A10DED8A57C}"/>
                  </a:ext>
                </a:extLst>
              </p14:cNvPr>
              <p14:cNvContentPartPr/>
              <p14:nvPr/>
            </p14:nvContentPartPr>
            <p14:xfrm>
              <a:off x="4588155" y="2625572"/>
              <a:ext cx="136409" cy="122935"/>
            </p14:xfrm>
          </p:contentPart>
        </mc:Choice>
        <mc:Fallback xmlns="">
          <p:pic>
            <p:nvPicPr>
              <p:cNvPr id="140" name="Ink 139">
                <a:extLst>
                  <a:ext uri="{FF2B5EF4-FFF2-40B4-BE49-F238E27FC236}">
                    <a16:creationId xmlns:a16="http://schemas.microsoft.com/office/drawing/2014/main" id="{2B44BCB7-8186-1A9B-E649-7A10DED8A57C}"/>
                  </a:ext>
                </a:extLst>
              </p:cNvPr>
              <p:cNvPicPr/>
              <p:nvPr/>
            </p:nvPicPr>
            <p:blipFill>
              <a:blip r:embed="rId48"/>
              <a:stretch>
                <a:fillRect/>
              </a:stretch>
            </p:blipFill>
            <p:spPr>
              <a:xfrm>
                <a:off x="4579157" y="2616586"/>
                <a:ext cx="154045" cy="140548"/>
              </a:xfrm>
              <a:prstGeom prst="rect">
                <a:avLst/>
              </a:prstGeom>
            </p:spPr>
          </p:pic>
        </mc:Fallback>
      </mc:AlternateContent>
      <p:grpSp>
        <p:nvGrpSpPr>
          <p:cNvPr id="141" name="Group 140">
            <a:extLst>
              <a:ext uri="{FF2B5EF4-FFF2-40B4-BE49-F238E27FC236}">
                <a16:creationId xmlns:a16="http://schemas.microsoft.com/office/drawing/2014/main" id="{8F92F1CA-00EF-0DA7-7FE7-7D11F5021CE9}"/>
              </a:ext>
            </a:extLst>
          </p:cNvPr>
          <p:cNvGrpSpPr/>
          <p:nvPr/>
        </p:nvGrpSpPr>
        <p:grpSpPr>
          <a:xfrm>
            <a:off x="4740709" y="2637812"/>
            <a:ext cx="135421" cy="109219"/>
            <a:chOff x="566280" y="3532560"/>
            <a:chExt cx="147960" cy="154800"/>
          </a:xfrm>
        </p:grpSpPr>
        <mc:AlternateContent xmlns:mc="http://schemas.openxmlformats.org/markup-compatibility/2006" xmlns:p14="http://schemas.microsoft.com/office/powerpoint/2010/main">
          <mc:Choice Requires="p14">
            <p:contentPart p14:bwMode="auto" r:id="rId60">
              <p14:nvContentPartPr>
                <p14:cNvPr id="142" name="Ink 141">
                  <a:extLst>
                    <a:ext uri="{FF2B5EF4-FFF2-40B4-BE49-F238E27FC236}">
                      <a16:creationId xmlns:a16="http://schemas.microsoft.com/office/drawing/2014/main" id="{C12586FB-94E8-0CD6-F9F2-A8607BD296B0}"/>
                    </a:ext>
                  </a:extLst>
                </p14:cNvPr>
                <p14:cNvContentPartPr/>
                <p14:nvPr/>
              </p14:nvContentPartPr>
              <p14:xfrm>
                <a:off x="566280" y="3532560"/>
                <a:ext cx="147960" cy="360"/>
              </p14:xfrm>
            </p:contentPart>
          </mc:Choice>
          <mc:Fallback xmlns="">
            <p:pic>
              <p:nvPicPr>
                <p:cNvPr id="142" name="Ink 141">
                  <a:extLst>
                    <a:ext uri="{FF2B5EF4-FFF2-40B4-BE49-F238E27FC236}">
                      <a16:creationId xmlns:a16="http://schemas.microsoft.com/office/drawing/2014/main" id="{C12586FB-94E8-0CD6-F9F2-A8607BD296B0}"/>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43" name="Ink 142">
                  <a:extLst>
                    <a:ext uri="{FF2B5EF4-FFF2-40B4-BE49-F238E27FC236}">
                      <a16:creationId xmlns:a16="http://schemas.microsoft.com/office/drawing/2014/main" id="{353FDC59-E938-52BF-FD6B-52FA9831A014}"/>
                    </a:ext>
                  </a:extLst>
                </p14:cNvPr>
                <p14:cNvContentPartPr/>
                <p14:nvPr/>
              </p14:nvContentPartPr>
              <p14:xfrm>
                <a:off x="607680" y="3558120"/>
                <a:ext cx="360" cy="115560"/>
              </p14:xfrm>
            </p:contentPart>
          </mc:Choice>
          <mc:Fallback xmlns="">
            <p:pic>
              <p:nvPicPr>
                <p:cNvPr id="143" name="Ink 142">
                  <a:extLst>
                    <a:ext uri="{FF2B5EF4-FFF2-40B4-BE49-F238E27FC236}">
                      <a16:creationId xmlns:a16="http://schemas.microsoft.com/office/drawing/2014/main" id="{353FDC59-E938-52BF-FD6B-52FA9831A014}"/>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4" name="Ink 143">
                  <a:extLst>
                    <a:ext uri="{FF2B5EF4-FFF2-40B4-BE49-F238E27FC236}">
                      <a16:creationId xmlns:a16="http://schemas.microsoft.com/office/drawing/2014/main" id="{F28D0627-4FA8-790B-BB55-1F48E07A65B5}"/>
                    </a:ext>
                  </a:extLst>
                </p14:cNvPr>
                <p14:cNvContentPartPr/>
                <p14:nvPr/>
              </p14:nvContentPartPr>
              <p14:xfrm>
                <a:off x="658800" y="3548040"/>
                <a:ext cx="9360" cy="139320"/>
              </p14:xfrm>
            </p:contentPart>
          </mc:Choice>
          <mc:Fallback xmlns="">
            <p:pic>
              <p:nvPicPr>
                <p:cNvPr id="144" name="Ink 143">
                  <a:extLst>
                    <a:ext uri="{FF2B5EF4-FFF2-40B4-BE49-F238E27FC236}">
                      <a16:creationId xmlns:a16="http://schemas.microsoft.com/office/drawing/2014/main" id="{F28D0627-4FA8-790B-BB55-1F48E07A65B5}"/>
                    </a:ext>
                  </a:extLst>
                </p:cNvPr>
                <p:cNvPicPr/>
                <p:nvPr/>
              </p:nvPicPr>
              <p:blipFill>
                <a:blip r:embed="rId54"/>
                <a:stretch>
                  <a:fillRect/>
                </a:stretch>
              </p:blipFill>
              <p:spPr>
                <a:xfrm>
                  <a:off x="649050" y="3535328"/>
                  <a:ext cx="28470" cy="164235"/>
                </a:xfrm>
                <a:prstGeom prst="rect">
                  <a:avLst/>
                </a:prstGeom>
              </p:spPr>
            </p:pic>
          </mc:Fallback>
        </mc:AlternateContent>
      </p:grpSp>
      <p:sp>
        <p:nvSpPr>
          <p:cNvPr id="145" name="TextBox 144">
            <a:extLst>
              <a:ext uri="{FF2B5EF4-FFF2-40B4-BE49-F238E27FC236}">
                <a16:creationId xmlns:a16="http://schemas.microsoft.com/office/drawing/2014/main" id="{9A0D7739-8B35-442C-5AD7-078CDA192C0D}"/>
              </a:ext>
            </a:extLst>
          </p:cNvPr>
          <p:cNvSpPr txBox="1"/>
          <p:nvPr/>
        </p:nvSpPr>
        <p:spPr>
          <a:xfrm>
            <a:off x="4789657" y="2587592"/>
            <a:ext cx="169075" cy="369332"/>
          </a:xfrm>
          <a:prstGeom prst="rect">
            <a:avLst/>
          </a:prstGeom>
          <a:noFill/>
        </p:spPr>
        <p:txBody>
          <a:bodyPr wrap="none" rtlCol="0">
            <a:spAutoFit/>
          </a:bodyPr>
          <a:lstStyle/>
          <a:p>
            <a:endParaRPr lang="en-US" dirty="0"/>
          </a:p>
        </p:txBody>
      </p:sp>
      <p:grpSp>
        <p:nvGrpSpPr>
          <p:cNvPr id="149" name="Group 148">
            <a:extLst>
              <a:ext uri="{FF2B5EF4-FFF2-40B4-BE49-F238E27FC236}">
                <a16:creationId xmlns:a16="http://schemas.microsoft.com/office/drawing/2014/main" id="{B6A77863-E9CE-6F99-8538-A70319061502}"/>
              </a:ext>
            </a:extLst>
          </p:cNvPr>
          <p:cNvGrpSpPr/>
          <p:nvPr/>
        </p:nvGrpSpPr>
        <p:grpSpPr>
          <a:xfrm>
            <a:off x="4466569" y="2690892"/>
            <a:ext cx="77101" cy="59944"/>
            <a:chOff x="4993120" y="4066520"/>
            <a:chExt cx="84240" cy="84960"/>
          </a:xfrm>
        </p:grpSpPr>
        <mc:AlternateContent xmlns:mc="http://schemas.openxmlformats.org/markup-compatibility/2006" xmlns:p14="http://schemas.microsoft.com/office/powerpoint/2010/main">
          <mc:Choice Requires="p14">
            <p:contentPart p14:bwMode="auto" r:id="rId63">
              <p14:nvContentPartPr>
                <p14:cNvPr id="146" name="Ink 145">
                  <a:extLst>
                    <a:ext uri="{FF2B5EF4-FFF2-40B4-BE49-F238E27FC236}">
                      <a16:creationId xmlns:a16="http://schemas.microsoft.com/office/drawing/2014/main" id="{B441E9B8-5C33-7C1B-C456-6C3096B56C55}"/>
                    </a:ext>
                  </a:extLst>
                </p14:cNvPr>
                <p14:cNvContentPartPr/>
                <p14:nvPr/>
              </p14:nvContentPartPr>
              <p14:xfrm>
                <a:off x="4993120" y="4101080"/>
                <a:ext cx="84240" cy="360"/>
              </p14:xfrm>
            </p:contentPart>
          </mc:Choice>
          <mc:Fallback xmlns="">
            <p:pic>
              <p:nvPicPr>
                <p:cNvPr id="146" name="Ink 145">
                  <a:extLst>
                    <a:ext uri="{FF2B5EF4-FFF2-40B4-BE49-F238E27FC236}">
                      <a16:creationId xmlns:a16="http://schemas.microsoft.com/office/drawing/2014/main" id="{B441E9B8-5C33-7C1B-C456-6C3096B56C55}"/>
                    </a:ext>
                  </a:extLst>
                </p:cNvPr>
                <p:cNvPicPr/>
                <p:nvPr/>
              </p:nvPicPr>
              <p:blipFill>
                <a:blip r:embed="rId64"/>
                <a:stretch>
                  <a:fillRect/>
                </a:stretch>
              </p:blipFill>
              <p:spPr>
                <a:xfrm>
                  <a:off x="4983279" y="4092080"/>
                  <a:ext cx="10352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7" name="Ink 146">
                  <a:extLst>
                    <a:ext uri="{FF2B5EF4-FFF2-40B4-BE49-F238E27FC236}">
                      <a16:creationId xmlns:a16="http://schemas.microsoft.com/office/drawing/2014/main" id="{9D5C58E1-AACE-C8B6-4922-45CD112B7E74}"/>
                    </a:ext>
                  </a:extLst>
                </p14:cNvPr>
                <p14:cNvContentPartPr/>
                <p14:nvPr/>
              </p14:nvContentPartPr>
              <p14:xfrm>
                <a:off x="5034160" y="4066520"/>
                <a:ext cx="14760" cy="84960"/>
              </p14:xfrm>
            </p:contentPart>
          </mc:Choice>
          <mc:Fallback xmlns="">
            <p:pic>
              <p:nvPicPr>
                <p:cNvPr id="147" name="Ink 146">
                  <a:extLst>
                    <a:ext uri="{FF2B5EF4-FFF2-40B4-BE49-F238E27FC236}">
                      <a16:creationId xmlns:a16="http://schemas.microsoft.com/office/drawing/2014/main" id="{9D5C58E1-AACE-C8B6-4922-45CD112B7E74}"/>
                    </a:ext>
                  </a:extLst>
                </p:cNvPr>
                <p:cNvPicPr/>
                <p:nvPr/>
              </p:nvPicPr>
              <p:blipFill>
                <a:blip r:embed="rId66"/>
                <a:stretch>
                  <a:fillRect/>
                </a:stretch>
              </p:blipFill>
              <p:spPr>
                <a:xfrm>
                  <a:off x="5024449" y="4053725"/>
                  <a:ext cx="33793" cy="110039"/>
                </a:xfrm>
                <a:prstGeom prst="rect">
                  <a:avLst/>
                </a:prstGeom>
              </p:spPr>
            </p:pic>
          </mc:Fallback>
        </mc:AlternateContent>
      </p:grpSp>
      <p:pic>
        <p:nvPicPr>
          <p:cNvPr id="150" name="Picture 149">
            <a:extLst>
              <a:ext uri="{FF2B5EF4-FFF2-40B4-BE49-F238E27FC236}">
                <a16:creationId xmlns:a16="http://schemas.microsoft.com/office/drawing/2014/main" id="{311F927B-FB48-67B7-50D9-67F728D28196}"/>
              </a:ext>
            </a:extLst>
          </p:cNvPr>
          <p:cNvPicPr>
            <a:picLocks noChangeAspect="1"/>
          </p:cNvPicPr>
          <p:nvPr/>
        </p:nvPicPr>
        <p:blipFill>
          <a:blip r:embed="rId36"/>
          <a:srcRect l="969" t="30300" r="74417" b="14807"/>
          <a:stretch/>
        </p:blipFill>
        <p:spPr>
          <a:xfrm>
            <a:off x="8615339" y="2800792"/>
            <a:ext cx="3374701" cy="1563942"/>
          </a:xfrm>
          <a:prstGeom prst="rect">
            <a:avLst/>
          </a:prstGeom>
        </p:spPr>
      </p:pic>
      <mc:AlternateContent xmlns:mc="http://schemas.openxmlformats.org/markup-compatibility/2006" xmlns:p14="http://schemas.microsoft.com/office/powerpoint/2010/main">
        <mc:Choice Requires="p14">
          <p:contentPart p14:bwMode="auto" r:id="rId67">
            <p14:nvContentPartPr>
              <p14:cNvPr id="151" name="Ink 150">
                <a:extLst>
                  <a:ext uri="{FF2B5EF4-FFF2-40B4-BE49-F238E27FC236}">
                    <a16:creationId xmlns:a16="http://schemas.microsoft.com/office/drawing/2014/main" id="{035A89EC-98AB-964F-D260-F76C21B20971}"/>
                  </a:ext>
                </a:extLst>
              </p14:cNvPr>
              <p14:cNvContentPartPr/>
              <p14:nvPr/>
            </p14:nvContentPartPr>
            <p14:xfrm>
              <a:off x="8071533" y="3381108"/>
              <a:ext cx="326525" cy="45719"/>
            </p14:xfrm>
          </p:contentPart>
        </mc:Choice>
        <mc:Fallback xmlns="">
          <p:pic>
            <p:nvPicPr>
              <p:cNvPr id="151" name="Ink 150">
                <a:extLst>
                  <a:ext uri="{FF2B5EF4-FFF2-40B4-BE49-F238E27FC236}">
                    <a16:creationId xmlns:a16="http://schemas.microsoft.com/office/drawing/2014/main" id="{035A89EC-98AB-964F-D260-F76C21B20971}"/>
                  </a:ext>
                </a:extLst>
              </p:cNvPr>
              <p:cNvPicPr/>
              <p:nvPr/>
            </p:nvPicPr>
            <p:blipFill>
              <a:blip r:embed="rId38"/>
              <a:stretch>
                <a:fillRect/>
              </a:stretch>
            </p:blipFill>
            <p:spPr>
              <a:xfrm>
                <a:off x="8062543" y="2238133"/>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52" name="Ink 151">
                <a:extLst>
                  <a:ext uri="{FF2B5EF4-FFF2-40B4-BE49-F238E27FC236}">
                    <a16:creationId xmlns:a16="http://schemas.microsoft.com/office/drawing/2014/main" id="{97871A0D-08B2-57F2-D8DD-CAAD525FF1F0}"/>
                  </a:ext>
                </a:extLst>
              </p14:cNvPr>
              <p14:cNvContentPartPr/>
              <p14:nvPr/>
            </p14:nvContentPartPr>
            <p14:xfrm>
              <a:off x="8094927" y="3617268"/>
              <a:ext cx="303132" cy="45719"/>
            </p14:xfrm>
          </p:contentPart>
        </mc:Choice>
        <mc:Fallback xmlns="">
          <p:pic>
            <p:nvPicPr>
              <p:cNvPr id="152" name="Ink 151">
                <a:extLst>
                  <a:ext uri="{FF2B5EF4-FFF2-40B4-BE49-F238E27FC236}">
                    <a16:creationId xmlns:a16="http://schemas.microsoft.com/office/drawing/2014/main" id="{97871A0D-08B2-57F2-D8DD-CAAD525FF1F0}"/>
                  </a:ext>
                </a:extLst>
              </p:cNvPr>
              <p:cNvPicPr/>
              <p:nvPr/>
            </p:nvPicPr>
            <p:blipFill>
              <a:blip r:embed="rId40"/>
              <a:stretch>
                <a:fillRect/>
              </a:stretch>
            </p:blipFill>
            <p:spPr>
              <a:xfrm>
                <a:off x="8085937" y="2474293"/>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3" name="Ink 152">
                <a:extLst>
                  <a:ext uri="{FF2B5EF4-FFF2-40B4-BE49-F238E27FC236}">
                    <a16:creationId xmlns:a16="http://schemas.microsoft.com/office/drawing/2014/main" id="{E98A9355-6884-92D3-D538-403D7C1A675A}"/>
                  </a:ext>
                </a:extLst>
              </p14:cNvPr>
              <p14:cNvContentPartPr/>
              <p14:nvPr/>
            </p14:nvContentPartPr>
            <p14:xfrm>
              <a:off x="9068168" y="2599723"/>
              <a:ext cx="223724" cy="180339"/>
            </p14:xfrm>
          </p:contentPart>
        </mc:Choice>
        <mc:Fallback xmlns="">
          <p:pic>
            <p:nvPicPr>
              <p:cNvPr id="153" name="Ink 152">
                <a:extLst>
                  <a:ext uri="{FF2B5EF4-FFF2-40B4-BE49-F238E27FC236}">
                    <a16:creationId xmlns:a16="http://schemas.microsoft.com/office/drawing/2014/main" id="{E98A9355-6884-92D3-D538-403D7C1A675A}"/>
                  </a:ext>
                </a:extLst>
              </p:cNvPr>
              <p:cNvPicPr/>
              <p:nvPr/>
            </p:nvPicPr>
            <p:blipFill>
              <a:blip r:embed="rId42"/>
              <a:stretch>
                <a:fillRect/>
              </a:stretch>
            </p:blipFill>
            <p:spPr>
              <a:xfrm>
                <a:off x="9059176" y="2590724"/>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54" name="Ink 153">
                <a:extLst>
                  <a:ext uri="{FF2B5EF4-FFF2-40B4-BE49-F238E27FC236}">
                    <a16:creationId xmlns:a16="http://schemas.microsoft.com/office/drawing/2014/main" id="{A5753F9E-598B-DC7E-E4D8-BF7A73B95CE9}"/>
                  </a:ext>
                </a:extLst>
              </p14:cNvPr>
              <p14:cNvContentPartPr/>
              <p14:nvPr/>
            </p14:nvContentPartPr>
            <p14:xfrm>
              <a:off x="8806713" y="2610452"/>
              <a:ext cx="182538" cy="133857"/>
            </p14:xfrm>
          </p:contentPart>
        </mc:Choice>
        <mc:Fallback xmlns="">
          <p:pic>
            <p:nvPicPr>
              <p:cNvPr id="154" name="Ink 153">
                <a:extLst>
                  <a:ext uri="{FF2B5EF4-FFF2-40B4-BE49-F238E27FC236}">
                    <a16:creationId xmlns:a16="http://schemas.microsoft.com/office/drawing/2014/main" id="{A5753F9E-598B-DC7E-E4D8-BF7A73B95CE9}"/>
                  </a:ext>
                </a:extLst>
              </p:cNvPr>
              <p:cNvPicPr/>
              <p:nvPr/>
            </p:nvPicPr>
            <p:blipFill>
              <a:blip r:embed="rId46"/>
              <a:stretch>
                <a:fillRect/>
              </a:stretch>
            </p:blipFill>
            <p:spPr>
              <a:xfrm>
                <a:off x="8797712" y="260145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65" name="Ink 164">
                <a:extLst>
                  <a:ext uri="{FF2B5EF4-FFF2-40B4-BE49-F238E27FC236}">
                    <a16:creationId xmlns:a16="http://schemas.microsoft.com/office/drawing/2014/main" id="{27A9B859-40C4-BED8-3FC0-9A118CCAD2A0}"/>
                  </a:ext>
                </a:extLst>
              </p14:cNvPr>
              <p14:cNvContentPartPr/>
              <p14:nvPr/>
            </p14:nvContentPartPr>
            <p14:xfrm>
              <a:off x="8717707" y="3248867"/>
              <a:ext cx="136409" cy="122935"/>
            </p14:xfrm>
          </p:contentPart>
        </mc:Choice>
        <mc:Fallback xmlns="">
          <p:pic>
            <p:nvPicPr>
              <p:cNvPr id="165" name="Ink 164">
                <a:extLst>
                  <a:ext uri="{FF2B5EF4-FFF2-40B4-BE49-F238E27FC236}">
                    <a16:creationId xmlns:a16="http://schemas.microsoft.com/office/drawing/2014/main" id="{27A9B859-40C4-BED8-3FC0-9A118CCAD2A0}"/>
                  </a:ext>
                </a:extLst>
              </p:cNvPr>
              <p:cNvPicPr/>
              <p:nvPr/>
            </p:nvPicPr>
            <p:blipFill>
              <a:blip r:embed="rId48"/>
              <a:stretch>
                <a:fillRect/>
              </a:stretch>
            </p:blipFill>
            <p:spPr>
              <a:xfrm>
                <a:off x="8708709" y="3239881"/>
                <a:ext cx="154045" cy="140548"/>
              </a:xfrm>
              <a:prstGeom prst="rect">
                <a:avLst/>
              </a:prstGeom>
            </p:spPr>
          </p:pic>
        </mc:Fallback>
      </mc:AlternateContent>
      <p:grpSp>
        <p:nvGrpSpPr>
          <p:cNvPr id="166" name="Group 165">
            <a:extLst>
              <a:ext uri="{FF2B5EF4-FFF2-40B4-BE49-F238E27FC236}">
                <a16:creationId xmlns:a16="http://schemas.microsoft.com/office/drawing/2014/main" id="{FE18458A-ACC0-0CE6-27C6-0CEBB8F40BA0}"/>
              </a:ext>
            </a:extLst>
          </p:cNvPr>
          <p:cNvGrpSpPr/>
          <p:nvPr/>
        </p:nvGrpSpPr>
        <p:grpSpPr>
          <a:xfrm>
            <a:off x="8870261" y="3261107"/>
            <a:ext cx="135421" cy="109219"/>
            <a:chOff x="566280" y="3532560"/>
            <a:chExt cx="147960" cy="154800"/>
          </a:xfrm>
        </p:grpSpPr>
        <mc:AlternateContent xmlns:mc="http://schemas.openxmlformats.org/markup-compatibility/2006" xmlns:p14="http://schemas.microsoft.com/office/powerpoint/2010/main">
          <mc:Choice Requires="p14">
            <p:contentPart p14:bwMode="auto" r:id="rId72">
              <p14:nvContentPartPr>
                <p14:cNvPr id="167" name="Ink 166">
                  <a:extLst>
                    <a:ext uri="{FF2B5EF4-FFF2-40B4-BE49-F238E27FC236}">
                      <a16:creationId xmlns:a16="http://schemas.microsoft.com/office/drawing/2014/main" id="{A8098F26-D6B6-05F8-90FC-0FA3E5BEE933}"/>
                    </a:ext>
                  </a:extLst>
                </p14:cNvPr>
                <p14:cNvContentPartPr/>
                <p14:nvPr/>
              </p14:nvContentPartPr>
              <p14:xfrm>
                <a:off x="566280" y="3532560"/>
                <a:ext cx="147960" cy="360"/>
              </p14:xfrm>
            </p:contentPart>
          </mc:Choice>
          <mc:Fallback xmlns="">
            <p:pic>
              <p:nvPicPr>
                <p:cNvPr id="167" name="Ink 166">
                  <a:extLst>
                    <a:ext uri="{FF2B5EF4-FFF2-40B4-BE49-F238E27FC236}">
                      <a16:creationId xmlns:a16="http://schemas.microsoft.com/office/drawing/2014/main" id="{A8098F26-D6B6-05F8-90FC-0FA3E5BEE933}"/>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68" name="Ink 167">
                  <a:extLst>
                    <a:ext uri="{FF2B5EF4-FFF2-40B4-BE49-F238E27FC236}">
                      <a16:creationId xmlns:a16="http://schemas.microsoft.com/office/drawing/2014/main" id="{8729B463-36E2-1446-C41D-6C5325D171C5}"/>
                    </a:ext>
                  </a:extLst>
                </p14:cNvPr>
                <p14:cNvContentPartPr/>
                <p14:nvPr/>
              </p14:nvContentPartPr>
              <p14:xfrm>
                <a:off x="607680" y="3558120"/>
                <a:ext cx="360" cy="115560"/>
              </p14:xfrm>
            </p:contentPart>
          </mc:Choice>
          <mc:Fallback xmlns="">
            <p:pic>
              <p:nvPicPr>
                <p:cNvPr id="168" name="Ink 167">
                  <a:extLst>
                    <a:ext uri="{FF2B5EF4-FFF2-40B4-BE49-F238E27FC236}">
                      <a16:creationId xmlns:a16="http://schemas.microsoft.com/office/drawing/2014/main" id="{8729B463-36E2-1446-C41D-6C5325D171C5}"/>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69" name="Ink 168">
                  <a:extLst>
                    <a:ext uri="{FF2B5EF4-FFF2-40B4-BE49-F238E27FC236}">
                      <a16:creationId xmlns:a16="http://schemas.microsoft.com/office/drawing/2014/main" id="{C2AAAE68-0EA4-16A2-FF83-C655ABF9714D}"/>
                    </a:ext>
                  </a:extLst>
                </p14:cNvPr>
                <p14:cNvContentPartPr/>
                <p14:nvPr/>
              </p14:nvContentPartPr>
              <p14:xfrm>
                <a:off x="658800" y="3548040"/>
                <a:ext cx="9360" cy="139320"/>
              </p14:xfrm>
            </p:contentPart>
          </mc:Choice>
          <mc:Fallback xmlns="">
            <p:pic>
              <p:nvPicPr>
                <p:cNvPr id="169" name="Ink 168">
                  <a:extLst>
                    <a:ext uri="{FF2B5EF4-FFF2-40B4-BE49-F238E27FC236}">
                      <a16:creationId xmlns:a16="http://schemas.microsoft.com/office/drawing/2014/main" id="{C2AAAE68-0EA4-16A2-FF83-C655ABF9714D}"/>
                    </a:ext>
                  </a:extLst>
                </p:cNvPr>
                <p:cNvPicPr/>
                <p:nvPr/>
              </p:nvPicPr>
              <p:blipFill>
                <a:blip r:embed="rId54"/>
                <a:stretch>
                  <a:fillRect/>
                </a:stretch>
              </p:blipFill>
              <p:spPr>
                <a:xfrm>
                  <a:off x="649050" y="3535328"/>
                  <a:ext cx="28470" cy="164235"/>
                </a:xfrm>
                <a:prstGeom prst="rect">
                  <a:avLst/>
                </a:prstGeom>
              </p:spPr>
            </p:pic>
          </mc:Fallback>
        </mc:AlternateContent>
      </p:grpSp>
    </p:spTree>
    <p:extLst>
      <p:ext uri="{BB962C8B-B14F-4D97-AF65-F5344CB8AC3E}">
        <p14:creationId xmlns:p14="http://schemas.microsoft.com/office/powerpoint/2010/main" val="2842436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DC14-D5B8-0585-F7A1-F8F71FCCCA5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C50167B-95DD-9AFA-AFC9-C5CAF94EDDC8}"/>
              </a:ext>
            </a:extLst>
          </p:cNvPr>
          <p:cNvGrpSpPr/>
          <p:nvPr/>
        </p:nvGrpSpPr>
        <p:grpSpPr>
          <a:xfrm>
            <a:off x="9799595" y="4739973"/>
            <a:ext cx="1944362" cy="1700482"/>
            <a:chOff x="-318162" y="711792"/>
            <a:chExt cx="4432300" cy="3876360"/>
          </a:xfrm>
        </p:grpSpPr>
        <p:pic>
          <p:nvPicPr>
            <p:cNvPr id="3" name="Picture 2">
              <a:extLst>
                <a:ext uri="{FF2B5EF4-FFF2-40B4-BE49-F238E27FC236}">
                  <a16:creationId xmlns:a16="http://schemas.microsoft.com/office/drawing/2014/main" id="{5D5A41C5-4237-0F56-AFEE-4F0BE77AE37F}"/>
                </a:ext>
              </a:extLst>
            </p:cNvPr>
            <p:cNvPicPr>
              <a:picLocks noChangeAspect="1"/>
            </p:cNvPicPr>
            <p:nvPr/>
          </p:nvPicPr>
          <p:blipFill>
            <a:blip r:embed="rId3"/>
            <a:stretch>
              <a:fillRect/>
            </a:stretch>
          </p:blipFill>
          <p:spPr>
            <a:xfrm>
              <a:off x="-318162" y="711792"/>
              <a:ext cx="4432300" cy="3873500"/>
            </a:xfrm>
            <a:prstGeom prst="rect">
              <a:avLst/>
            </a:prstGeom>
          </p:spPr>
        </p:pic>
        <p:pic>
          <p:nvPicPr>
            <p:cNvPr id="6" name="Picture 5">
              <a:extLst>
                <a:ext uri="{FF2B5EF4-FFF2-40B4-BE49-F238E27FC236}">
                  <a16:creationId xmlns:a16="http://schemas.microsoft.com/office/drawing/2014/main" id="{88241AB9-22DF-E36C-590F-4EE242D2DA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494"/>
            <a:stretch/>
          </p:blipFill>
          <p:spPr bwMode="auto">
            <a:xfrm>
              <a:off x="-312066" y="2438151"/>
              <a:ext cx="4421349" cy="215000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C18553F-4185-6D84-9C4B-E5484D98178B}"/>
                  </a:ext>
                </a:extLst>
              </p14:cNvPr>
              <p14:cNvContentPartPr/>
              <p14:nvPr/>
            </p14:nvContentPartPr>
            <p14:xfrm>
              <a:off x="10012389" y="4415517"/>
              <a:ext cx="272880" cy="579240"/>
            </p14:xfrm>
          </p:contentPart>
        </mc:Choice>
        <mc:Fallback xmlns="">
          <p:pic>
            <p:nvPicPr>
              <p:cNvPr id="5" name="Ink 4">
                <a:extLst>
                  <a:ext uri="{FF2B5EF4-FFF2-40B4-BE49-F238E27FC236}">
                    <a16:creationId xmlns:a16="http://schemas.microsoft.com/office/drawing/2014/main" id="{0C18553F-4185-6D84-9C4B-E5484D98178B}"/>
                  </a:ext>
                </a:extLst>
              </p:cNvPr>
              <p:cNvPicPr/>
              <p:nvPr/>
            </p:nvPicPr>
            <p:blipFill>
              <a:blip r:embed="rId6"/>
              <a:stretch>
                <a:fillRect/>
              </a:stretch>
            </p:blipFill>
            <p:spPr>
              <a:xfrm>
                <a:off x="10006269" y="4409393"/>
                <a:ext cx="285120" cy="591488"/>
              </a:xfrm>
              <a:prstGeom prst="rect">
                <a:avLst/>
              </a:prstGeom>
            </p:spPr>
          </p:pic>
        </mc:Fallback>
      </mc:AlternateContent>
      <p:sp>
        <p:nvSpPr>
          <p:cNvPr id="7" name="TextBox 6">
            <a:extLst>
              <a:ext uri="{FF2B5EF4-FFF2-40B4-BE49-F238E27FC236}">
                <a16:creationId xmlns:a16="http://schemas.microsoft.com/office/drawing/2014/main" id="{CB885450-C061-9FE9-C976-E05BC57010DA}"/>
              </a:ext>
            </a:extLst>
          </p:cNvPr>
          <p:cNvSpPr txBox="1"/>
          <p:nvPr/>
        </p:nvSpPr>
        <p:spPr>
          <a:xfrm>
            <a:off x="9989957" y="5444644"/>
            <a:ext cx="1558834" cy="720518"/>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highlight>
                  <a:srgbClr val="000000"/>
                </a:highlight>
                <a:uLnTx/>
                <a:uFillTx/>
                <a:latin typeface="Aptos" panose="02110004020202020204"/>
                <a:ea typeface="+mn-ea"/>
                <a:cs typeface="+mn-cs"/>
              </a:rPr>
              <a:t>quantum computer scientist</a:t>
            </a:r>
          </a:p>
        </p:txBody>
      </p:sp>
      <p:sp>
        <p:nvSpPr>
          <p:cNvPr id="8" name="TextBox 7">
            <a:extLst>
              <a:ext uri="{FF2B5EF4-FFF2-40B4-BE49-F238E27FC236}">
                <a16:creationId xmlns:a16="http://schemas.microsoft.com/office/drawing/2014/main" id="{34A9CB78-D7B0-D3BD-DADF-C9089B4D2869}"/>
              </a:ext>
            </a:extLst>
          </p:cNvPr>
          <p:cNvSpPr txBox="1"/>
          <p:nvPr/>
        </p:nvSpPr>
        <p:spPr>
          <a:xfrm>
            <a:off x="9817701" y="3473525"/>
            <a:ext cx="22324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It’s not ok. We have even more hardware platforms to deal with than before</a:t>
            </a:r>
          </a:p>
        </p:txBody>
      </p:sp>
    </p:spTree>
    <p:extLst>
      <p:ext uri="{BB962C8B-B14F-4D97-AF65-F5344CB8AC3E}">
        <p14:creationId xmlns:p14="http://schemas.microsoft.com/office/powerpoint/2010/main" val="36779457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79AB9770-5B36-15CB-B4BF-2B329FA6053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E0D6469-02C5-D4B8-0546-438E03827153}"/>
                  </a:ext>
                </a:extLst>
              </p14:cNvPr>
              <p14:cNvContentPartPr/>
              <p14:nvPr/>
            </p14:nvContentPartPr>
            <p14:xfrm>
              <a:off x="632160" y="466739"/>
              <a:ext cx="302760" cy="251640"/>
            </p14:xfrm>
          </p:contentPart>
        </mc:Choice>
        <mc:Fallback xmlns="">
          <p:pic>
            <p:nvPicPr>
              <p:cNvPr id="10" name="Ink 9">
                <a:extLst>
                  <a:ext uri="{FF2B5EF4-FFF2-40B4-BE49-F238E27FC236}">
                    <a16:creationId xmlns:a16="http://schemas.microsoft.com/office/drawing/2014/main" id="{FE0D6469-02C5-D4B8-0546-438E03827153}"/>
                  </a:ext>
                </a:extLst>
              </p:cNvPr>
              <p:cNvPicPr/>
              <p:nvPr/>
            </p:nvPicPr>
            <p:blipFill>
              <a:blip r:embed="rId3"/>
              <a:stretch>
                <a:fillRect/>
              </a:stretch>
            </p:blipFill>
            <p:spPr>
              <a:xfrm>
                <a:off x="623160" y="457739"/>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952B3A48-7F41-0B56-2DD0-AC5D7DC8AB45}"/>
                  </a:ext>
                </a:extLst>
              </p14:cNvPr>
              <p14:cNvContentPartPr/>
              <p14:nvPr/>
            </p14:nvContentPartPr>
            <p14:xfrm>
              <a:off x="419400" y="294299"/>
              <a:ext cx="690840" cy="585000"/>
            </p14:xfrm>
          </p:contentPart>
        </mc:Choice>
        <mc:Fallback xmlns="">
          <p:pic>
            <p:nvPicPr>
              <p:cNvPr id="14" name="Ink 13">
                <a:extLst>
                  <a:ext uri="{FF2B5EF4-FFF2-40B4-BE49-F238E27FC236}">
                    <a16:creationId xmlns:a16="http://schemas.microsoft.com/office/drawing/2014/main" id="{952B3A48-7F41-0B56-2DD0-AC5D7DC8AB45}"/>
                  </a:ext>
                </a:extLst>
              </p:cNvPr>
              <p:cNvPicPr/>
              <p:nvPr/>
            </p:nvPicPr>
            <p:blipFill>
              <a:blip r:embed="rId5"/>
              <a:stretch>
                <a:fillRect/>
              </a:stretch>
            </p:blipFill>
            <p:spPr>
              <a:xfrm>
                <a:off x="410400" y="285299"/>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80586EAC-021E-CCC3-A473-A9E91A306A1C}"/>
                  </a:ext>
                </a:extLst>
              </p14:cNvPr>
              <p14:cNvContentPartPr/>
              <p14:nvPr/>
            </p14:nvContentPartPr>
            <p14:xfrm>
              <a:off x="2199240" y="247499"/>
              <a:ext cx="451440" cy="441720"/>
            </p14:xfrm>
          </p:contentPart>
        </mc:Choice>
        <mc:Fallback xmlns="">
          <p:pic>
            <p:nvPicPr>
              <p:cNvPr id="16" name="Ink 15">
                <a:extLst>
                  <a:ext uri="{FF2B5EF4-FFF2-40B4-BE49-F238E27FC236}">
                    <a16:creationId xmlns:a16="http://schemas.microsoft.com/office/drawing/2014/main" id="{80586EAC-021E-CCC3-A473-A9E91A306A1C}"/>
                  </a:ext>
                </a:extLst>
              </p:cNvPr>
              <p:cNvPicPr/>
              <p:nvPr/>
            </p:nvPicPr>
            <p:blipFill>
              <a:blip r:embed="rId7"/>
              <a:stretch>
                <a:fillRect/>
              </a:stretch>
            </p:blipFill>
            <p:spPr>
              <a:xfrm>
                <a:off x="2190240" y="238506"/>
                <a:ext cx="469080" cy="4593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DB7F6844-81BF-F6B9-912E-3B89F677FFB6}"/>
                  </a:ext>
                </a:extLst>
              </p14:cNvPr>
              <p14:cNvContentPartPr/>
              <p14:nvPr/>
            </p14:nvContentPartPr>
            <p14:xfrm>
              <a:off x="2274444" y="1123231"/>
              <a:ext cx="302760" cy="251640"/>
            </p14:xfrm>
          </p:contentPart>
        </mc:Choice>
        <mc:Fallback xmlns="">
          <p:pic>
            <p:nvPicPr>
              <p:cNvPr id="18" name="Ink 17">
                <a:extLst>
                  <a:ext uri="{FF2B5EF4-FFF2-40B4-BE49-F238E27FC236}">
                    <a16:creationId xmlns:a16="http://schemas.microsoft.com/office/drawing/2014/main" id="{DB7F6844-81BF-F6B9-912E-3B89F677FFB6}"/>
                  </a:ext>
                </a:extLst>
              </p:cNvPr>
              <p:cNvPicPr/>
              <p:nvPr/>
            </p:nvPicPr>
            <p:blipFill>
              <a:blip r:embed="rId3"/>
              <a:stretch>
                <a:fillRect/>
              </a:stretch>
            </p:blipFill>
            <p:spPr>
              <a:xfrm>
                <a:off x="2265444" y="1114231"/>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263BE2E2-78A8-419D-5553-0BE6C1C20C89}"/>
                  </a:ext>
                </a:extLst>
              </p14:cNvPr>
              <p14:cNvContentPartPr/>
              <p14:nvPr/>
            </p14:nvContentPartPr>
            <p14:xfrm>
              <a:off x="2061684" y="950791"/>
              <a:ext cx="690840" cy="585000"/>
            </p14:xfrm>
          </p:contentPart>
        </mc:Choice>
        <mc:Fallback xmlns="">
          <p:pic>
            <p:nvPicPr>
              <p:cNvPr id="19" name="Ink 18">
                <a:extLst>
                  <a:ext uri="{FF2B5EF4-FFF2-40B4-BE49-F238E27FC236}">
                    <a16:creationId xmlns:a16="http://schemas.microsoft.com/office/drawing/2014/main" id="{263BE2E2-78A8-419D-5553-0BE6C1C20C89}"/>
                  </a:ext>
                </a:extLst>
              </p:cNvPr>
              <p:cNvPicPr/>
              <p:nvPr/>
            </p:nvPicPr>
            <p:blipFill>
              <a:blip r:embed="rId5"/>
              <a:stretch>
                <a:fillRect/>
              </a:stretch>
            </p:blipFill>
            <p:spPr>
              <a:xfrm>
                <a:off x="2052684" y="941791"/>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6B511E1E-B615-794B-5E15-268592168EB6}"/>
                  </a:ext>
                </a:extLst>
              </p14:cNvPr>
              <p14:cNvContentPartPr/>
              <p14:nvPr/>
            </p14:nvContentPartPr>
            <p14:xfrm>
              <a:off x="793080" y="918539"/>
              <a:ext cx="9000" cy="818280"/>
            </p14:xfrm>
          </p:contentPart>
        </mc:Choice>
        <mc:Fallback xmlns="">
          <p:pic>
            <p:nvPicPr>
              <p:cNvPr id="20" name="Ink 19">
                <a:extLst>
                  <a:ext uri="{FF2B5EF4-FFF2-40B4-BE49-F238E27FC236}">
                    <a16:creationId xmlns:a16="http://schemas.microsoft.com/office/drawing/2014/main" id="{6B511E1E-B615-794B-5E15-268592168EB6}"/>
                  </a:ext>
                </a:extLst>
              </p:cNvPr>
              <p:cNvPicPr/>
              <p:nvPr/>
            </p:nvPicPr>
            <p:blipFill>
              <a:blip r:embed="rId11"/>
              <a:stretch>
                <a:fillRect/>
              </a:stretch>
            </p:blipFill>
            <p:spPr>
              <a:xfrm>
                <a:off x="784080" y="909543"/>
                <a:ext cx="26640" cy="8359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6C470E9F-8564-AC2C-702B-1DF3E3B30B85}"/>
                  </a:ext>
                </a:extLst>
              </p14:cNvPr>
              <p14:cNvContentPartPr/>
              <p14:nvPr/>
            </p14:nvContentPartPr>
            <p14:xfrm>
              <a:off x="2447640" y="754379"/>
              <a:ext cx="15120" cy="194040"/>
            </p14:xfrm>
          </p:contentPart>
        </mc:Choice>
        <mc:Fallback xmlns="">
          <p:pic>
            <p:nvPicPr>
              <p:cNvPr id="21" name="Ink 20">
                <a:extLst>
                  <a:ext uri="{FF2B5EF4-FFF2-40B4-BE49-F238E27FC236}">
                    <a16:creationId xmlns:a16="http://schemas.microsoft.com/office/drawing/2014/main" id="{6C470E9F-8564-AC2C-702B-1DF3E3B30B85}"/>
                  </a:ext>
                </a:extLst>
              </p:cNvPr>
              <p:cNvPicPr/>
              <p:nvPr/>
            </p:nvPicPr>
            <p:blipFill>
              <a:blip r:embed="rId13"/>
              <a:stretch>
                <a:fillRect/>
              </a:stretch>
            </p:blipFill>
            <p:spPr>
              <a:xfrm>
                <a:off x="2438849" y="745396"/>
                <a:ext cx="32350" cy="2116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7B7DBE6F-2C83-5A32-C4AB-E2BA34BFE85A}"/>
                  </a:ext>
                </a:extLst>
              </p14:cNvPr>
              <p14:cNvContentPartPr/>
              <p14:nvPr/>
            </p14:nvContentPartPr>
            <p14:xfrm>
              <a:off x="2487960" y="1585619"/>
              <a:ext cx="16560" cy="215640"/>
            </p14:xfrm>
          </p:contentPart>
        </mc:Choice>
        <mc:Fallback xmlns="">
          <p:pic>
            <p:nvPicPr>
              <p:cNvPr id="22" name="Ink 21">
                <a:extLst>
                  <a:ext uri="{FF2B5EF4-FFF2-40B4-BE49-F238E27FC236}">
                    <a16:creationId xmlns:a16="http://schemas.microsoft.com/office/drawing/2014/main" id="{7B7DBE6F-2C83-5A32-C4AB-E2BA34BFE85A}"/>
                  </a:ext>
                </a:extLst>
              </p:cNvPr>
              <p:cNvPicPr/>
              <p:nvPr/>
            </p:nvPicPr>
            <p:blipFill>
              <a:blip r:embed="rId15"/>
              <a:stretch>
                <a:fillRect/>
              </a:stretch>
            </p:blipFill>
            <p:spPr>
              <a:xfrm>
                <a:off x="2478760" y="1576634"/>
                <a:ext cx="34592" cy="23325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0442BE29-C0D7-9F22-1B5F-C031681B7757}"/>
                  </a:ext>
                </a:extLst>
              </p14:cNvPr>
              <p14:cNvContentPartPr/>
              <p14:nvPr/>
            </p14:nvContentPartPr>
            <p14:xfrm>
              <a:off x="1376640" y="1041659"/>
              <a:ext cx="221760" cy="12240"/>
            </p14:xfrm>
          </p:contentPart>
        </mc:Choice>
        <mc:Fallback xmlns="">
          <p:pic>
            <p:nvPicPr>
              <p:cNvPr id="23" name="Ink 22">
                <a:extLst>
                  <a:ext uri="{FF2B5EF4-FFF2-40B4-BE49-F238E27FC236}">
                    <a16:creationId xmlns:a16="http://schemas.microsoft.com/office/drawing/2014/main" id="{0442BE29-C0D7-9F22-1B5F-C031681B7757}"/>
                  </a:ext>
                </a:extLst>
              </p:cNvPr>
              <p:cNvPicPr/>
              <p:nvPr/>
            </p:nvPicPr>
            <p:blipFill>
              <a:blip r:embed="rId17"/>
              <a:stretch>
                <a:fillRect/>
              </a:stretch>
            </p:blipFill>
            <p:spPr>
              <a:xfrm>
                <a:off x="1367640" y="1032659"/>
                <a:ext cx="239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70A0DCDD-A05F-66AD-D2E8-D6DC9D4C95AB}"/>
                  </a:ext>
                </a:extLst>
              </p14:cNvPr>
              <p14:cNvContentPartPr/>
              <p14:nvPr/>
            </p14:nvContentPartPr>
            <p14:xfrm>
              <a:off x="1372680" y="1244699"/>
              <a:ext cx="261000" cy="16200"/>
            </p14:xfrm>
          </p:contentPart>
        </mc:Choice>
        <mc:Fallback xmlns="">
          <p:pic>
            <p:nvPicPr>
              <p:cNvPr id="25" name="Ink 24">
                <a:extLst>
                  <a:ext uri="{FF2B5EF4-FFF2-40B4-BE49-F238E27FC236}">
                    <a16:creationId xmlns:a16="http://schemas.microsoft.com/office/drawing/2014/main" id="{70A0DCDD-A05F-66AD-D2E8-D6DC9D4C95AB}"/>
                  </a:ext>
                </a:extLst>
              </p:cNvPr>
              <p:cNvPicPr/>
              <p:nvPr/>
            </p:nvPicPr>
            <p:blipFill>
              <a:blip r:embed="rId19"/>
              <a:stretch>
                <a:fillRect/>
              </a:stretch>
            </p:blipFill>
            <p:spPr>
              <a:xfrm>
                <a:off x="1363680" y="1235699"/>
                <a:ext cx="278640" cy="33840"/>
              </a:xfrm>
              <a:prstGeom prst="rect">
                <a:avLst/>
              </a:prstGeom>
            </p:spPr>
          </p:pic>
        </mc:Fallback>
      </mc:AlternateContent>
      <p:sp>
        <p:nvSpPr>
          <p:cNvPr id="26" name="TextBox 25">
            <a:extLst>
              <a:ext uri="{FF2B5EF4-FFF2-40B4-BE49-F238E27FC236}">
                <a16:creationId xmlns:a16="http://schemas.microsoft.com/office/drawing/2014/main" id="{BD3739DD-C6EB-7700-4C81-4FD56693978A}"/>
              </a:ext>
            </a:extLst>
          </p:cNvPr>
          <p:cNvSpPr txBox="1"/>
          <p:nvPr/>
        </p:nvSpPr>
        <p:spPr>
          <a:xfrm>
            <a:off x="3408194" y="800065"/>
            <a:ext cx="5082032" cy="646331"/>
          </a:xfrm>
          <a:prstGeom prst="rect">
            <a:avLst/>
          </a:prstGeom>
          <a:noFill/>
        </p:spPr>
        <p:txBody>
          <a:bodyPr wrap="none" rtlCol="0">
            <a:spAutoFit/>
          </a:bodyPr>
          <a:lstStyle/>
          <a:p>
            <a:r>
              <a:rPr lang="en-US" sz="3600" b="1" dirty="0">
                <a:solidFill>
                  <a:schemeClr val="bg1"/>
                </a:solidFill>
                <a:latin typeface="The Hand" panose="03070502030502020204" pitchFamily="66" charset="0"/>
              </a:rPr>
              <a:t>Can’t be implemented deterministically. So let</a:t>
            </a:r>
          </a:p>
        </p:txBody>
      </p:sp>
      <p:grpSp>
        <p:nvGrpSpPr>
          <p:cNvPr id="78" name="Group 77">
            <a:extLst>
              <a:ext uri="{FF2B5EF4-FFF2-40B4-BE49-F238E27FC236}">
                <a16:creationId xmlns:a16="http://schemas.microsoft.com/office/drawing/2014/main" id="{9F7AA2D0-608F-4F4E-7C5B-1D41B8277DDD}"/>
              </a:ext>
            </a:extLst>
          </p:cNvPr>
          <p:cNvGrpSpPr/>
          <p:nvPr/>
        </p:nvGrpSpPr>
        <p:grpSpPr>
          <a:xfrm>
            <a:off x="8504673" y="1104289"/>
            <a:ext cx="302040" cy="147827"/>
            <a:chOff x="541879" y="2685385"/>
            <a:chExt cx="302040" cy="209520"/>
          </a:xfrm>
        </p:grpSpPr>
        <mc:AlternateContent xmlns:mc="http://schemas.openxmlformats.org/markup-compatibility/2006" xmlns:p14="http://schemas.microsoft.com/office/powerpoint/2010/main">
          <mc:Choice Requires="p14">
            <p:contentPart p14:bwMode="auto" r:id="rId20">
              <p14:nvContentPartPr>
                <p14:cNvPr id="68" name="Ink 67">
                  <a:extLst>
                    <a:ext uri="{FF2B5EF4-FFF2-40B4-BE49-F238E27FC236}">
                      <a16:creationId xmlns:a16="http://schemas.microsoft.com/office/drawing/2014/main" id="{CA2C9605-A0BA-59FA-D595-88CA4C404876}"/>
                    </a:ext>
                  </a:extLst>
                </p14:cNvPr>
                <p14:cNvContentPartPr/>
                <p14:nvPr/>
              </p14:nvContentPartPr>
              <p14:xfrm>
                <a:off x="541879" y="2692945"/>
                <a:ext cx="157680" cy="201960"/>
              </p14:xfrm>
            </p:contentPart>
          </mc:Choice>
          <mc:Fallback xmlns="">
            <p:pic>
              <p:nvPicPr>
                <p:cNvPr id="68" name="Ink 67">
                  <a:extLst>
                    <a:ext uri="{FF2B5EF4-FFF2-40B4-BE49-F238E27FC236}">
                      <a16:creationId xmlns:a16="http://schemas.microsoft.com/office/drawing/2014/main" id="{CA2C9605-A0BA-59FA-D595-88CA4C404876}"/>
                    </a:ext>
                  </a:extLst>
                </p:cNvPr>
                <p:cNvPicPr/>
                <p:nvPr/>
              </p:nvPicPr>
              <p:blipFill>
                <a:blip r:embed="rId21"/>
                <a:stretch>
                  <a:fillRect/>
                </a:stretch>
              </p:blipFill>
              <p:spPr>
                <a:xfrm>
                  <a:off x="532879" y="2680195"/>
                  <a:ext cx="175320" cy="2269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Ink 68">
                  <a:extLst>
                    <a:ext uri="{FF2B5EF4-FFF2-40B4-BE49-F238E27FC236}">
                      <a16:creationId xmlns:a16="http://schemas.microsoft.com/office/drawing/2014/main" id="{D2D1BF4D-FDA8-5521-5A7D-2FB7D611C3BB}"/>
                    </a:ext>
                  </a:extLst>
                </p14:cNvPr>
                <p14:cNvContentPartPr/>
                <p14:nvPr/>
              </p14:nvContentPartPr>
              <p14:xfrm>
                <a:off x="759319" y="2685385"/>
                <a:ext cx="76320" cy="171000"/>
              </p14:xfrm>
            </p:contentPart>
          </mc:Choice>
          <mc:Fallback xmlns="">
            <p:pic>
              <p:nvPicPr>
                <p:cNvPr id="69" name="Ink 68">
                  <a:extLst>
                    <a:ext uri="{FF2B5EF4-FFF2-40B4-BE49-F238E27FC236}">
                      <a16:creationId xmlns:a16="http://schemas.microsoft.com/office/drawing/2014/main" id="{D2D1BF4D-FDA8-5521-5A7D-2FB7D611C3BB}"/>
                    </a:ext>
                  </a:extLst>
                </p:cNvPr>
                <p:cNvPicPr/>
                <p:nvPr/>
              </p:nvPicPr>
              <p:blipFill>
                <a:blip r:embed="rId23"/>
                <a:stretch>
                  <a:fillRect/>
                </a:stretch>
              </p:blipFill>
              <p:spPr>
                <a:xfrm>
                  <a:off x="750319" y="2672624"/>
                  <a:ext cx="93960" cy="19601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6" name="Ink 75">
                  <a:extLst>
                    <a:ext uri="{FF2B5EF4-FFF2-40B4-BE49-F238E27FC236}">
                      <a16:creationId xmlns:a16="http://schemas.microsoft.com/office/drawing/2014/main" id="{0AC80177-976A-80D7-164C-22C33E1BE813}"/>
                    </a:ext>
                  </a:extLst>
                </p14:cNvPr>
                <p14:cNvContentPartPr/>
                <p14:nvPr/>
              </p14:nvContentPartPr>
              <p14:xfrm>
                <a:off x="779479" y="2781865"/>
                <a:ext cx="64440" cy="360"/>
              </p14:xfrm>
            </p:contentPart>
          </mc:Choice>
          <mc:Fallback xmlns="">
            <p:pic>
              <p:nvPicPr>
                <p:cNvPr id="76" name="Ink 75">
                  <a:extLst>
                    <a:ext uri="{FF2B5EF4-FFF2-40B4-BE49-F238E27FC236}">
                      <a16:creationId xmlns:a16="http://schemas.microsoft.com/office/drawing/2014/main" id="{0AC80177-976A-80D7-164C-22C33E1BE813}"/>
                    </a:ext>
                  </a:extLst>
                </p:cNvPr>
                <p:cNvPicPr/>
                <p:nvPr/>
              </p:nvPicPr>
              <p:blipFill>
                <a:blip r:embed="rId25"/>
                <a:stretch>
                  <a:fillRect/>
                </a:stretch>
              </p:blipFill>
              <p:spPr>
                <a:xfrm>
                  <a:off x="770479" y="2772865"/>
                  <a:ext cx="82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D3785CF8-2A35-5665-CF92-55397424672C}"/>
                  </a:ext>
                </a:extLst>
              </p14:cNvPr>
              <p14:cNvContentPartPr/>
              <p14:nvPr/>
            </p14:nvContentPartPr>
            <p14:xfrm>
              <a:off x="8932713" y="1012849"/>
              <a:ext cx="118080" cy="199643"/>
            </p14:xfrm>
          </p:contentPart>
        </mc:Choice>
        <mc:Fallback xmlns="">
          <p:pic>
            <p:nvPicPr>
              <p:cNvPr id="79" name="Ink 78">
                <a:extLst>
                  <a:ext uri="{FF2B5EF4-FFF2-40B4-BE49-F238E27FC236}">
                    <a16:creationId xmlns:a16="http://schemas.microsoft.com/office/drawing/2014/main" id="{D3785CF8-2A35-5665-CF92-55397424672C}"/>
                  </a:ext>
                </a:extLst>
              </p:cNvPr>
              <p:cNvPicPr/>
              <p:nvPr/>
            </p:nvPicPr>
            <p:blipFill>
              <a:blip r:embed="rId27"/>
              <a:stretch>
                <a:fillRect/>
              </a:stretch>
            </p:blipFill>
            <p:spPr>
              <a:xfrm>
                <a:off x="8923713" y="1003856"/>
                <a:ext cx="135720" cy="217269"/>
              </a:xfrm>
              <a:prstGeom prst="rect">
                <a:avLst/>
              </a:prstGeom>
            </p:spPr>
          </p:pic>
        </mc:Fallback>
      </mc:AlternateContent>
      <p:grpSp>
        <p:nvGrpSpPr>
          <p:cNvPr id="91" name="Group 90">
            <a:extLst>
              <a:ext uri="{FF2B5EF4-FFF2-40B4-BE49-F238E27FC236}">
                <a16:creationId xmlns:a16="http://schemas.microsoft.com/office/drawing/2014/main" id="{BF945BA2-815A-FE2F-8657-EC4FF830E112}"/>
              </a:ext>
            </a:extLst>
          </p:cNvPr>
          <p:cNvGrpSpPr/>
          <p:nvPr/>
        </p:nvGrpSpPr>
        <p:grpSpPr>
          <a:xfrm>
            <a:off x="9097953" y="971809"/>
            <a:ext cx="413640" cy="213105"/>
            <a:chOff x="1135159" y="2552905"/>
            <a:chExt cx="413640" cy="302040"/>
          </a:xfrm>
        </p:grpSpPr>
        <mc:AlternateContent xmlns:mc="http://schemas.openxmlformats.org/markup-compatibility/2006" xmlns:p14="http://schemas.microsoft.com/office/powerpoint/2010/main">
          <mc:Choice Requires="p14">
            <p:contentPart p14:bwMode="auto" r:id="rId28">
              <p14:nvContentPartPr>
                <p14:cNvPr id="81" name="Ink 80">
                  <a:extLst>
                    <a:ext uri="{FF2B5EF4-FFF2-40B4-BE49-F238E27FC236}">
                      <a16:creationId xmlns:a16="http://schemas.microsoft.com/office/drawing/2014/main" id="{43300F5E-7F8F-400B-E9FC-3A79056B8E35}"/>
                    </a:ext>
                  </a:extLst>
                </p14:cNvPr>
                <p14:cNvContentPartPr/>
                <p14:nvPr/>
              </p14:nvContentPartPr>
              <p14:xfrm>
                <a:off x="1135159" y="2584585"/>
                <a:ext cx="123840" cy="213120"/>
              </p14:xfrm>
            </p:contentPart>
          </mc:Choice>
          <mc:Fallback xmlns="">
            <p:pic>
              <p:nvPicPr>
                <p:cNvPr id="81" name="Ink 80">
                  <a:extLst>
                    <a:ext uri="{FF2B5EF4-FFF2-40B4-BE49-F238E27FC236}">
                      <a16:creationId xmlns:a16="http://schemas.microsoft.com/office/drawing/2014/main" id="{43300F5E-7F8F-400B-E9FC-3A79056B8E35}"/>
                    </a:ext>
                  </a:extLst>
                </p:cNvPr>
                <p:cNvPicPr/>
                <p:nvPr/>
              </p:nvPicPr>
              <p:blipFill>
                <a:blip r:embed="rId29"/>
                <a:stretch>
                  <a:fillRect/>
                </a:stretch>
              </p:blipFill>
              <p:spPr>
                <a:xfrm>
                  <a:off x="1126159" y="2571839"/>
                  <a:ext cx="141480" cy="23810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A9C82F51-29C7-4EE9-0831-9B416B922FB0}"/>
                    </a:ext>
                  </a:extLst>
                </p14:cNvPr>
                <p14:cNvContentPartPr/>
                <p14:nvPr/>
              </p14:nvContentPartPr>
              <p14:xfrm>
                <a:off x="1261879" y="2790145"/>
                <a:ext cx="51480" cy="64800"/>
              </p14:xfrm>
            </p:contentPart>
          </mc:Choice>
          <mc:Fallback xmlns="">
            <p:pic>
              <p:nvPicPr>
                <p:cNvPr id="82" name="Ink 81">
                  <a:extLst>
                    <a:ext uri="{FF2B5EF4-FFF2-40B4-BE49-F238E27FC236}">
                      <a16:creationId xmlns:a16="http://schemas.microsoft.com/office/drawing/2014/main" id="{A9C82F51-29C7-4EE9-0831-9B416B922FB0}"/>
                    </a:ext>
                  </a:extLst>
                </p:cNvPr>
                <p:cNvPicPr/>
                <p:nvPr/>
              </p:nvPicPr>
              <p:blipFill>
                <a:blip r:embed="rId31"/>
                <a:stretch>
                  <a:fillRect/>
                </a:stretch>
              </p:blipFill>
              <p:spPr>
                <a:xfrm>
                  <a:off x="1252879" y="2777389"/>
                  <a:ext cx="69120" cy="8980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5" name="Ink 84">
                  <a:extLst>
                    <a:ext uri="{FF2B5EF4-FFF2-40B4-BE49-F238E27FC236}">
                      <a16:creationId xmlns:a16="http://schemas.microsoft.com/office/drawing/2014/main" id="{E55F7D71-D3E1-CE0C-A567-35052F63082C}"/>
                    </a:ext>
                  </a:extLst>
                </p14:cNvPr>
                <p14:cNvContentPartPr/>
                <p14:nvPr/>
              </p14:nvContentPartPr>
              <p14:xfrm>
                <a:off x="1380319" y="2609425"/>
                <a:ext cx="30960" cy="228240"/>
              </p14:xfrm>
            </p:contentPart>
          </mc:Choice>
          <mc:Fallback xmlns="">
            <p:pic>
              <p:nvPicPr>
                <p:cNvPr id="85" name="Ink 84">
                  <a:extLst>
                    <a:ext uri="{FF2B5EF4-FFF2-40B4-BE49-F238E27FC236}">
                      <a16:creationId xmlns:a16="http://schemas.microsoft.com/office/drawing/2014/main" id="{E55F7D71-D3E1-CE0C-A567-35052F63082C}"/>
                    </a:ext>
                  </a:extLst>
                </p:cNvPr>
                <p:cNvPicPr/>
                <p:nvPr/>
              </p:nvPicPr>
              <p:blipFill>
                <a:blip r:embed="rId33"/>
                <a:stretch>
                  <a:fillRect/>
                </a:stretch>
              </p:blipFill>
              <p:spPr>
                <a:xfrm>
                  <a:off x="1371319" y="2596688"/>
                  <a:ext cx="48600" cy="2532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C4BBE01C-DFEE-331B-7A8A-55669EB89D83}"/>
                    </a:ext>
                  </a:extLst>
                </p14:cNvPr>
                <p14:cNvContentPartPr/>
                <p14:nvPr/>
              </p14:nvContentPartPr>
              <p14:xfrm>
                <a:off x="1463119" y="2552905"/>
                <a:ext cx="85680" cy="272880"/>
              </p14:xfrm>
            </p:contentPart>
          </mc:Choice>
          <mc:Fallback xmlns="">
            <p:pic>
              <p:nvPicPr>
                <p:cNvPr id="89" name="Ink 88">
                  <a:extLst>
                    <a:ext uri="{FF2B5EF4-FFF2-40B4-BE49-F238E27FC236}">
                      <a16:creationId xmlns:a16="http://schemas.microsoft.com/office/drawing/2014/main" id="{C4BBE01C-DFEE-331B-7A8A-55669EB89D83}"/>
                    </a:ext>
                  </a:extLst>
                </p:cNvPr>
                <p:cNvPicPr/>
                <p:nvPr/>
              </p:nvPicPr>
              <p:blipFill>
                <a:blip r:embed="rId35"/>
                <a:stretch>
                  <a:fillRect/>
                </a:stretch>
              </p:blipFill>
              <p:spPr>
                <a:xfrm>
                  <a:off x="1454119" y="2540154"/>
                  <a:ext cx="103320" cy="297873"/>
                </a:xfrm>
                <a:prstGeom prst="rect">
                  <a:avLst/>
                </a:prstGeom>
              </p:spPr>
            </p:pic>
          </mc:Fallback>
        </mc:AlternateContent>
      </p:grpSp>
      <p:pic>
        <p:nvPicPr>
          <p:cNvPr id="27" name="Picture 26">
            <a:extLst>
              <a:ext uri="{FF2B5EF4-FFF2-40B4-BE49-F238E27FC236}">
                <a16:creationId xmlns:a16="http://schemas.microsoft.com/office/drawing/2014/main" id="{AF12BCD7-7646-A613-96B1-31361BDC21EF}"/>
              </a:ext>
            </a:extLst>
          </p:cNvPr>
          <p:cNvPicPr>
            <a:picLocks noChangeAspect="1"/>
          </p:cNvPicPr>
          <p:nvPr/>
        </p:nvPicPr>
        <p:blipFill>
          <a:blip r:embed="rId36"/>
          <a:srcRect l="969" t="30300" r="74417" b="14807"/>
          <a:stretch/>
        </p:blipFill>
        <p:spPr>
          <a:xfrm>
            <a:off x="218093" y="2815201"/>
            <a:ext cx="3374701" cy="1563942"/>
          </a:xfrm>
          <a:prstGeom prst="rect">
            <a:avLst/>
          </a:prstGeom>
        </p:spPr>
      </p:pic>
      <p:pic>
        <p:nvPicPr>
          <p:cNvPr id="92" name="Picture 91">
            <a:extLst>
              <a:ext uri="{FF2B5EF4-FFF2-40B4-BE49-F238E27FC236}">
                <a16:creationId xmlns:a16="http://schemas.microsoft.com/office/drawing/2014/main" id="{D928F94A-A9B6-CFFB-6572-E315575DC595}"/>
              </a:ext>
            </a:extLst>
          </p:cNvPr>
          <p:cNvPicPr>
            <a:picLocks noChangeAspect="1"/>
          </p:cNvPicPr>
          <p:nvPr/>
        </p:nvPicPr>
        <p:blipFill>
          <a:blip r:embed="rId36"/>
          <a:srcRect l="969" t="30300" r="74417" b="14807"/>
          <a:stretch/>
        </p:blipFill>
        <p:spPr>
          <a:xfrm>
            <a:off x="4452366" y="2815201"/>
            <a:ext cx="3374701" cy="1563942"/>
          </a:xfrm>
          <a:prstGeom prst="rect">
            <a:avLst/>
          </a:prstGeom>
        </p:spPr>
      </p:pic>
      <mc:AlternateContent xmlns:mc="http://schemas.openxmlformats.org/markup-compatibility/2006" xmlns:p14="http://schemas.microsoft.com/office/powerpoint/2010/main">
        <mc:Choice Requires="p14">
          <p:contentPart p14:bwMode="auto" r:id="rId37">
            <p14:nvContentPartPr>
              <p14:cNvPr id="94" name="Ink 93">
                <a:extLst>
                  <a:ext uri="{FF2B5EF4-FFF2-40B4-BE49-F238E27FC236}">
                    <a16:creationId xmlns:a16="http://schemas.microsoft.com/office/drawing/2014/main" id="{46AAE92B-414F-67FB-BC2E-314F7D84D59A}"/>
                  </a:ext>
                </a:extLst>
              </p14:cNvPr>
              <p14:cNvContentPartPr/>
              <p14:nvPr/>
            </p14:nvContentPartPr>
            <p14:xfrm>
              <a:off x="3908559" y="3395517"/>
              <a:ext cx="326525" cy="45719"/>
            </p14:xfrm>
          </p:contentPart>
        </mc:Choice>
        <mc:Fallback xmlns="">
          <p:pic>
            <p:nvPicPr>
              <p:cNvPr id="94" name="Ink 93">
                <a:extLst>
                  <a:ext uri="{FF2B5EF4-FFF2-40B4-BE49-F238E27FC236}">
                    <a16:creationId xmlns:a16="http://schemas.microsoft.com/office/drawing/2014/main" id="{46AAE92B-414F-67FB-BC2E-314F7D84D59A}"/>
                  </a:ext>
                </a:extLst>
              </p:cNvPr>
              <p:cNvPicPr/>
              <p:nvPr/>
            </p:nvPicPr>
            <p:blipFill>
              <a:blip r:embed="rId38"/>
              <a:stretch>
                <a:fillRect/>
              </a:stretch>
            </p:blipFill>
            <p:spPr>
              <a:xfrm>
                <a:off x="3899569" y="2252542"/>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5" name="Ink 94">
                <a:extLst>
                  <a:ext uri="{FF2B5EF4-FFF2-40B4-BE49-F238E27FC236}">
                    <a16:creationId xmlns:a16="http://schemas.microsoft.com/office/drawing/2014/main" id="{F4D914A8-8F6A-0756-231B-16F9619AB96C}"/>
                  </a:ext>
                </a:extLst>
              </p14:cNvPr>
              <p14:cNvContentPartPr/>
              <p14:nvPr/>
            </p14:nvContentPartPr>
            <p14:xfrm>
              <a:off x="3931953" y="3631677"/>
              <a:ext cx="303132" cy="45719"/>
            </p14:xfrm>
          </p:contentPart>
        </mc:Choice>
        <mc:Fallback xmlns="">
          <p:pic>
            <p:nvPicPr>
              <p:cNvPr id="95" name="Ink 94">
                <a:extLst>
                  <a:ext uri="{FF2B5EF4-FFF2-40B4-BE49-F238E27FC236}">
                    <a16:creationId xmlns:a16="http://schemas.microsoft.com/office/drawing/2014/main" id="{F4D914A8-8F6A-0756-231B-16F9619AB96C}"/>
                  </a:ext>
                </a:extLst>
              </p:cNvPr>
              <p:cNvPicPr/>
              <p:nvPr/>
            </p:nvPicPr>
            <p:blipFill>
              <a:blip r:embed="rId40"/>
              <a:stretch>
                <a:fillRect/>
              </a:stretch>
            </p:blipFill>
            <p:spPr>
              <a:xfrm>
                <a:off x="3922963" y="2488702"/>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1" name="Ink 110">
                <a:extLst>
                  <a:ext uri="{FF2B5EF4-FFF2-40B4-BE49-F238E27FC236}">
                    <a16:creationId xmlns:a16="http://schemas.microsoft.com/office/drawing/2014/main" id="{0EFC19A2-177A-DD7A-CF68-97AE38C93247}"/>
                  </a:ext>
                </a:extLst>
              </p14:cNvPr>
              <p14:cNvContentPartPr/>
              <p14:nvPr/>
            </p14:nvContentPartPr>
            <p14:xfrm>
              <a:off x="675158" y="2619712"/>
              <a:ext cx="223724" cy="180339"/>
            </p14:xfrm>
          </p:contentPart>
        </mc:Choice>
        <mc:Fallback xmlns="">
          <p:pic>
            <p:nvPicPr>
              <p:cNvPr id="111" name="Ink 110">
                <a:extLst>
                  <a:ext uri="{FF2B5EF4-FFF2-40B4-BE49-F238E27FC236}">
                    <a16:creationId xmlns:a16="http://schemas.microsoft.com/office/drawing/2014/main" id="{0EFC19A2-177A-DD7A-CF68-97AE38C93247}"/>
                  </a:ext>
                </a:extLst>
              </p:cNvPr>
              <p:cNvPicPr/>
              <p:nvPr/>
            </p:nvPicPr>
            <p:blipFill>
              <a:blip r:embed="rId42"/>
              <a:stretch>
                <a:fillRect/>
              </a:stretch>
            </p:blipFill>
            <p:spPr>
              <a:xfrm>
                <a:off x="666166" y="261071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5" name="Ink 114">
                <a:extLst>
                  <a:ext uri="{FF2B5EF4-FFF2-40B4-BE49-F238E27FC236}">
                    <a16:creationId xmlns:a16="http://schemas.microsoft.com/office/drawing/2014/main" id="{D8FC583C-9858-E5CF-0A6D-A4C9B2CCA02D}"/>
                  </a:ext>
                </a:extLst>
              </p14:cNvPr>
              <p14:cNvContentPartPr/>
              <p14:nvPr/>
            </p14:nvContentPartPr>
            <p14:xfrm>
              <a:off x="739409" y="2267002"/>
              <a:ext cx="202637" cy="175005"/>
            </p14:xfrm>
          </p:contentPart>
        </mc:Choice>
        <mc:Fallback xmlns="">
          <p:pic>
            <p:nvPicPr>
              <p:cNvPr id="115" name="Ink 114">
                <a:extLst>
                  <a:ext uri="{FF2B5EF4-FFF2-40B4-BE49-F238E27FC236}">
                    <a16:creationId xmlns:a16="http://schemas.microsoft.com/office/drawing/2014/main" id="{D8FC583C-9858-E5CF-0A6D-A4C9B2CCA02D}"/>
                  </a:ext>
                </a:extLst>
              </p:cNvPr>
              <p:cNvPicPr/>
              <p:nvPr/>
            </p:nvPicPr>
            <p:blipFill>
              <a:blip r:embed="rId44"/>
              <a:stretch>
                <a:fillRect/>
              </a:stretch>
            </p:blipFill>
            <p:spPr>
              <a:xfrm>
                <a:off x="730411" y="2258018"/>
                <a:ext cx="220273" cy="19261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6" name="Ink 115">
                <a:extLst>
                  <a:ext uri="{FF2B5EF4-FFF2-40B4-BE49-F238E27FC236}">
                    <a16:creationId xmlns:a16="http://schemas.microsoft.com/office/drawing/2014/main" id="{74F98749-B812-8E29-1DE9-25C271FA49D2}"/>
                  </a:ext>
                </a:extLst>
              </p14:cNvPr>
              <p14:cNvContentPartPr/>
              <p14:nvPr/>
            </p14:nvContentPartPr>
            <p14:xfrm>
              <a:off x="401022" y="2656792"/>
              <a:ext cx="182538" cy="133857"/>
            </p14:xfrm>
          </p:contentPart>
        </mc:Choice>
        <mc:Fallback xmlns="">
          <p:pic>
            <p:nvPicPr>
              <p:cNvPr id="116" name="Ink 115">
                <a:extLst>
                  <a:ext uri="{FF2B5EF4-FFF2-40B4-BE49-F238E27FC236}">
                    <a16:creationId xmlns:a16="http://schemas.microsoft.com/office/drawing/2014/main" id="{74F98749-B812-8E29-1DE9-25C271FA49D2}"/>
                  </a:ext>
                </a:extLst>
              </p:cNvPr>
              <p:cNvPicPr/>
              <p:nvPr/>
            </p:nvPicPr>
            <p:blipFill>
              <a:blip r:embed="rId46"/>
              <a:stretch>
                <a:fillRect/>
              </a:stretch>
            </p:blipFill>
            <p:spPr>
              <a:xfrm>
                <a:off x="392021" y="264779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9" name="Ink 118">
                <a:extLst>
                  <a:ext uri="{FF2B5EF4-FFF2-40B4-BE49-F238E27FC236}">
                    <a16:creationId xmlns:a16="http://schemas.microsoft.com/office/drawing/2014/main" id="{D6317FD0-CABD-B29F-DF10-AAD9CC275BA1}"/>
                  </a:ext>
                </a:extLst>
              </p14:cNvPr>
              <p14:cNvContentPartPr/>
              <p14:nvPr/>
            </p14:nvContentPartPr>
            <p14:xfrm>
              <a:off x="384218" y="2293282"/>
              <a:ext cx="136409" cy="122935"/>
            </p14:xfrm>
          </p:contentPart>
        </mc:Choice>
        <mc:Fallback xmlns="">
          <p:pic>
            <p:nvPicPr>
              <p:cNvPr id="119" name="Ink 118">
                <a:extLst>
                  <a:ext uri="{FF2B5EF4-FFF2-40B4-BE49-F238E27FC236}">
                    <a16:creationId xmlns:a16="http://schemas.microsoft.com/office/drawing/2014/main" id="{D6317FD0-CABD-B29F-DF10-AAD9CC275BA1}"/>
                  </a:ext>
                </a:extLst>
              </p:cNvPr>
              <p:cNvPicPr/>
              <p:nvPr/>
            </p:nvPicPr>
            <p:blipFill>
              <a:blip r:embed="rId48"/>
              <a:stretch>
                <a:fillRect/>
              </a:stretch>
            </p:blipFill>
            <p:spPr>
              <a:xfrm>
                <a:off x="375220" y="2284296"/>
                <a:ext cx="154045" cy="140548"/>
              </a:xfrm>
              <a:prstGeom prst="rect">
                <a:avLst/>
              </a:prstGeom>
            </p:spPr>
          </p:pic>
        </mc:Fallback>
      </mc:AlternateContent>
      <p:grpSp>
        <p:nvGrpSpPr>
          <p:cNvPr id="129" name="Group 128">
            <a:extLst>
              <a:ext uri="{FF2B5EF4-FFF2-40B4-BE49-F238E27FC236}">
                <a16:creationId xmlns:a16="http://schemas.microsoft.com/office/drawing/2014/main" id="{08321944-889E-3B4C-C24B-B4218BCDCB2D}"/>
              </a:ext>
            </a:extLst>
          </p:cNvPr>
          <p:cNvGrpSpPr/>
          <p:nvPr/>
        </p:nvGrpSpPr>
        <p:grpSpPr>
          <a:xfrm>
            <a:off x="536772" y="2305522"/>
            <a:ext cx="135421" cy="109219"/>
            <a:chOff x="566280" y="3532560"/>
            <a:chExt cx="147960" cy="154800"/>
          </a:xfrm>
        </p:grpSpPr>
        <mc:AlternateContent xmlns:mc="http://schemas.openxmlformats.org/markup-compatibility/2006" xmlns:p14="http://schemas.microsoft.com/office/powerpoint/2010/main">
          <mc:Choice Requires="p14">
            <p:contentPart p14:bwMode="auto" r:id="rId49">
              <p14:nvContentPartPr>
                <p14:cNvPr id="123" name="Ink 122">
                  <a:extLst>
                    <a:ext uri="{FF2B5EF4-FFF2-40B4-BE49-F238E27FC236}">
                      <a16:creationId xmlns:a16="http://schemas.microsoft.com/office/drawing/2014/main" id="{164809F3-E18F-56B8-0525-E4786F5F7E71}"/>
                    </a:ext>
                  </a:extLst>
                </p14:cNvPr>
                <p14:cNvContentPartPr/>
                <p14:nvPr/>
              </p14:nvContentPartPr>
              <p14:xfrm>
                <a:off x="566280" y="3532560"/>
                <a:ext cx="147960" cy="360"/>
              </p14:xfrm>
            </p:contentPart>
          </mc:Choice>
          <mc:Fallback xmlns="">
            <p:pic>
              <p:nvPicPr>
                <p:cNvPr id="123" name="Ink 122">
                  <a:extLst>
                    <a:ext uri="{FF2B5EF4-FFF2-40B4-BE49-F238E27FC236}">
                      <a16:creationId xmlns:a16="http://schemas.microsoft.com/office/drawing/2014/main" id="{164809F3-E18F-56B8-0525-E4786F5F7E71}"/>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4" name="Ink 123">
                  <a:extLst>
                    <a:ext uri="{FF2B5EF4-FFF2-40B4-BE49-F238E27FC236}">
                      <a16:creationId xmlns:a16="http://schemas.microsoft.com/office/drawing/2014/main" id="{002B741A-8DA1-9735-9423-E1EEAB1460E9}"/>
                    </a:ext>
                  </a:extLst>
                </p14:cNvPr>
                <p14:cNvContentPartPr/>
                <p14:nvPr/>
              </p14:nvContentPartPr>
              <p14:xfrm>
                <a:off x="607680" y="3558120"/>
                <a:ext cx="360" cy="115560"/>
              </p14:xfrm>
            </p:contentPart>
          </mc:Choice>
          <mc:Fallback xmlns="">
            <p:pic>
              <p:nvPicPr>
                <p:cNvPr id="124" name="Ink 123">
                  <a:extLst>
                    <a:ext uri="{FF2B5EF4-FFF2-40B4-BE49-F238E27FC236}">
                      <a16:creationId xmlns:a16="http://schemas.microsoft.com/office/drawing/2014/main" id="{002B741A-8DA1-9735-9423-E1EEAB1460E9}"/>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7" name="Ink 126">
                  <a:extLst>
                    <a:ext uri="{FF2B5EF4-FFF2-40B4-BE49-F238E27FC236}">
                      <a16:creationId xmlns:a16="http://schemas.microsoft.com/office/drawing/2014/main" id="{3592FF24-FBEC-F50D-2FE8-558CDE1F57BA}"/>
                    </a:ext>
                  </a:extLst>
                </p14:cNvPr>
                <p14:cNvContentPartPr/>
                <p14:nvPr/>
              </p14:nvContentPartPr>
              <p14:xfrm>
                <a:off x="658800" y="3548040"/>
                <a:ext cx="9360" cy="139320"/>
              </p14:xfrm>
            </p:contentPart>
          </mc:Choice>
          <mc:Fallback xmlns="">
            <p:pic>
              <p:nvPicPr>
                <p:cNvPr id="127" name="Ink 126">
                  <a:extLst>
                    <a:ext uri="{FF2B5EF4-FFF2-40B4-BE49-F238E27FC236}">
                      <a16:creationId xmlns:a16="http://schemas.microsoft.com/office/drawing/2014/main" id="{3592FF24-FBEC-F50D-2FE8-558CDE1F57BA}"/>
                    </a:ext>
                  </a:extLst>
                </p:cNvPr>
                <p:cNvPicPr/>
                <p:nvPr/>
              </p:nvPicPr>
              <p:blipFill>
                <a:blip r:embed="rId54"/>
                <a:stretch>
                  <a:fillRect/>
                </a:stretch>
              </p:blipFill>
              <p:spPr>
                <a:xfrm>
                  <a:off x="649050" y="3535328"/>
                  <a:ext cx="28470" cy="16423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130" name="Ink 129">
                <a:extLst>
                  <a:ext uri="{FF2B5EF4-FFF2-40B4-BE49-F238E27FC236}">
                    <a16:creationId xmlns:a16="http://schemas.microsoft.com/office/drawing/2014/main" id="{926C3C0E-76FE-39FF-6711-4491E6FFEAE1}"/>
                  </a:ext>
                </a:extLst>
              </p14:cNvPr>
              <p14:cNvContentPartPr/>
              <p14:nvPr/>
            </p14:nvContentPartPr>
            <p14:xfrm>
              <a:off x="809920" y="2455642"/>
              <a:ext cx="3624" cy="152145"/>
            </p14:xfrm>
          </p:contentPart>
        </mc:Choice>
        <mc:Fallback xmlns="">
          <p:pic>
            <p:nvPicPr>
              <p:cNvPr id="130" name="Ink 129">
                <a:extLst>
                  <a:ext uri="{FF2B5EF4-FFF2-40B4-BE49-F238E27FC236}">
                    <a16:creationId xmlns:a16="http://schemas.microsoft.com/office/drawing/2014/main" id="{926C3C0E-76FE-39FF-6711-4491E6FFEAE1}"/>
                  </a:ext>
                </a:extLst>
              </p:cNvPr>
              <p:cNvPicPr/>
              <p:nvPr/>
            </p:nvPicPr>
            <p:blipFill>
              <a:blip r:embed="rId56"/>
              <a:stretch>
                <a:fillRect/>
              </a:stretch>
            </p:blipFill>
            <p:spPr>
              <a:xfrm>
                <a:off x="801684" y="2446650"/>
                <a:ext cx="19767" cy="16976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1" name="Ink 130">
                <a:extLst>
                  <a:ext uri="{FF2B5EF4-FFF2-40B4-BE49-F238E27FC236}">
                    <a16:creationId xmlns:a16="http://schemas.microsoft.com/office/drawing/2014/main" id="{E6C634C6-2F15-42DF-DD6B-2219A9FAD604}"/>
                  </a:ext>
                </a:extLst>
              </p14:cNvPr>
              <p14:cNvContentPartPr/>
              <p14:nvPr/>
            </p14:nvContentPartPr>
            <p14:xfrm>
              <a:off x="4905194" y="2614132"/>
              <a:ext cx="223724" cy="180339"/>
            </p14:xfrm>
          </p:contentPart>
        </mc:Choice>
        <mc:Fallback xmlns="">
          <p:pic>
            <p:nvPicPr>
              <p:cNvPr id="131" name="Ink 130">
                <a:extLst>
                  <a:ext uri="{FF2B5EF4-FFF2-40B4-BE49-F238E27FC236}">
                    <a16:creationId xmlns:a16="http://schemas.microsoft.com/office/drawing/2014/main" id="{E6C634C6-2F15-42DF-DD6B-2219A9FAD604}"/>
                  </a:ext>
                </a:extLst>
              </p:cNvPr>
              <p:cNvPicPr/>
              <p:nvPr/>
            </p:nvPicPr>
            <p:blipFill>
              <a:blip r:embed="rId42"/>
              <a:stretch>
                <a:fillRect/>
              </a:stretch>
            </p:blipFill>
            <p:spPr>
              <a:xfrm>
                <a:off x="4896202" y="260513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2" name="Ink 131">
                <a:extLst>
                  <a:ext uri="{FF2B5EF4-FFF2-40B4-BE49-F238E27FC236}">
                    <a16:creationId xmlns:a16="http://schemas.microsoft.com/office/drawing/2014/main" id="{A5D1C9F9-94E6-5402-5BA6-4AF1E9BAAEA7}"/>
                  </a:ext>
                </a:extLst>
              </p14:cNvPr>
              <p14:cNvContentPartPr/>
              <p14:nvPr/>
            </p14:nvContentPartPr>
            <p14:xfrm>
              <a:off x="4269828" y="2614132"/>
              <a:ext cx="182538" cy="133857"/>
            </p14:xfrm>
          </p:contentPart>
        </mc:Choice>
        <mc:Fallback xmlns="">
          <p:pic>
            <p:nvPicPr>
              <p:cNvPr id="132" name="Ink 131">
                <a:extLst>
                  <a:ext uri="{FF2B5EF4-FFF2-40B4-BE49-F238E27FC236}">
                    <a16:creationId xmlns:a16="http://schemas.microsoft.com/office/drawing/2014/main" id="{A5D1C9F9-94E6-5402-5BA6-4AF1E9BAAEA7}"/>
                  </a:ext>
                </a:extLst>
              </p:cNvPr>
              <p:cNvPicPr/>
              <p:nvPr/>
            </p:nvPicPr>
            <p:blipFill>
              <a:blip r:embed="rId46"/>
              <a:stretch>
                <a:fillRect/>
              </a:stretch>
            </p:blipFill>
            <p:spPr>
              <a:xfrm>
                <a:off x="4260827" y="260513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40" name="Ink 139">
                <a:extLst>
                  <a:ext uri="{FF2B5EF4-FFF2-40B4-BE49-F238E27FC236}">
                    <a16:creationId xmlns:a16="http://schemas.microsoft.com/office/drawing/2014/main" id="{8472AF36-CE6C-72F9-D3B7-DB075773DEE8}"/>
                  </a:ext>
                </a:extLst>
              </p14:cNvPr>
              <p14:cNvContentPartPr/>
              <p14:nvPr/>
            </p14:nvContentPartPr>
            <p14:xfrm>
              <a:off x="4588155" y="2625572"/>
              <a:ext cx="136409" cy="122935"/>
            </p14:xfrm>
          </p:contentPart>
        </mc:Choice>
        <mc:Fallback xmlns="">
          <p:pic>
            <p:nvPicPr>
              <p:cNvPr id="140" name="Ink 139">
                <a:extLst>
                  <a:ext uri="{FF2B5EF4-FFF2-40B4-BE49-F238E27FC236}">
                    <a16:creationId xmlns:a16="http://schemas.microsoft.com/office/drawing/2014/main" id="{8472AF36-CE6C-72F9-D3B7-DB075773DEE8}"/>
                  </a:ext>
                </a:extLst>
              </p:cNvPr>
              <p:cNvPicPr/>
              <p:nvPr/>
            </p:nvPicPr>
            <p:blipFill>
              <a:blip r:embed="rId48"/>
              <a:stretch>
                <a:fillRect/>
              </a:stretch>
            </p:blipFill>
            <p:spPr>
              <a:xfrm>
                <a:off x="4579157" y="2616586"/>
                <a:ext cx="154045" cy="140548"/>
              </a:xfrm>
              <a:prstGeom prst="rect">
                <a:avLst/>
              </a:prstGeom>
            </p:spPr>
          </p:pic>
        </mc:Fallback>
      </mc:AlternateContent>
      <p:grpSp>
        <p:nvGrpSpPr>
          <p:cNvPr id="141" name="Group 140">
            <a:extLst>
              <a:ext uri="{FF2B5EF4-FFF2-40B4-BE49-F238E27FC236}">
                <a16:creationId xmlns:a16="http://schemas.microsoft.com/office/drawing/2014/main" id="{878A5A6E-F5E3-EDFF-0940-F697F3123BFB}"/>
              </a:ext>
            </a:extLst>
          </p:cNvPr>
          <p:cNvGrpSpPr/>
          <p:nvPr/>
        </p:nvGrpSpPr>
        <p:grpSpPr>
          <a:xfrm>
            <a:off x="4740709" y="2637812"/>
            <a:ext cx="135421" cy="109219"/>
            <a:chOff x="566280" y="3532560"/>
            <a:chExt cx="147960" cy="154800"/>
          </a:xfrm>
        </p:grpSpPr>
        <mc:AlternateContent xmlns:mc="http://schemas.openxmlformats.org/markup-compatibility/2006" xmlns:p14="http://schemas.microsoft.com/office/powerpoint/2010/main">
          <mc:Choice Requires="p14">
            <p:contentPart p14:bwMode="auto" r:id="rId60">
              <p14:nvContentPartPr>
                <p14:cNvPr id="142" name="Ink 141">
                  <a:extLst>
                    <a:ext uri="{FF2B5EF4-FFF2-40B4-BE49-F238E27FC236}">
                      <a16:creationId xmlns:a16="http://schemas.microsoft.com/office/drawing/2014/main" id="{41FD5148-693C-8EE2-E535-931E19311A2B}"/>
                    </a:ext>
                  </a:extLst>
                </p14:cNvPr>
                <p14:cNvContentPartPr/>
                <p14:nvPr/>
              </p14:nvContentPartPr>
              <p14:xfrm>
                <a:off x="566280" y="3532560"/>
                <a:ext cx="147960" cy="360"/>
              </p14:xfrm>
            </p:contentPart>
          </mc:Choice>
          <mc:Fallback xmlns="">
            <p:pic>
              <p:nvPicPr>
                <p:cNvPr id="142" name="Ink 141">
                  <a:extLst>
                    <a:ext uri="{FF2B5EF4-FFF2-40B4-BE49-F238E27FC236}">
                      <a16:creationId xmlns:a16="http://schemas.microsoft.com/office/drawing/2014/main" id="{41FD5148-693C-8EE2-E535-931E19311A2B}"/>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43" name="Ink 142">
                  <a:extLst>
                    <a:ext uri="{FF2B5EF4-FFF2-40B4-BE49-F238E27FC236}">
                      <a16:creationId xmlns:a16="http://schemas.microsoft.com/office/drawing/2014/main" id="{9CBEA6E8-4FC8-1D0B-4F18-1F1D2FB63E16}"/>
                    </a:ext>
                  </a:extLst>
                </p14:cNvPr>
                <p14:cNvContentPartPr/>
                <p14:nvPr/>
              </p14:nvContentPartPr>
              <p14:xfrm>
                <a:off x="607680" y="3558120"/>
                <a:ext cx="360" cy="115560"/>
              </p14:xfrm>
            </p:contentPart>
          </mc:Choice>
          <mc:Fallback xmlns="">
            <p:pic>
              <p:nvPicPr>
                <p:cNvPr id="143" name="Ink 142">
                  <a:extLst>
                    <a:ext uri="{FF2B5EF4-FFF2-40B4-BE49-F238E27FC236}">
                      <a16:creationId xmlns:a16="http://schemas.microsoft.com/office/drawing/2014/main" id="{9CBEA6E8-4FC8-1D0B-4F18-1F1D2FB63E16}"/>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4" name="Ink 143">
                  <a:extLst>
                    <a:ext uri="{FF2B5EF4-FFF2-40B4-BE49-F238E27FC236}">
                      <a16:creationId xmlns:a16="http://schemas.microsoft.com/office/drawing/2014/main" id="{DD933B79-365E-51F9-D177-5227298364D1}"/>
                    </a:ext>
                  </a:extLst>
                </p14:cNvPr>
                <p14:cNvContentPartPr/>
                <p14:nvPr/>
              </p14:nvContentPartPr>
              <p14:xfrm>
                <a:off x="658800" y="3548040"/>
                <a:ext cx="9360" cy="139320"/>
              </p14:xfrm>
            </p:contentPart>
          </mc:Choice>
          <mc:Fallback xmlns="">
            <p:pic>
              <p:nvPicPr>
                <p:cNvPr id="144" name="Ink 143">
                  <a:extLst>
                    <a:ext uri="{FF2B5EF4-FFF2-40B4-BE49-F238E27FC236}">
                      <a16:creationId xmlns:a16="http://schemas.microsoft.com/office/drawing/2014/main" id="{DD933B79-365E-51F9-D177-5227298364D1}"/>
                    </a:ext>
                  </a:extLst>
                </p:cNvPr>
                <p:cNvPicPr/>
                <p:nvPr/>
              </p:nvPicPr>
              <p:blipFill>
                <a:blip r:embed="rId54"/>
                <a:stretch>
                  <a:fillRect/>
                </a:stretch>
              </p:blipFill>
              <p:spPr>
                <a:xfrm>
                  <a:off x="649050" y="3535328"/>
                  <a:ext cx="28470" cy="164235"/>
                </a:xfrm>
                <a:prstGeom prst="rect">
                  <a:avLst/>
                </a:prstGeom>
              </p:spPr>
            </p:pic>
          </mc:Fallback>
        </mc:AlternateContent>
      </p:grpSp>
      <p:sp>
        <p:nvSpPr>
          <p:cNvPr id="145" name="TextBox 144">
            <a:extLst>
              <a:ext uri="{FF2B5EF4-FFF2-40B4-BE49-F238E27FC236}">
                <a16:creationId xmlns:a16="http://schemas.microsoft.com/office/drawing/2014/main" id="{B1C97C87-3A56-821A-8D07-269245D1FB51}"/>
              </a:ext>
            </a:extLst>
          </p:cNvPr>
          <p:cNvSpPr txBox="1"/>
          <p:nvPr/>
        </p:nvSpPr>
        <p:spPr>
          <a:xfrm>
            <a:off x="4789657" y="2587592"/>
            <a:ext cx="169075" cy="369332"/>
          </a:xfrm>
          <a:prstGeom prst="rect">
            <a:avLst/>
          </a:prstGeom>
          <a:noFill/>
        </p:spPr>
        <p:txBody>
          <a:bodyPr wrap="none" rtlCol="0">
            <a:spAutoFit/>
          </a:bodyPr>
          <a:lstStyle/>
          <a:p>
            <a:endParaRPr lang="en-US" dirty="0"/>
          </a:p>
        </p:txBody>
      </p:sp>
      <p:grpSp>
        <p:nvGrpSpPr>
          <p:cNvPr id="149" name="Group 148">
            <a:extLst>
              <a:ext uri="{FF2B5EF4-FFF2-40B4-BE49-F238E27FC236}">
                <a16:creationId xmlns:a16="http://schemas.microsoft.com/office/drawing/2014/main" id="{1B289F4F-6A27-13CC-0641-76F658D909F5}"/>
              </a:ext>
            </a:extLst>
          </p:cNvPr>
          <p:cNvGrpSpPr/>
          <p:nvPr/>
        </p:nvGrpSpPr>
        <p:grpSpPr>
          <a:xfrm>
            <a:off x="4466569" y="2690892"/>
            <a:ext cx="77101" cy="59944"/>
            <a:chOff x="4993120" y="4066520"/>
            <a:chExt cx="84240" cy="84960"/>
          </a:xfrm>
        </p:grpSpPr>
        <mc:AlternateContent xmlns:mc="http://schemas.openxmlformats.org/markup-compatibility/2006" xmlns:p14="http://schemas.microsoft.com/office/powerpoint/2010/main">
          <mc:Choice Requires="p14">
            <p:contentPart p14:bwMode="auto" r:id="rId63">
              <p14:nvContentPartPr>
                <p14:cNvPr id="146" name="Ink 145">
                  <a:extLst>
                    <a:ext uri="{FF2B5EF4-FFF2-40B4-BE49-F238E27FC236}">
                      <a16:creationId xmlns:a16="http://schemas.microsoft.com/office/drawing/2014/main" id="{9EA77E77-555A-F344-D563-3FB853CC6232}"/>
                    </a:ext>
                  </a:extLst>
                </p14:cNvPr>
                <p14:cNvContentPartPr/>
                <p14:nvPr/>
              </p14:nvContentPartPr>
              <p14:xfrm>
                <a:off x="4993120" y="4101080"/>
                <a:ext cx="84240" cy="360"/>
              </p14:xfrm>
            </p:contentPart>
          </mc:Choice>
          <mc:Fallback xmlns="">
            <p:pic>
              <p:nvPicPr>
                <p:cNvPr id="146" name="Ink 145">
                  <a:extLst>
                    <a:ext uri="{FF2B5EF4-FFF2-40B4-BE49-F238E27FC236}">
                      <a16:creationId xmlns:a16="http://schemas.microsoft.com/office/drawing/2014/main" id="{9EA77E77-555A-F344-D563-3FB853CC6232}"/>
                    </a:ext>
                  </a:extLst>
                </p:cNvPr>
                <p:cNvPicPr/>
                <p:nvPr/>
              </p:nvPicPr>
              <p:blipFill>
                <a:blip r:embed="rId64"/>
                <a:stretch>
                  <a:fillRect/>
                </a:stretch>
              </p:blipFill>
              <p:spPr>
                <a:xfrm>
                  <a:off x="4983279" y="4092080"/>
                  <a:ext cx="10352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7" name="Ink 146">
                  <a:extLst>
                    <a:ext uri="{FF2B5EF4-FFF2-40B4-BE49-F238E27FC236}">
                      <a16:creationId xmlns:a16="http://schemas.microsoft.com/office/drawing/2014/main" id="{F01C54CB-8FEC-22BB-A1C3-6AF882CB8453}"/>
                    </a:ext>
                  </a:extLst>
                </p14:cNvPr>
                <p14:cNvContentPartPr/>
                <p14:nvPr/>
              </p14:nvContentPartPr>
              <p14:xfrm>
                <a:off x="5034160" y="4066520"/>
                <a:ext cx="14760" cy="84960"/>
              </p14:xfrm>
            </p:contentPart>
          </mc:Choice>
          <mc:Fallback xmlns="">
            <p:pic>
              <p:nvPicPr>
                <p:cNvPr id="147" name="Ink 146">
                  <a:extLst>
                    <a:ext uri="{FF2B5EF4-FFF2-40B4-BE49-F238E27FC236}">
                      <a16:creationId xmlns:a16="http://schemas.microsoft.com/office/drawing/2014/main" id="{F01C54CB-8FEC-22BB-A1C3-6AF882CB8453}"/>
                    </a:ext>
                  </a:extLst>
                </p:cNvPr>
                <p:cNvPicPr/>
                <p:nvPr/>
              </p:nvPicPr>
              <p:blipFill>
                <a:blip r:embed="rId66"/>
                <a:stretch>
                  <a:fillRect/>
                </a:stretch>
              </p:blipFill>
              <p:spPr>
                <a:xfrm>
                  <a:off x="5024449" y="4053725"/>
                  <a:ext cx="33793" cy="110039"/>
                </a:xfrm>
                <a:prstGeom prst="rect">
                  <a:avLst/>
                </a:prstGeom>
              </p:spPr>
            </p:pic>
          </mc:Fallback>
        </mc:AlternateContent>
      </p:grpSp>
      <p:pic>
        <p:nvPicPr>
          <p:cNvPr id="150" name="Picture 149">
            <a:extLst>
              <a:ext uri="{FF2B5EF4-FFF2-40B4-BE49-F238E27FC236}">
                <a16:creationId xmlns:a16="http://schemas.microsoft.com/office/drawing/2014/main" id="{A1BD7BD3-325B-2350-BF51-196A90631AB0}"/>
              </a:ext>
            </a:extLst>
          </p:cNvPr>
          <p:cNvPicPr>
            <a:picLocks noChangeAspect="1"/>
          </p:cNvPicPr>
          <p:nvPr/>
        </p:nvPicPr>
        <p:blipFill>
          <a:blip r:embed="rId36"/>
          <a:srcRect l="969" t="30300" r="74417" b="14807"/>
          <a:stretch/>
        </p:blipFill>
        <p:spPr>
          <a:xfrm>
            <a:off x="8615339" y="2800792"/>
            <a:ext cx="3374701" cy="1563942"/>
          </a:xfrm>
          <a:prstGeom prst="rect">
            <a:avLst/>
          </a:prstGeom>
        </p:spPr>
      </p:pic>
      <mc:AlternateContent xmlns:mc="http://schemas.openxmlformats.org/markup-compatibility/2006" xmlns:p14="http://schemas.microsoft.com/office/powerpoint/2010/main">
        <mc:Choice Requires="p14">
          <p:contentPart p14:bwMode="auto" r:id="rId67">
            <p14:nvContentPartPr>
              <p14:cNvPr id="151" name="Ink 150">
                <a:extLst>
                  <a:ext uri="{FF2B5EF4-FFF2-40B4-BE49-F238E27FC236}">
                    <a16:creationId xmlns:a16="http://schemas.microsoft.com/office/drawing/2014/main" id="{CFBB9AE3-4835-1AFF-E130-65AD4AACEF5A}"/>
                  </a:ext>
                </a:extLst>
              </p14:cNvPr>
              <p14:cNvContentPartPr/>
              <p14:nvPr/>
            </p14:nvContentPartPr>
            <p14:xfrm>
              <a:off x="8071533" y="3381108"/>
              <a:ext cx="326525" cy="45719"/>
            </p14:xfrm>
          </p:contentPart>
        </mc:Choice>
        <mc:Fallback xmlns="">
          <p:pic>
            <p:nvPicPr>
              <p:cNvPr id="151" name="Ink 150">
                <a:extLst>
                  <a:ext uri="{FF2B5EF4-FFF2-40B4-BE49-F238E27FC236}">
                    <a16:creationId xmlns:a16="http://schemas.microsoft.com/office/drawing/2014/main" id="{CFBB9AE3-4835-1AFF-E130-65AD4AACEF5A}"/>
                  </a:ext>
                </a:extLst>
              </p:cNvPr>
              <p:cNvPicPr/>
              <p:nvPr/>
            </p:nvPicPr>
            <p:blipFill>
              <a:blip r:embed="rId38"/>
              <a:stretch>
                <a:fillRect/>
              </a:stretch>
            </p:blipFill>
            <p:spPr>
              <a:xfrm>
                <a:off x="8062543" y="2238133"/>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52" name="Ink 151">
                <a:extLst>
                  <a:ext uri="{FF2B5EF4-FFF2-40B4-BE49-F238E27FC236}">
                    <a16:creationId xmlns:a16="http://schemas.microsoft.com/office/drawing/2014/main" id="{C7048EF0-F9E7-3492-18D7-E60FB734A235}"/>
                  </a:ext>
                </a:extLst>
              </p14:cNvPr>
              <p14:cNvContentPartPr/>
              <p14:nvPr/>
            </p14:nvContentPartPr>
            <p14:xfrm>
              <a:off x="8094927" y="3617268"/>
              <a:ext cx="303132" cy="45719"/>
            </p14:xfrm>
          </p:contentPart>
        </mc:Choice>
        <mc:Fallback xmlns="">
          <p:pic>
            <p:nvPicPr>
              <p:cNvPr id="152" name="Ink 151">
                <a:extLst>
                  <a:ext uri="{FF2B5EF4-FFF2-40B4-BE49-F238E27FC236}">
                    <a16:creationId xmlns:a16="http://schemas.microsoft.com/office/drawing/2014/main" id="{C7048EF0-F9E7-3492-18D7-E60FB734A235}"/>
                  </a:ext>
                </a:extLst>
              </p:cNvPr>
              <p:cNvPicPr/>
              <p:nvPr/>
            </p:nvPicPr>
            <p:blipFill>
              <a:blip r:embed="rId40"/>
              <a:stretch>
                <a:fillRect/>
              </a:stretch>
            </p:blipFill>
            <p:spPr>
              <a:xfrm>
                <a:off x="8085937" y="2474293"/>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3" name="Ink 152">
                <a:extLst>
                  <a:ext uri="{FF2B5EF4-FFF2-40B4-BE49-F238E27FC236}">
                    <a16:creationId xmlns:a16="http://schemas.microsoft.com/office/drawing/2014/main" id="{67EA5146-0A22-0AA4-973B-9FE21D6F5F92}"/>
                  </a:ext>
                </a:extLst>
              </p14:cNvPr>
              <p14:cNvContentPartPr/>
              <p14:nvPr/>
            </p14:nvContentPartPr>
            <p14:xfrm>
              <a:off x="9068168" y="2599723"/>
              <a:ext cx="223724" cy="180339"/>
            </p14:xfrm>
          </p:contentPart>
        </mc:Choice>
        <mc:Fallback xmlns="">
          <p:pic>
            <p:nvPicPr>
              <p:cNvPr id="153" name="Ink 152">
                <a:extLst>
                  <a:ext uri="{FF2B5EF4-FFF2-40B4-BE49-F238E27FC236}">
                    <a16:creationId xmlns:a16="http://schemas.microsoft.com/office/drawing/2014/main" id="{67EA5146-0A22-0AA4-973B-9FE21D6F5F92}"/>
                  </a:ext>
                </a:extLst>
              </p:cNvPr>
              <p:cNvPicPr/>
              <p:nvPr/>
            </p:nvPicPr>
            <p:blipFill>
              <a:blip r:embed="rId42"/>
              <a:stretch>
                <a:fillRect/>
              </a:stretch>
            </p:blipFill>
            <p:spPr>
              <a:xfrm>
                <a:off x="9059176" y="2590724"/>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54" name="Ink 153">
                <a:extLst>
                  <a:ext uri="{FF2B5EF4-FFF2-40B4-BE49-F238E27FC236}">
                    <a16:creationId xmlns:a16="http://schemas.microsoft.com/office/drawing/2014/main" id="{330013E3-F3B5-73CF-6FEA-A87E6698CEE1}"/>
                  </a:ext>
                </a:extLst>
              </p14:cNvPr>
              <p14:cNvContentPartPr/>
              <p14:nvPr/>
            </p14:nvContentPartPr>
            <p14:xfrm>
              <a:off x="8806713" y="2610452"/>
              <a:ext cx="182538" cy="133857"/>
            </p14:xfrm>
          </p:contentPart>
        </mc:Choice>
        <mc:Fallback xmlns="">
          <p:pic>
            <p:nvPicPr>
              <p:cNvPr id="154" name="Ink 153">
                <a:extLst>
                  <a:ext uri="{FF2B5EF4-FFF2-40B4-BE49-F238E27FC236}">
                    <a16:creationId xmlns:a16="http://schemas.microsoft.com/office/drawing/2014/main" id="{330013E3-F3B5-73CF-6FEA-A87E6698CEE1}"/>
                  </a:ext>
                </a:extLst>
              </p:cNvPr>
              <p:cNvPicPr/>
              <p:nvPr/>
            </p:nvPicPr>
            <p:blipFill>
              <a:blip r:embed="rId46"/>
              <a:stretch>
                <a:fillRect/>
              </a:stretch>
            </p:blipFill>
            <p:spPr>
              <a:xfrm>
                <a:off x="8797712" y="260145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65" name="Ink 164">
                <a:extLst>
                  <a:ext uri="{FF2B5EF4-FFF2-40B4-BE49-F238E27FC236}">
                    <a16:creationId xmlns:a16="http://schemas.microsoft.com/office/drawing/2014/main" id="{853CFF3E-CA23-5C81-3054-BF3FA19D6C3C}"/>
                  </a:ext>
                </a:extLst>
              </p14:cNvPr>
              <p14:cNvContentPartPr/>
              <p14:nvPr/>
            </p14:nvContentPartPr>
            <p14:xfrm>
              <a:off x="8717707" y="3248867"/>
              <a:ext cx="136409" cy="122935"/>
            </p14:xfrm>
          </p:contentPart>
        </mc:Choice>
        <mc:Fallback xmlns="">
          <p:pic>
            <p:nvPicPr>
              <p:cNvPr id="165" name="Ink 164">
                <a:extLst>
                  <a:ext uri="{FF2B5EF4-FFF2-40B4-BE49-F238E27FC236}">
                    <a16:creationId xmlns:a16="http://schemas.microsoft.com/office/drawing/2014/main" id="{853CFF3E-CA23-5C81-3054-BF3FA19D6C3C}"/>
                  </a:ext>
                </a:extLst>
              </p:cNvPr>
              <p:cNvPicPr/>
              <p:nvPr/>
            </p:nvPicPr>
            <p:blipFill>
              <a:blip r:embed="rId48"/>
              <a:stretch>
                <a:fillRect/>
              </a:stretch>
            </p:blipFill>
            <p:spPr>
              <a:xfrm>
                <a:off x="8708709" y="3239881"/>
                <a:ext cx="154045" cy="140548"/>
              </a:xfrm>
              <a:prstGeom prst="rect">
                <a:avLst/>
              </a:prstGeom>
            </p:spPr>
          </p:pic>
        </mc:Fallback>
      </mc:AlternateContent>
      <p:grpSp>
        <p:nvGrpSpPr>
          <p:cNvPr id="166" name="Group 165">
            <a:extLst>
              <a:ext uri="{FF2B5EF4-FFF2-40B4-BE49-F238E27FC236}">
                <a16:creationId xmlns:a16="http://schemas.microsoft.com/office/drawing/2014/main" id="{AF4D1D91-7593-1915-E8D8-1296CB84765A}"/>
              </a:ext>
            </a:extLst>
          </p:cNvPr>
          <p:cNvGrpSpPr/>
          <p:nvPr/>
        </p:nvGrpSpPr>
        <p:grpSpPr>
          <a:xfrm>
            <a:off x="8870261" y="3261107"/>
            <a:ext cx="135421" cy="109219"/>
            <a:chOff x="566280" y="3532560"/>
            <a:chExt cx="147960" cy="154800"/>
          </a:xfrm>
        </p:grpSpPr>
        <mc:AlternateContent xmlns:mc="http://schemas.openxmlformats.org/markup-compatibility/2006" xmlns:p14="http://schemas.microsoft.com/office/powerpoint/2010/main">
          <mc:Choice Requires="p14">
            <p:contentPart p14:bwMode="auto" r:id="rId72">
              <p14:nvContentPartPr>
                <p14:cNvPr id="167" name="Ink 166">
                  <a:extLst>
                    <a:ext uri="{FF2B5EF4-FFF2-40B4-BE49-F238E27FC236}">
                      <a16:creationId xmlns:a16="http://schemas.microsoft.com/office/drawing/2014/main" id="{E0FF0EF1-6A49-C01E-A67E-FEAFDFE6BEB8}"/>
                    </a:ext>
                  </a:extLst>
                </p14:cNvPr>
                <p14:cNvContentPartPr/>
                <p14:nvPr/>
              </p14:nvContentPartPr>
              <p14:xfrm>
                <a:off x="566280" y="3532560"/>
                <a:ext cx="147960" cy="360"/>
              </p14:xfrm>
            </p:contentPart>
          </mc:Choice>
          <mc:Fallback xmlns="">
            <p:pic>
              <p:nvPicPr>
                <p:cNvPr id="167" name="Ink 166">
                  <a:extLst>
                    <a:ext uri="{FF2B5EF4-FFF2-40B4-BE49-F238E27FC236}">
                      <a16:creationId xmlns:a16="http://schemas.microsoft.com/office/drawing/2014/main" id="{E0FF0EF1-6A49-C01E-A67E-FEAFDFE6BEB8}"/>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68" name="Ink 167">
                  <a:extLst>
                    <a:ext uri="{FF2B5EF4-FFF2-40B4-BE49-F238E27FC236}">
                      <a16:creationId xmlns:a16="http://schemas.microsoft.com/office/drawing/2014/main" id="{751DD714-D87B-9395-DD93-9FB46CC61718}"/>
                    </a:ext>
                  </a:extLst>
                </p14:cNvPr>
                <p14:cNvContentPartPr/>
                <p14:nvPr/>
              </p14:nvContentPartPr>
              <p14:xfrm>
                <a:off x="607680" y="3558120"/>
                <a:ext cx="360" cy="115560"/>
              </p14:xfrm>
            </p:contentPart>
          </mc:Choice>
          <mc:Fallback xmlns="">
            <p:pic>
              <p:nvPicPr>
                <p:cNvPr id="168" name="Ink 167">
                  <a:extLst>
                    <a:ext uri="{FF2B5EF4-FFF2-40B4-BE49-F238E27FC236}">
                      <a16:creationId xmlns:a16="http://schemas.microsoft.com/office/drawing/2014/main" id="{751DD714-D87B-9395-DD93-9FB46CC61718}"/>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69" name="Ink 168">
                  <a:extLst>
                    <a:ext uri="{FF2B5EF4-FFF2-40B4-BE49-F238E27FC236}">
                      <a16:creationId xmlns:a16="http://schemas.microsoft.com/office/drawing/2014/main" id="{A8CF10AF-9FE5-2BCA-A061-DD29D4E44762}"/>
                    </a:ext>
                  </a:extLst>
                </p14:cNvPr>
                <p14:cNvContentPartPr/>
                <p14:nvPr/>
              </p14:nvContentPartPr>
              <p14:xfrm>
                <a:off x="658800" y="3548040"/>
                <a:ext cx="9360" cy="139320"/>
              </p14:xfrm>
            </p:contentPart>
          </mc:Choice>
          <mc:Fallback xmlns="">
            <p:pic>
              <p:nvPicPr>
                <p:cNvPr id="169" name="Ink 168">
                  <a:extLst>
                    <a:ext uri="{FF2B5EF4-FFF2-40B4-BE49-F238E27FC236}">
                      <a16:creationId xmlns:a16="http://schemas.microsoft.com/office/drawing/2014/main" id="{A8CF10AF-9FE5-2BCA-A061-DD29D4E44762}"/>
                    </a:ext>
                  </a:extLst>
                </p:cNvPr>
                <p:cNvPicPr/>
                <p:nvPr/>
              </p:nvPicPr>
              <p:blipFill>
                <a:blip r:embed="rId54"/>
                <a:stretch>
                  <a:fillRect/>
                </a:stretch>
              </p:blipFill>
              <p:spPr>
                <a:xfrm>
                  <a:off x="649050" y="3535328"/>
                  <a:ext cx="28470" cy="164235"/>
                </a:xfrm>
                <a:prstGeom prst="rect">
                  <a:avLst/>
                </a:prstGeom>
              </p:spPr>
            </p:pic>
          </mc:Fallback>
        </mc:AlternateContent>
      </p:grpSp>
      <p:pic>
        <p:nvPicPr>
          <p:cNvPr id="170" name="Picture 169">
            <a:extLst>
              <a:ext uri="{FF2B5EF4-FFF2-40B4-BE49-F238E27FC236}">
                <a16:creationId xmlns:a16="http://schemas.microsoft.com/office/drawing/2014/main" id="{1B0B1FCD-C5BF-16BF-376E-3CA4801196A9}"/>
              </a:ext>
            </a:extLst>
          </p:cNvPr>
          <p:cNvPicPr>
            <a:picLocks noChangeAspect="1"/>
          </p:cNvPicPr>
          <p:nvPr/>
        </p:nvPicPr>
        <p:blipFill>
          <a:blip r:embed="rId36"/>
          <a:srcRect l="969" t="30300" r="74417" b="14807"/>
          <a:stretch/>
        </p:blipFill>
        <p:spPr>
          <a:xfrm>
            <a:off x="218093" y="5125238"/>
            <a:ext cx="3374701" cy="1563942"/>
          </a:xfrm>
          <a:prstGeom prst="rect">
            <a:avLst/>
          </a:prstGeom>
        </p:spPr>
      </p:pic>
      <mc:AlternateContent xmlns:mc="http://schemas.openxmlformats.org/markup-compatibility/2006" xmlns:p14="http://schemas.microsoft.com/office/powerpoint/2010/main">
        <mc:Choice Requires="p14">
          <p:contentPart p14:bwMode="auto" r:id="rId75">
            <p14:nvContentPartPr>
              <p14:cNvPr id="174" name="Ink 173">
                <a:extLst>
                  <a:ext uri="{FF2B5EF4-FFF2-40B4-BE49-F238E27FC236}">
                    <a16:creationId xmlns:a16="http://schemas.microsoft.com/office/drawing/2014/main" id="{9DBD79F3-BDBA-E4CD-6A07-C7A7AFC8D0F2}"/>
                  </a:ext>
                </a:extLst>
              </p14:cNvPr>
              <p14:cNvContentPartPr/>
              <p14:nvPr/>
            </p14:nvContentPartPr>
            <p14:xfrm>
              <a:off x="675158" y="4929749"/>
              <a:ext cx="223724" cy="180339"/>
            </p14:xfrm>
          </p:contentPart>
        </mc:Choice>
        <mc:Fallback xmlns="">
          <p:pic>
            <p:nvPicPr>
              <p:cNvPr id="174" name="Ink 173">
                <a:extLst>
                  <a:ext uri="{FF2B5EF4-FFF2-40B4-BE49-F238E27FC236}">
                    <a16:creationId xmlns:a16="http://schemas.microsoft.com/office/drawing/2014/main" id="{9DBD79F3-BDBA-E4CD-6A07-C7A7AFC8D0F2}"/>
                  </a:ext>
                </a:extLst>
              </p:cNvPr>
              <p:cNvPicPr/>
              <p:nvPr/>
            </p:nvPicPr>
            <p:blipFill>
              <a:blip r:embed="rId42"/>
              <a:stretch>
                <a:fillRect/>
              </a:stretch>
            </p:blipFill>
            <p:spPr>
              <a:xfrm>
                <a:off x="666166" y="4920750"/>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75" name="Ink 174">
                <a:extLst>
                  <a:ext uri="{FF2B5EF4-FFF2-40B4-BE49-F238E27FC236}">
                    <a16:creationId xmlns:a16="http://schemas.microsoft.com/office/drawing/2014/main" id="{72FEB624-BFD5-641C-BBAA-58D589E48E56}"/>
                  </a:ext>
                </a:extLst>
              </p14:cNvPr>
              <p14:cNvContentPartPr/>
              <p14:nvPr/>
            </p14:nvContentPartPr>
            <p14:xfrm>
              <a:off x="401022" y="4966829"/>
              <a:ext cx="182538" cy="133857"/>
            </p14:xfrm>
          </p:contentPart>
        </mc:Choice>
        <mc:Fallback xmlns="">
          <p:pic>
            <p:nvPicPr>
              <p:cNvPr id="175" name="Ink 174">
                <a:extLst>
                  <a:ext uri="{FF2B5EF4-FFF2-40B4-BE49-F238E27FC236}">
                    <a16:creationId xmlns:a16="http://schemas.microsoft.com/office/drawing/2014/main" id="{72FEB624-BFD5-641C-BBAA-58D589E48E56}"/>
                  </a:ext>
                </a:extLst>
              </p:cNvPr>
              <p:cNvPicPr/>
              <p:nvPr/>
            </p:nvPicPr>
            <p:blipFill>
              <a:blip r:embed="rId46"/>
              <a:stretch>
                <a:fillRect/>
              </a:stretch>
            </p:blipFill>
            <p:spPr>
              <a:xfrm>
                <a:off x="392021" y="4957833"/>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96" name="Ink 195">
                <a:extLst>
                  <a:ext uri="{FF2B5EF4-FFF2-40B4-BE49-F238E27FC236}">
                    <a16:creationId xmlns:a16="http://schemas.microsoft.com/office/drawing/2014/main" id="{322FD918-4CDC-CD0F-49DA-ADBE192AEB57}"/>
                  </a:ext>
                </a:extLst>
              </p14:cNvPr>
              <p14:cNvContentPartPr/>
              <p14:nvPr/>
            </p14:nvContentPartPr>
            <p14:xfrm>
              <a:off x="92874" y="5535136"/>
              <a:ext cx="326525" cy="45719"/>
            </p14:xfrm>
          </p:contentPart>
        </mc:Choice>
        <mc:Fallback xmlns="">
          <p:pic>
            <p:nvPicPr>
              <p:cNvPr id="196" name="Ink 195">
                <a:extLst>
                  <a:ext uri="{FF2B5EF4-FFF2-40B4-BE49-F238E27FC236}">
                    <a16:creationId xmlns:a16="http://schemas.microsoft.com/office/drawing/2014/main" id="{322FD918-4CDC-CD0F-49DA-ADBE192AEB57}"/>
                  </a:ext>
                </a:extLst>
              </p:cNvPr>
              <p:cNvPicPr/>
              <p:nvPr/>
            </p:nvPicPr>
            <p:blipFill>
              <a:blip r:embed="rId38"/>
              <a:stretch>
                <a:fillRect/>
              </a:stretch>
            </p:blipFill>
            <p:spPr>
              <a:xfrm>
                <a:off x="83884" y="4392161"/>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97" name="Ink 196">
                <a:extLst>
                  <a:ext uri="{FF2B5EF4-FFF2-40B4-BE49-F238E27FC236}">
                    <a16:creationId xmlns:a16="http://schemas.microsoft.com/office/drawing/2014/main" id="{811B32D9-6190-22A3-A128-FC9DC83A0858}"/>
                  </a:ext>
                </a:extLst>
              </p14:cNvPr>
              <p14:cNvContentPartPr/>
              <p14:nvPr/>
            </p14:nvContentPartPr>
            <p14:xfrm>
              <a:off x="116268" y="5771296"/>
              <a:ext cx="303132" cy="45719"/>
            </p14:xfrm>
          </p:contentPart>
        </mc:Choice>
        <mc:Fallback xmlns="">
          <p:pic>
            <p:nvPicPr>
              <p:cNvPr id="197" name="Ink 196">
                <a:extLst>
                  <a:ext uri="{FF2B5EF4-FFF2-40B4-BE49-F238E27FC236}">
                    <a16:creationId xmlns:a16="http://schemas.microsoft.com/office/drawing/2014/main" id="{811B32D9-6190-22A3-A128-FC9DC83A0858}"/>
                  </a:ext>
                </a:extLst>
              </p:cNvPr>
              <p:cNvPicPr/>
              <p:nvPr/>
            </p:nvPicPr>
            <p:blipFill>
              <a:blip r:embed="rId40"/>
              <a:stretch>
                <a:fillRect/>
              </a:stretch>
            </p:blipFill>
            <p:spPr>
              <a:xfrm>
                <a:off x="107278" y="4628321"/>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98" name="Ink 197">
                <a:extLst>
                  <a:ext uri="{FF2B5EF4-FFF2-40B4-BE49-F238E27FC236}">
                    <a16:creationId xmlns:a16="http://schemas.microsoft.com/office/drawing/2014/main" id="{8BE038D5-D5FE-82BF-12D1-037FF4822F44}"/>
                  </a:ext>
                </a:extLst>
              </p14:cNvPr>
              <p14:cNvContentPartPr/>
              <p14:nvPr/>
            </p14:nvContentPartPr>
            <p14:xfrm>
              <a:off x="1704840" y="5504777"/>
              <a:ext cx="205560" cy="237240"/>
            </p14:xfrm>
          </p:contentPart>
        </mc:Choice>
        <mc:Fallback xmlns="">
          <p:pic>
            <p:nvPicPr>
              <p:cNvPr id="198" name="Ink 197">
                <a:extLst>
                  <a:ext uri="{FF2B5EF4-FFF2-40B4-BE49-F238E27FC236}">
                    <a16:creationId xmlns:a16="http://schemas.microsoft.com/office/drawing/2014/main" id="{8BE038D5-D5FE-82BF-12D1-037FF4822F44}"/>
                  </a:ext>
                </a:extLst>
              </p:cNvPr>
              <p:cNvPicPr/>
              <p:nvPr/>
            </p:nvPicPr>
            <p:blipFill>
              <a:blip r:embed="rId80"/>
              <a:stretch>
                <a:fillRect/>
              </a:stretch>
            </p:blipFill>
            <p:spPr>
              <a:xfrm>
                <a:off x="1695840" y="5495777"/>
                <a:ext cx="223200" cy="254880"/>
              </a:xfrm>
              <a:prstGeom prst="rect">
                <a:avLst/>
              </a:prstGeom>
            </p:spPr>
          </p:pic>
        </mc:Fallback>
      </mc:AlternateContent>
      <p:grpSp>
        <p:nvGrpSpPr>
          <p:cNvPr id="206" name="Group 205">
            <a:extLst>
              <a:ext uri="{FF2B5EF4-FFF2-40B4-BE49-F238E27FC236}">
                <a16:creationId xmlns:a16="http://schemas.microsoft.com/office/drawing/2014/main" id="{0B6A45F9-1A57-137A-CB47-2CAA342FE0FB}"/>
              </a:ext>
            </a:extLst>
          </p:cNvPr>
          <p:cNvGrpSpPr/>
          <p:nvPr/>
        </p:nvGrpSpPr>
        <p:grpSpPr>
          <a:xfrm>
            <a:off x="1759566" y="5521528"/>
            <a:ext cx="112320" cy="221400"/>
            <a:chOff x="1759566" y="5521528"/>
            <a:chExt cx="112320" cy="221400"/>
          </a:xfrm>
        </p:grpSpPr>
        <mc:AlternateContent xmlns:mc="http://schemas.openxmlformats.org/markup-compatibility/2006" xmlns:p14="http://schemas.microsoft.com/office/powerpoint/2010/main">
          <mc:Choice Requires="p14">
            <p:contentPart p14:bwMode="auto" r:id="rId81">
              <p14:nvContentPartPr>
                <p14:cNvPr id="203" name="Ink 202">
                  <a:extLst>
                    <a:ext uri="{FF2B5EF4-FFF2-40B4-BE49-F238E27FC236}">
                      <a16:creationId xmlns:a16="http://schemas.microsoft.com/office/drawing/2014/main" id="{BE1C2B9D-44D5-7205-E9FB-088B9C12BD9F}"/>
                    </a:ext>
                  </a:extLst>
                </p14:cNvPr>
                <p14:cNvContentPartPr/>
                <p14:nvPr/>
              </p14:nvContentPartPr>
              <p14:xfrm>
                <a:off x="1762086" y="5521528"/>
                <a:ext cx="109800" cy="221400"/>
              </p14:xfrm>
            </p:contentPart>
          </mc:Choice>
          <mc:Fallback xmlns="">
            <p:pic>
              <p:nvPicPr>
                <p:cNvPr id="203" name="Ink 202">
                  <a:extLst>
                    <a:ext uri="{FF2B5EF4-FFF2-40B4-BE49-F238E27FC236}">
                      <a16:creationId xmlns:a16="http://schemas.microsoft.com/office/drawing/2014/main" id="{BE1C2B9D-44D5-7205-E9FB-088B9C12BD9F}"/>
                    </a:ext>
                  </a:extLst>
                </p:cNvPr>
                <p:cNvPicPr/>
                <p:nvPr/>
              </p:nvPicPr>
              <p:blipFill>
                <a:blip r:embed="rId82"/>
                <a:stretch>
                  <a:fillRect/>
                </a:stretch>
              </p:blipFill>
              <p:spPr>
                <a:xfrm>
                  <a:off x="1753086" y="5512528"/>
                  <a:ext cx="1274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04" name="Ink 203">
                  <a:extLst>
                    <a:ext uri="{FF2B5EF4-FFF2-40B4-BE49-F238E27FC236}">
                      <a16:creationId xmlns:a16="http://schemas.microsoft.com/office/drawing/2014/main" id="{1B4DAF24-4ED2-D27D-18FC-B358EBDF1871}"/>
                    </a:ext>
                  </a:extLst>
                </p14:cNvPr>
                <p14:cNvContentPartPr/>
                <p14:nvPr/>
              </p14:nvContentPartPr>
              <p14:xfrm>
                <a:off x="1759566" y="5540968"/>
                <a:ext cx="108720" cy="92880"/>
              </p14:xfrm>
            </p:contentPart>
          </mc:Choice>
          <mc:Fallback xmlns="">
            <p:pic>
              <p:nvPicPr>
                <p:cNvPr id="204" name="Ink 203">
                  <a:extLst>
                    <a:ext uri="{FF2B5EF4-FFF2-40B4-BE49-F238E27FC236}">
                      <a16:creationId xmlns:a16="http://schemas.microsoft.com/office/drawing/2014/main" id="{1B4DAF24-4ED2-D27D-18FC-B358EBDF1871}"/>
                    </a:ext>
                  </a:extLst>
                </p:cNvPr>
                <p:cNvPicPr/>
                <p:nvPr/>
              </p:nvPicPr>
              <p:blipFill>
                <a:blip r:embed="rId84"/>
                <a:stretch>
                  <a:fillRect/>
                </a:stretch>
              </p:blipFill>
              <p:spPr>
                <a:xfrm>
                  <a:off x="1750566" y="5531968"/>
                  <a:ext cx="126360" cy="110520"/>
                </a:xfrm>
                <a:prstGeom prst="rect">
                  <a:avLst/>
                </a:prstGeom>
              </p:spPr>
            </p:pic>
          </mc:Fallback>
        </mc:AlternateContent>
      </p:grpSp>
      <p:grpSp>
        <p:nvGrpSpPr>
          <p:cNvPr id="224" name="Group 223">
            <a:extLst>
              <a:ext uri="{FF2B5EF4-FFF2-40B4-BE49-F238E27FC236}">
                <a16:creationId xmlns:a16="http://schemas.microsoft.com/office/drawing/2014/main" id="{E2225641-535C-5228-4EFC-AC62A529FC74}"/>
              </a:ext>
            </a:extLst>
          </p:cNvPr>
          <p:cNvGrpSpPr/>
          <p:nvPr/>
        </p:nvGrpSpPr>
        <p:grpSpPr>
          <a:xfrm>
            <a:off x="1665767" y="5316328"/>
            <a:ext cx="274680" cy="120240"/>
            <a:chOff x="1665767" y="5316328"/>
            <a:chExt cx="274680" cy="120240"/>
          </a:xfrm>
        </p:grpSpPr>
        <mc:AlternateContent xmlns:mc="http://schemas.openxmlformats.org/markup-compatibility/2006" xmlns:p14="http://schemas.microsoft.com/office/powerpoint/2010/main">
          <mc:Choice Requires="p14">
            <p:contentPart p14:bwMode="auto" r:id="rId85">
              <p14:nvContentPartPr>
                <p14:cNvPr id="215" name="Ink 214">
                  <a:extLst>
                    <a:ext uri="{FF2B5EF4-FFF2-40B4-BE49-F238E27FC236}">
                      <a16:creationId xmlns:a16="http://schemas.microsoft.com/office/drawing/2014/main" id="{72522EDC-AA45-50EC-5367-8793BE40704C}"/>
                    </a:ext>
                  </a:extLst>
                </p14:cNvPr>
                <p14:cNvContentPartPr/>
                <p14:nvPr/>
              </p14:nvContentPartPr>
              <p14:xfrm>
                <a:off x="1665767" y="5316328"/>
                <a:ext cx="116640" cy="119880"/>
              </p14:xfrm>
            </p:contentPart>
          </mc:Choice>
          <mc:Fallback xmlns="">
            <p:pic>
              <p:nvPicPr>
                <p:cNvPr id="215" name="Ink 214">
                  <a:extLst>
                    <a:ext uri="{FF2B5EF4-FFF2-40B4-BE49-F238E27FC236}">
                      <a16:creationId xmlns:a16="http://schemas.microsoft.com/office/drawing/2014/main" id="{72522EDC-AA45-50EC-5367-8793BE40704C}"/>
                    </a:ext>
                  </a:extLst>
                </p:cNvPr>
                <p:cNvPicPr/>
                <p:nvPr/>
              </p:nvPicPr>
              <p:blipFill>
                <a:blip r:embed="rId86"/>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16" name="Ink 215">
                  <a:extLst>
                    <a:ext uri="{FF2B5EF4-FFF2-40B4-BE49-F238E27FC236}">
                      <a16:creationId xmlns:a16="http://schemas.microsoft.com/office/drawing/2014/main" id="{E3C6ECAA-4219-FCE7-8F3E-8C7F79B0BEB7}"/>
                    </a:ext>
                  </a:extLst>
                </p14:cNvPr>
                <p14:cNvContentPartPr/>
                <p14:nvPr/>
              </p14:nvContentPartPr>
              <p14:xfrm>
                <a:off x="1787807" y="5318488"/>
                <a:ext cx="152640" cy="11880"/>
              </p14:xfrm>
            </p:contentPart>
          </mc:Choice>
          <mc:Fallback xmlns="">
            <p:pic>
              <p:nvPicPr>
                <p:cNvPr id="216" name="Ink 215">
                  <a:extLst>
                    <a:ext uri="{FF2B5EF4-FFF2-40B4-BE49-F238E27FC236}">
                      <a16:creationId xmlns:a16="http://schemas.microsoft.com/office/drawing/2014/main" id="{E3C6ECAA-4219-FCE7-8F3E-8C7F79B0BEB7}"/>
                    </a:ext>
                  </a:extLst>
                </p:cNvPr>
                <p:cNvPicPr/>
                <p:nvPr/>
              </p:nvPicPr>
              <p:blipFill>
                <a:blip r:embed="rId88"/>
                <a:stretch>
                  <a:fillRect/>
                </a:stretch>
              </p:blipFill>
              <p:spPr>
                <a:xfrm>
                  <a:off x="1778828" y="5309207"/>
                  <a:ext cx="170238" cy="3007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19" name="Ink 218">
                  <a:extLst>
                    <a:ext uri="{FF2B5EF4-FFF2-40B4-BE49-F238E27FC236}">
                      <a16:creationId xmlns:a16="http://schemas.microsoft.com/office/drawing/2014/main" id="{77751F95-77B4-33F5-E333-C0426EFB0850}"/>
                    </a:ext>
                  </a:extLst>
                </p14:cNvPr>
                <p14:cNvContentPartPr/>
                <p14:nvPr/>
              </p14:nvContentPartPr>
              <p14:xfrm>
                <a:off x="1842887" y="5332888"/>
                <a:ext cx="360" cy="84960"/>
              </p14:xfrm>
            </p:contentPart>
          </mc:Choice>
          <mc:Fallback xmlns="">
            <p:pic>
              <p:nvPicPr>
                <p:cNvPr id="219" name="Ink 218">
                  <a:extLst>
                    <a:ext uri="{FF2B5EF4-FFF2-40B4-BE49-F238E27FC236}">
                      <a16:creationId xmlns:a16="http://schemas.microsoft.com/office/drawing/2014/main" id="{77751F95-77B4-33F5-E333-C0426EFB0850}"/>
                    </a:ext>
                  </a:extLst>
                </p:cNvPr>
                <p:cNvPicPr/>
                <p:nvPr/>
              </p:nvPicPr>
              <p:blipFill>
                <a:blip r:embed="rId90"/>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22" name="Ink 221">
                  <a:extLst>
                    <a:ext uri="{FF2B5EF4-FFF2-40B4-BE49-F238E27FC236}">
                      <a16:creationId xmlns:a16="http://schemas.microsoft.com/office/drawing/2014/main" id="{D1F7CAD4-FCF5-57F3-6FE7-E2781A405D19}"/>
                    </a:ext>
                  </a:extLst>
                </p14:cNvPr>
                <p14:cNvContentPartPr/>
                <p14:nvPr/>
              </p14:nvContentPartPr>
              <p14:xfrm>
                <a:off x="1906607" y="5349448"/>
                <a:ext cx="360" cy="87120"/>
              </p14:xfrm>
            </p:contentPart>
          </mc:Choice>
          <mc:Fallback xmlns="">
            <p:pic>
              <p:nvPicPr>
                <p:cNvPr id="222" name="Ink 221">
                  <a:extLst>
                    <a:ext uri="{FF2B5EF4-FFF2-40B4-BE49-F238E27FC236}">
                      <a16:creationId xmlns:a16="http://schemas.microsoft.com/office/drawing/2014/main" id="{D1F7CAD4-FCF5-57F3-6FE7-E2781A405D19}"/>
                    </a:ext>
                  </a:extLst>
                </p:cNvPr>
                <p:cNvPicPr/>
                <p:nvPr/>
              </p:nvPicPr>
              <p:blipFill>
                <a:blip r:embed="rId92"/>
                <a:stretch>
                  <a:fillRect/>
                </a:stretch>
              </p:blipFill>
              <p:spPr>
                <a:xfrm>
                  <a:off x="1897607" y="5340448"/>
                  <a:ext cx="18000" cy="104760"/>
                </a:xfrm>
                <a:prstGeom prst="rect">
                  <a:avLst/>
                </a:prstGeom>
              </p:spPr>
            </p:pic>
          </mc:Fallback>
        </mc:AlternateContent>
      </p:grpSp>
    </p:spTree>
    <p:extLst>
      <p:ext uri="{BB962C8B-B14F-4D97-AF65-F5344CB8AC3E}">
        <p14:creationId xmlns:p14="http://schemas.microsoft.com/office/powerpoint/2010/main" val="3651162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5EC348A2-E170-BEFA-16D5-9B94F77C017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DDE209A1-3FFE-B3BD-90B1-EC1D8ECEB3A8}"/>
                  </a:ext>
                </a:extLst>
              </p14:cNvPr>
              <p14:cNvContentPartPr/>
              <p14:nvPr/>
            </p14:nvContentPartPr>
            <p14:xfrm>
              <a:off x="632160" y="466739"/>
              <a:ext cx="302760" cy="251640"/>
            </p14:xfrm>
          </p:contentPart>
        </mc:Choice>
        <mc:Fallback xmlns="">
          <p:pic>
            <p:nvPicPr>
              <p:cNvPr id="10" name="Ink 9">
                <a:extLst>
                  <a:ext uri="{FF2B5EF4-FFF2-40B4-BE49-F238E27FC236}">
                    <a16:creationId xmlns:a16="http://schemas.microsoft.com/office/drawing/2014/main" id="{DDE209A1-3FFE-B3BD-90B1-EC1D8ECEB3A8}"/>
                  </a:ext>
                </a:extLst>
              </p:cNvPr>
              <p:cNvPicPr/>
              <p:nvPr/>
            </p:nvPicPr>
            <p:blipFill>
              <a:blip r:embed="rId3"/>
              <a:stretch>
                <a:fillRect/>
              </a:stretch>
            </p:blipFill>
            <p:spPr>
              <a:xfrm>
                <a:off x="623160" y="457739"/>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01395D04-B33D-21DC-DAB6-BC7C642AC84F}"/>
                  </a:ext>
                </a:extLst>
              </p14:cNvPr>
              <p14:cNvContentPartPr/>
              <p14:nvPr/>
            </p14:nvContentPartPr>
            <p14:xfrm>
              <a:off x="419400" y="294299"/>
              <a:ext cx="690840" cy="585000"/>
            </p14:xfrm>
          </p:contentPart>
        </mc:Choice>
        <mc:Fallback xmlns="">
          <p:pic>
            <p:nvPicPr>
              <p:cNvPr id="14" name="Ink 13">
                <a:extLst>
                  <a:ext uri="{FF2B5EF4-FFF2-40B4-BE49-F238E27FC236}">
                    <a16:creationId xmlns:a16="http://schemas.microsoft.com/office/drawing/2014/main" id="{01395D04-B33D-21DC-DAB6-BC7C642AC84F}"/>
                  </a:ext>
                </a:extLst>
              </p:cNvPr>
              <p:cNvPicPr/>
              <p:nvPr/>
            </p:nvPicPr>
            <p:blipFill>
              <a:blip r:embed="rId5"/>
              <a:stretch>
                <a:fillRect/>
              </a:stretch>
            </p:blipFill>
            <p:spPr>
              <a:xfrm>
                <a:off x="410400" y="285299"/>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A1D4B924-2B90-9B81-4FAF-985F8C798198}"/>
                  </a:ext>
                </a:extLst>
              </p14:cNvPr>
              <p14:cNvContentPartPr/>
              <p14:nvPr/>
            </p14:nvContentPartPr>
            <p14:xfrm>
              <a:off x="2199240" y="247499"/>
              <a:ext cx="451440" cy="441720"/>
            </p14:xfrm>
          </p:contentPart>
        </mc:Choice>
        <mc:Fallback xmlns="">
          <p:pic>
            <p:nvPicPr>
              <p:cNvPr id="16" name="Ink 15">
                <a:extLst>
                  <a:ext uri="{FF2B5EF4-FFF2-40B4-BE49-F238E27FC236}">
                    <a16:creationId xmlns:a16="http://schemas.microsoft.com/office/drawing/2014/main" id="{A1D4B924-2B90-9B81-4FAF-985F8C798198}"/>
                  </a:ext>
                </a:extLst>
              </p:cNvPr>
              <p:cNvPicPr/>
              <p:nvPr/>
            </p:nvPicPr>
            <p:blipFill>
              <a:blip r:embed="rId7"/>
              <a:stretch>
                <a:fillRect/>
              </a:stretch>
            </p:blipFill>
            <p:spPr>
              <a:xfrm>
                <a:off x="2190240" y="238506"/>
                <a:ext cx="469080" cy="4593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7ECF0D12-3CA3-1E65-5B1A-1D85EADDFD54}"/>
                  </a:ext>
                </a:extLst>
              </p14:cNvPr>
              <p14:cNvContentPartPr/>
              <p14:nvPr/>
            </p14:nvContentPartPr>
            <p14:xfrm>
              <a:off x="2274444" y="1123231"/>
              <a:ext cx="302760" cy="251640"/>
            </p14:xfrm>
          </p:contentPart>
        </mc:Choice>
        <mc:Fallback xmlns="">
          <p:pic>
            <p:nvPicPr>
              <p:cNvPr id="18" name="Ink 17">
                <a:extLst>
                  <a:ext uri="{FF2B5EF4-FFF2-40B4-BE49-F238E27FC236}">
                    <a16:creationId xmlns:a16="http://schemas.microsoft.com/office/drawing/2014/main" id="{7ECF0D12-3CA3-1E65-5B1A-1D85EADDFD54}"/>
                  </a:ext>
                </a:extLst>
              </p:cNvPr>
              <p:cNvPicPr/>
              <p:nvPr/>
            </p:nvPicPr>
            <p:blipFill>
              <a:blip r:embed="rId3"/>
              <a:stretch>
                <a:fillRect/>
              </a:stretch>
            </p:blipFill>
            <p:spPr>
              <a:xfrm>
                <a:off x="2265444" y="1114231"/>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90F222EA-D3D8-7109-9512-6260ED754F2B}"/>
                  </a:ext>
                </a:extLst>
              </p14:cNvPr>
              <p14:cNvContentPartPr/>
              <p14:nvPr/>
            </p14:nvContentPartPr>
            <p14:xfrm>
              <a:off x="2061684" y="950791"/>
              <a:ext cx="690840" cy="585000"/>
            </p14:xfrm>
          </p:contentPart>
        </mc:Choice>
        <mc:Fallback xmlns="">
          <p:pic>
            <p:nvPicPr>
              <p:cNvPr id="19" name="Ink 18">
                <a:extLst>
                  <a:ext uri="{FF2B5EF4-FFF2-40B4-BE49-F238E27FC236}">
                    <a16:creationId xmlns:a16="http://schemas.microsoft.com/office/drawing/2014/main" id="{90F222EA-D3D8-7109-9512-6260ED754F2B}"/>
                  </a:ext>
                </a:extLst>
              </p:cNvPr>
              <p:cNvPicPr/>
              <p:nvPr/>
            </p:nvPicPr>
            <p:blipFill>
              <a:blip r:embed="rId5"/>
              <a:stretch>
                <a:fillRect/>
              </a:stretch>
            </p:blipFill>
            <p:spPr>
              <a:xfrm>
                <a:off x="2052684" y="941791"/>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CBA53BB3-2AC2-931B-E272-658F472BD6B2}"/>
                  </a:ext>
                </a:extLst>
              </p14:cNvPr>
              <p14:cNvContentPartPr/>
              <p14:nvPr/>
            </p14:nvContentPartPr>
            <p14:xfrm>
              <a:off x="793080" y="918539"/>
              <a:ext cx="9000" cy="818280"/>
            </p14:xfrm>
          </p:contentPart>
        </mc:Choice>
        <mc:Fallback xmlns="">
          <p:pic>
            <p:nvPicPr>
              <p:cNvPr id="20" name="Ink 19">
                <a:extLst>
                  <a:ext uri="{FF2B5EF4-FFF2-40B4-BE49-F238E27FC236}">
                    <a16:creationId xmlns:a16="http://schemas.microsoft.com/office/drawing/2014/main" id="{CBA53BB3-2AC2-931B-E272-658F472BD6B2}"/>
                  </a:ext>
                </a:extLst>
              </p:cNvPr>
              <p:cNvPicPr/>
              <p:nvPr/>
            </p:nvPicPr>
            <p:blipFill>
              <a:blip r:embed="rId11"/>
              <a:stretch>
                <a:fillRect/>
              </a:stretch>
            </p:blipFill>
            <p:spPr>
              <a:xfrm>
                <a:off x="784080" y="909543"/>
                <a:ext cx="26640" cy="8359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558105ED-7397-8D84-88BD-DCA091833157}"/>
                  </a:ext>
                </a:extLst>
              </p14:cNvPr>
              <p14:cNvContentPartPr/>
              <p14:nvPr/>
            </p14:nvContentPartPr>
            <p14:xfrm>
              <a:off x="2447640" y="754379"/>
              <a:ext cx="15120" cy="194040"/>
            </p14:xfrm>
          </p:contentPart>
        </mc:Choice>
        <mc:Fallback xmlns="">
          <p:pic>
            <p:nvPicPr>
              <p:cNvPr id="21" name="Ink 20">
                <a:extLst>
                  <a:ext uri="{FF2B5EF4-FFF2-40B4-BE49-F238E27FC236}">
                    <a16:creationId xmlns:a16="http://schemas.microsoft.com/office/drawing/2014/main" id="{558105ED-7397-8D84-88BD-DCA091833157}"/>
                  </a:ext>
                </a:extLst>
              </p:cNvPr>
              <p:cNvPicPr/>
              <p:nvPr/>
            </p:nvPicPr>
            <p:blipFill>
              <a:blip r:embed="rId13"/>
              <a:stretch>
                <a:fillRect/>
              </a:stretch>
            </p:blipFill>
            <p:spPr>
              <a:xfrm>
                <a:off x="2438849" y="745396"/>
                <a:ext cx="32350" cy="2116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5F5C2A44-DD22-C075-43A7-4569AD1CF086}"/>
                  </a:ext>
                </a:extLst>
              </p14:cNvPr>
              <p14:cNvContentPartPr/>
              <p14:nvPr/>
            </p14:nvContentPartPr>
            <p14:xfrm>
              <a:off x="2487960" y="1585619"/>
              <a:ext cx="16560" cy="215640"/>
            </p14:xfrm>
          </p:contentPart>
        </mc:Choice>
        <mc:Fallback xmlns="">
          <p:pic>
            <p:nvPicPr>
              <p:cNvPr id="22" name="Ink 21">
                <a:extLst>
                  <a:ext uri="{FF2B5EF4-FFF2-40B4-BE49-F238E27FC236}">
                    <a16:creationId xmlns:a16="http://schemas.microsoft.com/office/drawing/2014/main" id="{5F5C2A44-DD22-C075-43A7-4569AD1CF086}"/>
                  </a:ext>
                </a:extLst>
              </p:cNvPr>
              <p:cNvPicPr/>
              <p:nvPr/>
            </p:nvPicPr>
            <p:blipFill>
              <a:blip r:embed="rId15"/>
              <a:stretch>
                <a:fillRect/>
              </a:stretch>
            </p:blipFill>
            <p:spPr>
              <a:xfrm>
                <a:off x="2478760" y="1576634"/>
                <a:ext cx="34592" cy="23325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7A1CC087-925C-450C-8F52-3EF34788A824}"/>
                  </a:ext>
                </a:extLst>
              </p14:cNvPr>
              <p14:cNvContentPartPr/>
              <p14:nvPr/>
            </p14:nvContentPartPr>
            <p14:xfrm>
              <a:off x="1376640" y="1041659"/>
              <a:ext cx="221760" cy="12240"/>
            </p14:xfrm>
          </p:contentPart>
        </mc:Choice>
        <mc:Fallback xmlns="">
          <p:pic>
            <p:nvPicPr>
              <p:cNvPr id="23" name="Ink 22">
                <a:extLst>
                  <a:ext uri="{FF2B5EF4-FFF2-40B4-BE49-F238E27FC236}">
                    <a16:creationId xmlns:a16="http://schemas.microsoft.com/office/drawing/2014/main" id="{7A1CC087-925C-450C-8F52-3EF34788A824}"/>
                  </a:ext>
                </a:extLst>
              </p:cNvPr>
              <p:cNvPicPr/>
              <p:nvPr/>
            </p:nvPicPr>
            <p:blipFill>
              <a:blip r:embed="rId17"/>
              <a:stretch>
                <a:fillRect/>
              </a:stretch>
            </p:blipFill>
            <p:spPr>
              <a:xfrm>
                <a:off x="1367640" y="1032659"/>
                <a:ext cx="239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75249B90-3B52-100A-50ED-1D224CA47579}"/>
                  </a:ext>
                </a:extLst>
              </p14:cNvPr>
              <p14:cNvContentPartPr/>
              <p14:nvPr/>
            </p14:nvContentPartPr>
            <p14:xfrm>
              <a:off x="1372680" y="1244699"/>
              <a:ext cx="261000" cy="16200"/>
            </p14:xfrm>
          </p:contentPart>
        </mc:Choice>
        <mc:Fallback xmlns="">
          <p:pic>
            <p:nvPicPr>
              <p:cNvPr id="25" name="Ink 24">
                <a:extLst>
                  <a:ext uri="{FF2B5EF4-FFF2-40B4-BE49-F238E27FC236}">
                    <a16:creationId xmlns:a16="http://schemas.microsoft.com/office/drawing/2014/main" id="{75249B90-3B52-100A-50ED-1D224CA47579}"/>
                  </a:ext>
                </a:extLst>
              </p:cNvPr>
              <p:cNvPicPr/>
              <p:nvPr/>
            </p:nvPicPr>
            <p:blipFill>
              <a:blip r:embed="rId19"/>
              <a:stretch>
                <a:fillRect/>
              </a:stretch>
            </p:blipFill>
            <p:spPr>
              <a:xfrm>
                <a:off x="1363680" y="1235699"/>
                <a:ext cx="278640" cy="33840"/>
              </a:xfrm>
              <a:prstGeom prst="rect">
                <a:avLst/>
              </a:prstGeom>
            </p:spPr>
          </p:pic>
        </mc:Fallback>
      </mc:AlternateContent>
      <p:sp>
        <p:nvSpPr>
          <p:cNvPr id="26" name="TextBox 25">
            <a:extLst>
              <a:ext uri="{FF2B5EF4-FFF2-40B4-BE49-F238E27FC236}">
                <a16:creationId xmlns:a16="http://schemas.microsoft.com/office/drawing/2014/main" id="{8544FAF6-9CC0-16E1-EB3E-8E4585ED0BA1}"/>
              </a:ext>
            </a:extLst>
          </p:cNvPr>
          <p:cNvSpPr txBox="1"/>
          <p:nvPr/>
        </p:nvSpPr>
        <p:spPr>
          <a:xfrm>
            <a:off x="3408194" y="800065"/>
            <a:ext cx="5082032" cy="646331"/>
          </a:xfrm>
          <a:prstGeom prst="rect">
            <a:avLst/>
          </a:prstGeom>
          <a:noFill/>
        </p:spPr>
        <p:txBody>
          <a:bodyPr wrap="none" rtlCol="0">
            <a:spAutoFit/>
          </a:bodyPr>
          <a:lstStyle/>
          <a:p>
            <a:r>
              <a:rPr lang="en-US" sz="3600" b="1" dirty="0">
                <a:solidFill>
                  <a:schemeClr val="bg1"/>
                </a:solidFill>
                <a:latin typeface="The Hand" panose="03070502030502020204" pitchFamily="66" charset="0"/>
              </a:rPr>
              <a:t>Can’t be implemented deterministically. So let</a:t>
            </a:r>
          </a:p>
        </p:txBody>
      </p:sp>
      <p:grpSp>
        <p:nvGrpSpPr>
          <p:cNvPr id="78" name="Group 77">
            <a:extLst>
              <a:ext uri="{FF2B5EF4-FFF2-40B4-BE49-F238E27FC236}">
                <a16:creationId xmlns:a16="http://schemas.microsoft.com/office/drawing/2014/main" id="{DA2508A9-C018-A637-132C-CA66FD72149F}"/>
              </a:ext>
            </a:extLst>
          </p:cNvPr>
          <p:cNvGrpSpPr/>
          <p:nvPr/>
        </p:nvGrpSpPr>
        <p:grpSpPr>
          <a:xfrm>
            <a:off x="8504673" y="1104289"/>
            <a:ext cx="302040" cy="147827"/>
            <a:chOff x="541879" y="2685385"/>
            <a:chExt cx="302040" cy="209520"/>
          </a:xfrm>
        </p:grpSpPr>
        <mc:AlternateContent xmlns:mc="http://schemas.openxmlformats.org/markup-compatibility/2006" xmlns:p14="http://schemas.microsoft.com/office/powerpoint/2010/main">
          <mc:Choice Requires="p14">
            <p:contentPart p14:bwMode="auto" r:id="rId20">
              <p14:nvContentPartPr>
                <p14:cNvPr id="68" name="Ink 67">
                  <a:extLst>
                    <a:ext uri="{FF2B5EF4-FFF2-40B4-BE49-F238E27FC236}">
                      <a16:creationId xmlns:a16="http://schemas.microsoft.com/office/drawing/2014/main" id="{DCDB41FF-D354-1D36-2F9E-3BB180E4E2B3}"/>
                    </a:ext>
                  </a:extLst>
                </p14:cNvPr>
                <p14:cNvContentPartPr/>
                <p14:nvPr/>
              </p14:nvContentPartPr>
              <p14:xfrm>
                <a:off x="541879" y="2692945"/>
                <a:ext cx="157680" cy="201960"/>
              </p14:xfrm>
            </p:contentPart>
          </mc:Choice>
          <mc:Fallback xmlns="">
            <p:pic>
              <p:nvPicPr>
                <p:cNvPr id="68" name="Ink 67">
                  <a:extLst>
                    <a:ext uri="{FF2B5EF4-FFF2-40B4-BE49-F238E27FC236}">
                      <a16:creationId xmlns:a16="http://schemas.microsoft.com/office/drawing/2014/main" id="{DCDB41FF-D354-1D36-2F9E-3BB180E4E2B3}"/>
                    </a:ext>
                  </a:extLst>
                </p:cNvPr>
                <p:cNvPicPr/>
                <p:nvPr/>
              </p:nvPicPr>
              <p:blipFill>
                <a:blip r:embed="rId21"/>
                <a:stretch>
                  <a:fillRect/>
                </a:stretch>
              </p:blipFill>
              <p:spPr>
                <a:xfrm>
                  <a:off x="532879" y="2680195"/>
                  <a:ext cx="175320" cy="2269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Ink 68">
                  <a:extLst>
                    <a:ext uri="{FF2B5EF4-FFF2-40B4-BE49-F238E27FC236}">
                      <a16:creationId xmlns:a16="http://schemas.microsoft.com/office/drawing/2014/main" id="{4D48E1DD-FD7C-BDC9-13FE-05DB2281EC92}"/>
                    </a:ext>
                  </a:extLst>
                </p14:cNvPr>
                <p14:cNvContentPartPr/>
                <p14:nvPr/>
              </p14:nvContentPartPr>
              <p14:xfrm>
                <a:off x="759319" y="2685385"/>
                <a:ext cx="76320" cy="171000"/>
              </p14:xfrm>
            </p:contentPart>
          </mc:Choice>
          <mc:Fallback xmlns="">
            <p:pic>
              <p:nvPicPr>
                <p:cNvPr id="69" name="Ink 68">
                  <a:extLst>
                    <a:ext uri="{FF2B5EF4-FFF2-40B4-BE49-F238E27FC236}">
                      <a16:creationId xmlns:a16="http://schemas.microsoft.com/office/drawing/2014/main" id="{4D48E1DD-FD7C-BDC9-13FE-05DB2281EC92}"/>
                    </a:ext>
                  </a:extLst>
                </p:cNvPr>
                <p:cNvPicPr/>
                <p:nvPr/>
              </p:nvPicPr>
              <p:blipFill>
                <a:blip r:embed="rId23"/>
                <a:stretch>
                  <a:fillRect/>
                </a:stretch>
              </p:blipFill>
              <p:spPr>
                <a:xfrm>
                  <a:off x="750319" y="2672624"/>
                  <a:ext cx="93960" cy="19601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6" name="Ink 75">
                  <a:extLst>
                    <a:ext uri="{FF2B5EF4-FFF2-40B4-BE49-F238E27FC236}">
                      <a16:creationId xmlns:a16="http://schemas.microsoft.com/office/drawing/2014/main" id="{6619F7D6-19D8-D570-E72D-BD85D63D346C}"/>
                    </a:ext>
                  </a:extLst>
                </p14:cNvPr>
                <p14:cNvContentPartPr/>
                <p14:nvPr/>
              </p14:nvContentPartPr>
              <p14:xfrm>
                <a:off x="779479" y="2781865"/>
                <a:ext cx="64440" cy="360"/>
              </p14:xfrm>
            </p:contentPart>
          </mc:Choice>
          <mc:Fallback xmlns="">
            <p:pic>
              <p:nvPicPr>
                <p:cNvPr id="76" name="Ink 75">
                  <a:extLst>
                    <a:ext uri="{FF2B5EF4-FFF2-40B4-BE49-F238E27FC236}">
                      <a16:creationId xmlns:a16="http://schemas.microsoft.com/office/drawing/2014/main" id="{6619F7D6-19D8-D570-E72D-BD85D63D346C}"/>
                    </a:ext>
                  </a:extLst>
                </p:cNvPr>
                <p:cNvPicPr/>
                <p:nvPr/>
              </p:nvPicPr>
              <p:blipFill>
                <a:blip r:embed="rId25"/>
                <a:stretch>
                  <a:fillRect/>
                </a:stretch>
              </p:blipFill>
              <p:spPr>
                <a:xfrm>
                  <a:off x="770479" y="2772865"/>
                  <a:ext cx="82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59494A4E-0661-9E1F-B81A-443BDD169EE1}"/>
                  </a:ext>
                </a:extLst>
              </p14:cNvPr>
              <p14:cNvContentPartPr/>
              <p14:nvPr/>
            </p14:nvContentPartPr>
            <p14:xfrm>
              <a:off x="8932713" y="1012849"/>
              <a:ext cx="118080" cy="199643"/>
            </p14:xfrm>
          </p:contentPart>
        </mc:Choice>
        <mc:Fallback xmlns="">
          <p:pic>
            <p:nvPicPr>
              <p:cNvPr id="79" name="Ink 78">
                <a:extLst>
                  <a:ext uri="{FF2B5EF4-FFF2-40B4-BE49-F238E27FC236}">
                    <a16:creationId xmlns:a16="http://schemas.microsoft.com/office/drawing/2014/main" id="{59494A4E-0661-9E1F-B81A-443BDD169EE1}"/>
                  </a:ext>
                </a:extLst>
              </p:cNvPr>
              <p:cNvPicPr/>
              <p:nvPr/>
            </p:nvPicPr>
            <p:blipFill>
              <a:blip r:embed="rId27"/>
              <a:stretch>
                <a:fillRect/>
              </a:stretch>
            </p:blipFill>
            <p:spPr>
              <a:xfrm>
                <a:off x="8923713" y="1003856"/>
                <a:ext cx="135720" cy="217269"/>
              </a:xfrm>
              <a:prstGeom prst="rect">
                <a:avLst/>
              </a:prstGeom>
            </p:spPr>
          </p:pic>
        </mc:Fallback>
      </mc:AlternateContent>
      <p:grpSp>
        <p:nvGrpSpPr>
          <p:cNvPr id="91" name="Group 90">
            <a:extLst>
              <a:ext uri="{FF2B5EF4-FFF2-40B4-BE49-F238E27FC236}">
                <a16:creationId xmlns:a16="http://schemas.microsoft.com/office/drawing/2014/main" id="{D535A292-E391-D99E-5D41-730C8ADC74D8}"/>
              </a:ext>
            </a:extLst>
          </p:cNvPr>
          <p:cNvGrpSpPr/>
          <p:nvPr/>
        </p:nvGrpSpPr>
        <p:grpSpPr>
          <a:xfrm>
            <a:off x="9097953" y="971809"/>
            <a:ext cx="413640" cy="213105"/>
            <a:chOff x="1135159" y="2552905"/>
            <a:chExt cx="413640" cy="302040"/>
          </a:xfrm>
        </p:grpSpPr>
        <mc:AlternateContent xmlns:mc="http://schemas.openxmlformats.org/markup-compatibility/2006" xmlns:p14="http://schemas.microsoft.com/office/powerpoint/2010/main">
          <mc:Choice Requires="p14">
            <p:contentPart p14:bwMode="auto" r:id="rId28">
              <p14:nvContentPartPr>
                <p14:cNvPr id="81" name="Ink 80">
                  <a:extLst>
                    <a:ext uri="{FF2B5EF4-FFF2-40B4-BE49-F238E27FC236}">
                      <a16:creationId xmlns:a16="http://schemas.microsoft.com/office/drawing/2014/main" id="{C4636C98-287D-C6BB-394B-D1B39142A761}"/>
                    </a:ext>
                  </a:extLst>
                </p14:cNvPr>
                <p14:cNvContentPartPr/>
                <p14:nvPr/>
              </p14:nvContentPartPr>
              <p14:xfrm>
                <a:off x="1135159" y="2584585"/>
                <a:ext cx="123840" cy="213120"/>
              </p14:xfrm>
            </p:contentPart>
          </mc:Choice>
          <mc:Fallback xmlns="">
            <p:pic>
              <p:nvPicPr>
                <p:cNvPr id="81" name="Ink 80">
                  <a:extLst>
                    <a:ext uri="{FF2B5EF4-FFF2-40B4-BE49-F238E27FC236}">
                      <a16:creationId xmlns:a16="http://schemas.microsoft.com/office/drawing/2014/main" id="{C4636C98-287D-C6BB-394B-D1B39142A761}"/>
                    </a:ext>
                  </a:extLst>
                </p:cNvPr>
                <p:cNvPicPr/>
                <p:nvPr/>
              </p:nvPicPr>
              <p:blipFill>
                <a:blip r:embed="rId29"/>
                <a:stretch>
                  <a:fillRect/>
                </a:stretch>
              </p:blipFill>
              <p:spPr>
                <a:xfrm>
                  <a:off x="1126159" y="2571839"/>
                  <a:ext cx="141480" cy="23810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C0EE908F-2218-891B-FF45-A8FC55117766}"/>
                    </a:ext>
                  </a:extLst>
                </p14:cNvPr>
                <p14:cNvContentPartPr/>
                <p14:nvPr/>
              </p14:nvContentPartPr>
              <p14:xfrm>
                <a:off x="1261879" y="2790145"/>
                <a:ext cx="51480" cy="64800"/>
              </p14:xfrm>
            </p:contentPart>
          </mc:Choice>
          <mc:Fallback xmlns="">
            <p:pic>
              <p:nvPicPr>
                <p:cNvPr id="82" name="Ink 81">
                  <a:extLst>
                    <a:ext uri="{FF2B5EF4-FFF2-40B4-BE49-F238E27FC236}">
                      <a16:creationId xmlns:a16="http://schemas.microsoft.com/office/drawing/2014/main" id="{C0EE908F-2218-891B-FF45-A8FC55117766}"/>
                    </a:ext>
                  </a:extLst>
                </p:cNvPr>
                <p:cNvPicPr/>
                <p:nvPr/>
              </p:nvPicPr>
              <p:blipFill>
                <a:blip r:embed="rId31"/>
                <a:stretch>
                  <a:fillRect/>
                </a:stretch>
              </p:blipFill>
              <p:spPr>
                <a:xfrm>
                  <a:off x="1252879" y="2777389"/>
                  <a:ext cx="69120" cy="8980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5" name="Ink 84">
                  <a:extLst>
                    <a:ext uri="{FF2B5EF4-FFF2-40B4-BE49-F238E27FC236}">
                      <a16:creationId xmlns:a16="http://schemas.microsoft.com/office/drawing/2014/main" id="{198FC157-BF67-1E1E-3839-E67568A32BE5}"/>
                    </a:ext>
                  </a:extLst>
                </p14:cNvPr>
                <p14:cNvContentPartPr/>
                <p14:nvPr/>
              </p14:nvContentPartPr>
              <p14:xfrm>
                <a:off x="1380319" y="2609425"/>
                <a:ext cx="30960" cy="228240"/>
              </p14:xfrm>
            </p:contentPart>
          </mc:Choice>
          <mc:Fallback xmlns="">
            <p:pic>
              <p:nvPicPr>
                <p:cNvPr id="85" name="Ink 84">
                  <a:extLst>
                    <a:ext uri="{FF2B5EF4-FFF2-40B4-BE49-F238E27FC236}">
                      <a16:creationId xmlns:a16="http://schemas.microsoft.com/office/drawing/2014/main" id="{198FC157-BF67-1E1E-3839-E67568A32BE5}"/>
                    </a:ext>
                  </a:extLst>
                </p:cNvPr>
                <p:cNvPicPr/>
                <p:nvPr/>
              </p:nvPicPr>
              <p:blipFill>
                <a:blip r:embed="rId33"/>
                <a:stretch>
                  <a:fillRect/>
                </a:stretch>
              </p:blipFill>
              <p:spPr>
                <a:xfrm>
                  <a:off x="1371319" y="2596688"/>
                  <a:ext cx="48600" cy="2532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EDBEA855-2100-35B1-F49F-24ED9708316C}"/>
                    </a:ext>
                  </a:extLst>
                </p14:cNvPr>
                <p14:cNvContentPartPr/>
                <p14:nvPr/>
              </p14:nvContentPartPr>
              <p14:xfrm>
                <a:off x="1463119" y="2552905"/>
                <a:ext cx="85680" cy="272880"/>
              </p14:xfrm>
            </p:contentPart>
          </mc:Choice>
          <mc:Fallback xmlns="">
            <p:pic>
              <p:nvPicPr>
                <p:cNvPr id="89" name="Ink 88">
                  <a:extLst>
                    <a:ext uri="{FF2B5EF4-FFF2-40B4-BE49-F238E27FC236}">
                      <a16:creationId xmlns:a16="http://schemas.microsoft.com/office/drawing/2014/main" id="{EDBEA855-2100-35B1-F49F-24ED9708316C}"/>
                    </a:ext>
                  </a:extLst>
                </p:cNvPr>
                <p:cNvPicPr/>
                <p:nvPr/>
              </p:nvPicPr>
              <p:blipFill>
                <a:blip r:embed="rId35"/>
                <a:stretch>
                  <a:fillRect/>
                </a:stretch>
              </p:blipFill>
              <p:spPr>
                <a:xfrm>
                  <a:off x="1454119" y="2540154"/>
                  <a:ext cx="103320" cy="297873"/>
                </a:xfrm>
                <a:prstGeom prst="rect">
                  <a:avLst/>
                </a:prstGeom>
              </p:spPr>
            </p:pic>
          </mc:Fallback>
        </mc:AlternateContent>
      </p:grpSp>
      <p:pic>
        <p:nvPicPr>
          <p:cNvPr id="27" name="Picture 26">
            <a:extLst>
              <a:ext uri="{FF2B5EF4-FFF2-40B4-BE49-F238E27FC236}">
                <a16:creationId xmlns:a16="http://schemas.microsoft.com/office/drawing/2014/main" id="{B3F881FF-C70C-0F5B-FA6D-A2275AA31545}"/>
              </a:ext>
            </a:extLst>
          </p:cNvPr>
          <p:cNvPicPr>
            <a:picLocks noChangeAspect="1"/>
          </p:cNvPicPr>
          <p:nvPr/>
        </p:nvPicPr>
        <p:blipFill>
          <a:blip r:embed="rId36"/>
          <a:srcRect l="969" t="30300" r="74417" b="14807"/>
          <a:stretch/>
        </p:blipFill>
        <p:spPr>
          <a:xfrm>
            <a:off x="218093" y="2815201"/>
            <a:ext cx="3374701" cy="1563942"/>
          </a:xfrm>
          <a:prstGeom prst="rect">
            <a:avLst/>
          </a:prstGeom>
        </p:spPr>
      </p:pic>
      <p:pic>
        <p:nvPicPr>
          <p:cNvPr id="92" name="Picture 91">
            <a:extLst>
              <a:ext uri="{FF2B5EF4-FFF2-40B4-BE49-F238E27FC236}">
                <a16:creationId xmlns:a16="http://schemas.microsoft.com/office/drawing/2014/main" id="{14F94A83-2494-BB6C-2E6A-CB66EE242736}"/>
              </a:ext>
            </a:extLst>
          </p:cNvPr>
          <p:cNvPicPr>
            <a:picLocks noChangeAspect="1"/>
          </p:cNvPicPr>
          <p:nvPr/>
        </p:nvPicPr>
        <p:blipFill>
          <a:blip r:embed="rId36"/>
          <a:srcRect l="969" t="30300" r="74417" b="14807"/>
          <a:stretch/>
        </p:blipFill>
        <p:spPr>
          <a:xfrm>
            <a:off x="4452366" y="2815201"/>
            <a:ext cx="3374701" cy="1563942"/>
          </a:xfrm>
          <a:prstGeom prst="rect">
            <a:avLst/>
          </a:prstGeom>
        </p:spPr>
      </p:pic>
      <mc:AlternateContent xmlns:mc="http://schemas.openxmlformats.org/markup-compatibility/2006" xmlns:p14="http://schemas.microsoft.com/office/powerpoint/2010/main">
        <mc:Choice Requires="p14">
          <p:contentPart p14:bwMode="auto" r:id="rId37">
            <p14:nvContentPartPr>
              <p14:cNvPr id="94" name="Ink 93">
                <a:extLst>
                  <a:ext uri="{FF2B5EF4-FFF2-40B4-BE49-F238E27FC236}">
                    <a16:creationId xmlns:a16="http://schemas.microsoft.com/office/drawing/2014/main" id="{84023CE6-C733-A57D-9E41-31CD226244AF}"/>
                  </a:ext>
                </a:extLst>
              </p14:cNvPr>
              <p14:cNvContentPartPr/>
              <p14:nvPr/>
            </p14:nvContentPartPr>
            <p14:xfrm>
              <a:off x="3908559" y="3395517"/>
              <a:ext cx="326525" cy="45719"/>
            </p14:xfrm>
          </p:contentPart>
        </mc:Choice>
        <mc:Fallback xmlns="">
          <p:pic>
            <p:nvPicPr>
              <p:cNvPr id="94" name="Ink 93">
                <a:extLst>
                  <a:ext uri="{FF2B5EF4-FFF2-40B4-BE49-F238E27FC236}">
                    <a16:creationId xmlns:a16="http://schemas.microsoft.com/office/drawing/2014/main" id="{84023CE6-C733-A57D-9E41-31CD226244AF}"/>
                  </a:ext>
                </a:extLst>
              </p:cNvPr>
              <p:cNvPicPr/>
              <p:nvPr/>
            </p:nvPicPr>
            <p:blipFill>
              <a:blip r:embed="rId38"/>
              <a:stretch>
                <a:fillRect/>
              </a:stretch>
            </p:blipFill>
            <p:spPr>
              <a:xfrm>
                <a:off x="3899569" y="2252542"/>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5" name="Ink 94">
                <a:extLst>
                  <a:ext uri="{FF2B5EF4-FFF2-40B4-BE49-F238E27FC236}">
                    <a16:creationId xmlns:a16="http://schemas.microsoft.com/office/drawing/2014/main" id="{7B06623F-B29A-2184-2A53-F0710B1193C0}"/>
                  </a:ext>
                </a:extLst>
              </p14:cNvPr>
              <p14:cNvContentPartPr/>
              <p14:nvPr/>
            </p14:nvContentPartPr>
            <p14:xfrm>
              <a:off x="3931953" y="3631677"/>
              <a:ext cx="303132" cy="45719"/>
            </p14:xfrm>
          </p:contentPart>
        </mc:Choice>
        <mc:Fallback xmlns="">
          <p:pic>
            <p:nvPicPr>
              <p:cNvPr id="95" name="Ink 94">
                <a:extLst>
                  <a:ext uri="{FF2B5EF4-FFF2-40B4-BE49-F238E27FC236}">
                    <a16:creationId xmlns:a16="http://schemas.microsoft.com/office/drawing/2014/main" id="{7B06623F-B29A-2184-2A53-F0710B1193C0}"/>
                  </a:ext>
                </a:extLst>
              </p:cNvPr>
              <p:cNvPicPr/>
              <p:nvPr/>
            </p:nvPicPr>
            <p:blipFill>
              <a:blip r:embed="rId40"/>
              <a:stretch>
                <a:fillRect/>
              </a:stretch>
            </p:blipFill>
            <p:spPr>
              <a:xfrm>
                <a:off x="3922963" y="2488702"/>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1" name="Ink 110">
                <a:extLst>
                  <a:ext uri="{FF2B5EF4-FFF2-40B4-BE49-F238E27FC236}">
                    <a16:creationId xmlns:a16="http://schemas.microsoft.com/office/drawing/2014/main" id="{143A578F-9A99-05B9-2633-E440ACD439C9}"/>
                  </a:ext>
                </a:extLst>
              </p14:cNvPr>
              <p14:cNvContentPartPr/>
              <p14:nvPr/>
            </p14:nvContentPartPr>
            <p14:xfrm>
              <a:off x="675158" y="2619712"/>
              <a:ext cx="223724" cy="180339"/>
            </p14:xfrm>
          </p:contentPart>
        </mc:Choice>
        <mc:Fallback xmlns="">
          <p:pic>
            <p:nvPicPr>
              <p:cNvPr id="111" name="Ink 110">
                <a:extLst>
                  <a:ext uri="{FF2B5EF4-FFF2-40B4-BE49-F238E27FC236}">
                    <a16:creationId xmlns:a16="http://schemas.microsoft.com/office/drawing/2014/main" id="{143A578F-9A99-05B9-2633-E440ACD439C9}"/>
                  </a:ext>
                </a:extLst>
              </p:cNvPr>
              <p:cNvPicPr/>
              <p:nvPr/>
            </p:nvPicPr>
            <p:blipFill>
              <a:blip r:embed="rId42"/>
              <a:stretch>
                <a:fillRect/>
              </a:stretch>
            </p:blipFill>
            <p:spPr>
              <a:xfrm>
                <a:off x="666166" y="261071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5" name="Ink 114">
                <a:extLst>
                  <a:ext uri="{FF2B5EF4-FFF2-40B4-BE49-F238E27FC236}">
                    <a16:creationId xmlns:a16="http://schemas.microsoft.com/office/drawing/2014/main" id="{41FFA727-AA5F-D08B-E6BC-0B8E8BADBD7D}"/>
                  </a:ext>
                </a:extLst>
              </p14:cNvPr>
              <p14:cNvContentPartPr/>
              <p14:nvPr/>
            </p14:nvContentPartPr>
            <p14:xfrm>
              <a:off x="739409" y="2267002"/>
              <a:ext cx="202637" cy="175005"/>
            </p14:xfrm>
          </p:contentPart>
        </mc:Choice>
        <mc:Fallback xmlns="">
          <p:pic>
            <p:nvPicPr>
              <p:cNvPr id="115" name="Ink 114">
                <a:extLst>
                  <a:ext uri="{FF2B5EF4-FFF2-40B4-BE49-F238E27FC236}">
                    <a16:creationId xmlns:a16="http://schemas.microsoft.com/office/drawing/2014/main" id="{41FFA727-AA5F-D08B-E6BC-0B8E8BADBD7D}"/>
                  </a:ext>
                </a:extLst>
              </p:cNvPr>
              <p:cNvPicPr/>
              <p:nvPr/>
            </p:nvPicPr>
            <p:blipFill>
              <a:blip r:embed="rId44"/>
              <a:stretch>
                <a:fillRect/>
              </a:stretch>
            </p:blipFill>
            <p:spPr>
              <a:xfrm>
                <a:off x="730411" y="2258018"/>
                <a:ext cx="220273" cy="19261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6" name="Ink 115">
                <a:extLst>
                  <a:ext uri="{FF2B5EF4-FFF2-40B4-BE49-F238E27FC236}">
                    <a16:creationId xmlns:a16="http://schemas.microsoft.com/office/drawing/2014/main" id="{46DF27EC-D9FC-E2C6-7EB0-C14982208D9E}"/>
                  </a:ext>
                </a:extLst>
              </p14:cNvPr>
              <p14:cNvContentPartPr/>
              <p14:nvPr/>
            </p14:nvContentPartPr>
            <p14:xfrm>
              <a:off x="401022" y="2656792"/>
              <a:ext cx="182538" cy="133857"/>
            </p14:xfrm>
          </p:contentPart>
        </mc:Choice>
        <mc:Fallback xmlns="">
          <p:pic>
            <p:nvPicPr>
              <p:cNvPr id="116" name="Ink 115">
                <a:extLst>
                  <a:ext uri="{FF2B5EF4-FFF2-40B4-BE49-F238E27FC236}">
                    <a16:creationId xmlns:a16="http://schemas.microsoft.com/office/drawing/2014/main" id="{46DF27EC-D9FC-E2C6-7EB0-C14982208D9E}"/>
                  </a:ext>
                </a:extLst>
              </p:cNvPr>
              <p:cNvPicPr/>
              <p:nvPr/>
            </p:nvPicPr>
            <p:blipFill>
              <a:blip r:embed="rId46"/>
              <a:stretch>
                <a:fillRect/>
              </a:stretch>
            </p:blipFill>
            <p:spPr>
              <a:xfrm>
                <a:off x="392021" y="264779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9" name="Ink 118">
                <a:extLst>
                  <a:ext uri="{FF2B5EF4-FFF2-40B4-BE49-F238E27FC236}">
                    <a16:creationId xmlns:a16="http://schemas.microsoft.com/office/drawing/2014/main" id="{9D22612C-33D1-9C6D-031D-BA5CA6D5A06D}"/>
                  </a:ext>
                </a:extLst>
              </p14:cNvPr>
              <p14:cNvContentPartPr/>
              <p14:nvPr/>
            </p14:nvContentPartPr>
            <p14:xfrm>
              <a:off x="384218" y="2293282"/>
              <a:ext cx="136409" cy="122935"/>
            </p14:xfrm>
          </p:contentPart>
        </mc:Choice>
        <mc:Fallback xmlns="">
          <p:pic>
            <p:nvPicPr>
              <p:cNvPr id="119" name="Ink 118">
                <a:extLst>
                  <a:ext uri="{FF2B5EF4-FFF2-40B4-BE49-F238E27FC236}">
                    <a16:creationId xmlns:a16="http://schemas.microsoft.com/office/drawing/2014/main" id="{9D22612C-33D1-9C6D-031D-BA5CA6D5A06D}"/>
                  </a:ext>
                </a:extLst>
              </p:cNvPr>
              <p:cNvPicPr/>
              <p:nvPr/>
            </p:nvPicPr>
            <p:blipFill>
              <a:blip r:embed="rId48"/>
              <a:stretch>
                <a:fillRect/>
              </a:stretch>
            </p:blipFill>
            <p:spPr>
              <a:xfrm>
                <a:off x="375220" y="2284296"/>
                <a:ext cx="154045" cy="140548"/>
              </a:xfrm>
              <a:prstGeom prst="rect">
                <a:avLst/>
              </a:prstGeom>
            </p:spPr>
          </p:pic>
        </mc:Fallback>
      </mc:AlternateContent>
      <p:grpSp>
        <p:nvGrpSpPr>
          <p:cNvPr id="129" name="Group 128">
            <a:extLst>
              <a:ext uri="{FF2B5EF4-FFF2-40B4-BE49-F238E27FC236}">
                <a16:creationId xmlns:a16="http://schemas.microsoft.com/office/drawing/2014/main" id="{868AC1B4-E7F4-012B-C2D1-A7A41680205F}"/>
              </a:ext>
            </a:extLst>
          </p:cNvPr>
          <p:cNvGrpSpPr/>
          <p:nvPr/>
        </p:nvGrpSpPr>
        <p:grpSpPr>
          <a:xfrm>
            <a:off x="536772" y="2305522"/>
            <a:ext cx="135421" cy="109219"/>
            <a:chOff x="566280" y="3532560"/>
            <a:chExt cx="147960" cy="154800"/>
          </a:xfrm>
        </p:grpSpPr>
        <mc:AlternateContent xmlns:mc="http://schemas.openxmlformats.org/markup-compatibility/2006" xmlns:p14="http://schemas.microsoft.com/office/powerpoint/2010/main">
          <mc:Choice Requires="p14">
            <p:contentPart p14:bwMode="auto" r:id="rId49">
              <p14:nvContentPartPr>
                <p14:cNvPr id="123" name="Ink 122">
                  <a:extLst>
                    <a:ext uri="{FF2B5EF4-FFF2-40B4-BE49-F238E27FC236}">
                      <a16:creationId xmlns:a16="http://schemas.microsoft.com/office/drawing/2014/main" id="{3BAAE8A8-976B-0CA3-98F9-455F7CCCED4E}"/>
                    </a:ext>
                  </a:extLst>
                </p14:cNvPr>
                <p14:cNvContentPartPr/>
                <p14:nvPr/>
              </p14:nvContentPartPr>
              <p14:xfrm>
                <a:off x="566280" y="3532560"/>
                <a:ext cx="147960" cy="360"/>
              </p14:xfrm>
            </p:contentPart>
          </mc:Choice>
          <mc:Fallback xmlns="">
            <p:pic>
              <p:nvPicPr>
                <p:cNvPr id="123" name="Ink 122">
                  <a:extLst>
                    <a:ext uri="{FF2B5EF4-FFF2-40B4-BE49-F238E27FC236}">
                      <a16:creationId xmlns:a16="http://schemas.microsoft.com/office/drawing/2014/main" id="{3BAAE8A8-976B-0CA3-98F9-455F7CCCED4E}"/>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4" name="Ink 123">
                  <a:extLst>
                    <a:ext uri="{FF2B5EF4-FFF2-40B4-BE49-F238E27FC236}">
                      <a16:creationId xmlns:a16="http://schemas.microsoft.com/office/drawing/2014/main" id="{FEBEAC94-9CBB-11D4-3280-8920D9285FA9}"/>
                    </a:ext>
                  </a:extLst>
                </p14:cNvPr>
                <p14:cNvContentPartPr/>
                <p14:nvPr/>
              </p14:nvContentPartPr>
              <p14:xfrm>
                <a:off x="607680" y="3558120"/>
                <a:ext cx="360" cy="115560"/>
              </p14:xfrm>
            </p:contentPart>
          </mc:Choice>
          <mc:Fallback xmlns="">
            <p:pic>
              <p:nvPicPr>
                <p:cNvPr id="124" name="Ink 123">
                  <a:extLst>
                    <a:ext uri="{FF2B5EF4-FFF2-40B4-BE49-F238E27FC236}">
                      <a16:creationId xmlns:a16="http://schemas.microsoft.com/office/drawing/2014/main" id="{FEBEAC94-9CBB-11D4-3280-8920D9285FA9}"/>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7" name="Ink 126">
                  <a:extLst>
                    <a:ext uri="{FF2B5EF4-FFF2-40B4-BE49-F238E27FC236}">
                      <a16:creationId xmlns:a16="http://schemas.microsoft.com/office/drawing/2014/main" id="{2C68F553-8518-19EF-09AF-6639996FD912}"/>
                    </a:ext>
                  </a:extLst>
                </p14:cNvPr>
                <p14:cNvContentPartPr/>
                <p14:nvPr/>
              </p14:nvContentPartPr>
              <p14:xfrm>
                <a:off x="658800" y="3548040"/>
                <a:ext cx="9360" cy="139320"/>
              </p14:xfrm>
            </p:contentPart>
          </mc:Choice>
          <mc:Fallback xmlns="">
            <p:pic>
              <p:nvPicPr>
                <p:cNvPr id="127" name="Ink 126">
                  <a:extLst>
                    <a:ext uri="{FF2B5EF4-FFF2-40B4-BE49-F238E27FC236}">
                      <a16:creationId xmlns:a16="http://schemas.microsoft.com/office/drawing/2014/main" id="{2C68F553-8518-19EF-09AF-6639996FD912}"/>
                    </a:ext>
                  </a:extLst>
                </p:cNvPr>
                <p:cNvPicPr/>
                <p:nvPr/>
              </p:nvPicPr>
              <p:blipFill>
                <a:blip r:embed="rId54"/>
                <a:stretch>
                  <a:fillRect/>
                </a:stretch>
              </p:blipFill>
              <p:spPr>
                <a:xfrm>
                  <a:off x="649050" y="3535328"/>
                  <a:ext cx="28470" cy="16423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130" name="Ink 129">
                <a:extLst>
                  <a:ext uri="{FF2B5EF4-FFF2-40B4-BE49-F238E27FC236}">
                    <a16:creationId xmlns:a16="http://schemas.microsoft.com/office/drawing/2014/main" id="{1920F5FB-27EF-52FD-FF8A-9E66308BAEDC}"/>
                  </a:ext>
                </a:extLst>
              </p14:cNvPr>
              <p14:cNvContentPartPr/>
              <p14:nvPr/>
            </p14:nvContentPartPr>
            <p14:xfrm>
              <a:off x="809920" y="2455642"/>
              <a:ext cx="3624" cy="152145"/>
            </p14:xfrm>
          </p:contentPart>
        </mc:Choice>
        <mc:Fallback xmlns="">
          <p:pic>
            <p:nvPicPr>
              <p:cNvPr id="130" name="Ink 129">
                <a:extLst>
                  <a:ext uri="{FF2B5EF4-FFF2-40B4-BE49-F238E27FC236}">
                    <a16:creationId xmlns:a16="http://schemas.microsoft.com/office/drawing/2014/main" id="{1920F5FB-27EF-52FD-FF8A-9E66308BAEDC}"/>
                  </a:ext>
                </a:extLst>
              </p:cNvPr>
              <p:cNvPicPr/>
              <p:nvPr/>
            </p:nvPicPr>
            <p:blipFill>
              <a:blip r:embed="rId56"/>
              <a:stretch>
                <a:fillRect/>
              </a:stretch>
            </p:blipFill>
            <p:spPr>
              <a:xfrm>
                <a:off x="801684" y="2446650"/>
                <a:ext cx="19767" cy="16976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1" name="Ink 130">
                <a:extLst>
                  <a:ext uri="{FF2B5EF4-FFF2-40B4-BE49-F238E27FC236}">
                    <a16:creationId xmlns:a16="http://schemas.microsoft.com/office/drawing/2014/main" id="{5AD71505-DC8D-373C-1F2A-A8CE97477229}"/>
                  </a:ext>
                </a:extLst>
              </p14:cNvPr>
              <p14:cNvContentPartPr/>
              <p14:nvPr/>
            </p14:nvContentPartPr>
            <p14:xfrm>
              <a:off x="4905194" y="2614132"/>
              <a:ext cx="223724" cy="180339"/>
            </p14:xfrm>
          </p:contentPart>
        </mc:Choice>
        <mc:Fallback xmlns="">
          <p:pic>
            <p:nvPicPr>
              <p:cNvPr id="131" name="Ink 130">
                <a:extLst>
                  <a:ext uri="{FF2B5EF4-FFF2-40B4-BE49-F238E27FC236}">
                    <a16:creationId xmlns:a16="http://schemas.microsoft.com/office/drawing/2014/main" id="{5AD71505-DC8D-373C-1F2A-A8CE97477229}"/>
                  </a:ext>
                </a:extLst>
              </p:cNvPr>
              <p:cNvPicPr/>
              <p:nvPr/>
            </p:nvPicPr>
            <p:blipFill>
              <a:blip r:embed="rId42"/>
              <a:stretch>
                <a:fillRect/>
              </a:stretch>
            </p:blipFill>
            <p:spPr>
              <a:xfrm>
                <a:off x="4896202" y="260513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2" name="Ink 131">
                <a:extLst>
                  <a:ext uri="{FF2B5EF4-FFF2-40B4-BE49-F238E27FC236}">
                    <a16:creationId xmlns:a16="http://schemas.microsoft.com/office/drawing/2014/main" id="{2AC7AD2B-175C-0038-E47B-99D399C8D495}"/>
                  </a:ext>
                </a:extLst>
              </p14:cNvPr>
              <p14:cNvContentPartPr/>
              <p14:nvPr/>
            </p14:nvContentPartPr>
            <p14:xfrm>
              <a:off x="4269828" y="2614132"/>
              <a:ext cx="182538" cy="133857"/>
            </p14:xfrm>
          </p:contentPart>
        </mc:Choice>
        <mc:Fallback xmlns="">
          <p:pic>
            <p:nvPicPr>
              <p:cNvPr id="132" name="Ink 131">
                <a:extLst>
                  <a:ext uri="{FF2B5EF4-FFF2-40B4-BE49-F238E27FC236}">
                    <a16:creationId xmlns:a16="http://schemas.microsoft.com/office/drawing/2014/main" id="{2AC7AD2B-175C-0038-E47B-99D399C8D495}"/>
                  </a:ext>
                </a:extLst>
              </p:cNvPr>
              <p:cNvPicPr/>
              <p:nvPr/>
            </p:nvPicPr>
            <p:blipFill>
              <a:blip r:embed="rId46"/>
              <a:stretch>
                <a:fillRect/>
              </a:stretch>
            </p:blipFill>
            <p:spPr>
              <a:xfrm>
                <a:off x="4260827" y="260513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40" name="Ink 139">
                <a:extLst>
                  <a:ext uri="{FF2B5EF4-FFF2-40B4-BE49-F238E27FC236}">
                    <a16:creationId xmlns:a16="http://schemas.microsoft.com/office/drawing/2014/main" id="{3C89C382-564F-F2D9-16BC-F23F84B101BA}"/>
                  </a:ext>
                </a:extLst>
              </p14:cNvPr>
              <p14:cNvContentPartPr/>
              <p14:nvPr/>
            </p14:nvContentPartPr>
            <p14:xfrm>
              <a:off x="4588155" y="2625572"/>
              <a:ext cx="136409" cy="122935"/>
            </p14:xfrm>
          </p:contentPart>
        </mc:Choice>
        <mc:Fallback xmlns="">
          <p:pic>
            <p:nvPicPr>
              <p:cNvPr id="140" name="Ink 139">
                <a:extLst>
                  <a:ext uri="{FF2B5EF4-FFF2-40B4-BE49-F238E27FC236}">
                    <a16:creationId xmlns:a16="http://schemas.microsoft.com/office/drawing/2014/main" id="{3C89C382-564F-F2D9-16BC-F23F84B101BA}"/>
                  </a:ext>
                </a:extLst>
              </p:cNvPr>
              <p:cNvPicPr/>
              <p:nvPr/>
            </p:nvPicPr>
            <p:blipFill>
              <a:blip r:embed="rId48"/>
              <a:stretch>
                <a:fillRect/>
              </a:stretch>
            </p:blipFill>
            <p:spPr>
              <a:xfrm>
                <a:off x="4579157" y="2616586"/>
                <a:ext cx="154045" cy="140548"/>
              </a:xfrm>
              <a:prstGeom prst="rect">
                <a:avLst/>
              </a:prstGeom>
            </p:spPr>
          </p:pic>
        </mc:Fallback>
      </mc:AlternateContent>
      <p:grpSp>
        <p:nvGrpSpPr>
          <p:cNvPr id="141" name="Group 140">
            <a:extLst>
              <a:ext uri="{FF2B5EF4-FFF2-40B4-BE49-F238E27FC236}">
                <a16:creationId xmlns:a16="http://schemas.microsoft.com/office/drawing/2014/main" id="{F92C9DFD-2179-DDEE-5551-8D824DB4B33C}"/>
              </a:ext>
            </a:extLst>
          </p:cNvPr>
          <p:cNvGrpSpPr/>
          <p:nvPr/>
        </p:nvGrpSpPr>
        <p:grpSpPr>
          <a:xfrm>
            <a:off x="4740709" y="2637812"/>
            <a:ext cx="135421" cy="109219"/>
            <a:chOff x="566280" y="3532560"/>
            <a:chExt cx="147960" cy="154800"/>
          </a:xfrm>
        </p:grpSpPr>
        <mc:AlternateContent xmlns:mc="http://schemas.openxmlformats.org/markup-compatibility/2006" xmlns:p14="http://schemas.microsoft.com/office/powerpoint/2010/main">
          <mc:Choice Requires="p14">
            <p:contentPart p14:bwMode="auto" r:id="rId60">
              <p14:nvContentPartPr>
                <p14:cNvPr id="142" name="Ink 141">
                  <a:extLst>
                    <a:ext uri="{FF2B5EF4-FFF2-40B4-BE49-F238E27FC236}">
                      <a16:creationId xmlns:a16="http://schemas.microsoft.com/office/drawing/2014/main" id="{29CF034E-94AB-06C6-4557-B26E3144A8ED}"/>
                    </a:ext>
                  </a:extLst>
                </p14:cNvPr>
                <p14:cNvContentPartPr/>
                <p14:nvPr/>
              </p14:nvContentPartPr>
              <p14:xfrm>
                <a:off x="566280" y="3532560"/>
                <a:ext cx="147960" cy="360"/>
              </p14:xfrm>
            </p:contentPart>
          </mc:Choice>
          <mc:Fallback xmlns="">
            <p:pic>
              <p:nvPicPr>
                <p:cNvPr id="142" name="Ink 141">
                  <a:extLst>
                    <a:ext uri="{FF2B5EF4-FFF2-40B4-BE49-F238E27FC236}">
                      <a16:creationId xmlns:a16="http://schemas.microsoft.com/office/drawing/2014/main" id="{29CF034E-94AB-06C6-4557-B26E3144A8ED}"/>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43" name="Ink 142">
                  <a:extLst>
                    <a:ext uri="{FF2B5EF4-FFF2-40B4-BE49-F238E27FC236}">
                      <a16:creationId xmlns:a16="http://schemas.microsoft.com/office/drawing/2014/main" id="{3C5B2EE7-4B9B-DFEA-3F59-056DA95DF790}"/>
                    </a:ext>
                  </a:extLst>
                </p14:cNvPr>
                <p14:cNvContentPartPr/>
                <p14:nvPr/>
              </p14:nvContentPartPr>
              <p14:xfrm>
                <a:off x="607680" y="3558120"/>
                <a:ext cx="360" cy="115560"/>
              </p14:xfrm>
            </p:contentPart>
          </mc:Choice>
          <mc:Fallback xmlns="">
            <p:pic>
              <p:nvPicPr>
                <p:cNvPr id="143" name="Ink 142">
                  <a:extLst>
                    <a:ext uri="{FF2B5EF4-FFF2-40B4-BE49-F238E27FC236}">
                      <a16:creationId xmlns:a16="http://schemas.microsoft.com/office/drawing/2014/main" id="{3C5B2EE7-4B9B-DFEA-3F59-056DA95DF790}"/>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4" name="Ink 143">
                  <a:extLst>
                    <a:ext uri="{FF2B5EF4-FFF2-40B4-BE49-F238E27FC236}">
                      <a16:creationId xmlns:a16="http://schemas.microsoft.com/office/drawing/2014/main" id="{5914CC0B-FDE5-CAB9-A0D9-0B601EE07789}"/>
                    </a:ext>
                  </a:extLst>
                </p14:cNvPr>
                <p14:cNvContentPartPr/>
                <p14:nvPr/>
              </p14:nvContentPartPr>
              <p14:xfrm>
                <a:off x="658800" y="3548040"/>
                <a:ext cx="9360" cy="139320"/>
              </p14:xfrm>
            </p:contentPart>
          </mc:Choice>
          <mc:Fallback xmlns="">
            <p:pic>
              <p:nvPicPr>
                <p:cNvPr id="144" name="Ink 143">
                  <a:extLst>
                    <a:ext uri="{FF2B5EF4-FFF2-40B4-BE49-F238E27FC236}">
                      <a16:creationId xmlns:a16="http://schemas.microsoft.com/office/drawing/2014/main" id="{5914CC0B-FDE5-CAB9-A0D9-0B601EE07789}"/>
                    </a:ext>
                  </a:extLst>
                </p:cNvPr>
                <p:cNvPicPr/>
                <p:nvPr/>
              </p:nvPicPr>
              <p:blipFill>
                <a:blip r:embed="rId54"/>
                <a:stretch>
                  <a:fillRect/>
                </a:stretch>
              </p:blipFill>
              <p:spPr>
                <a:xfrm>
                  <a:off x="649050" y="3535328"/>
                  <a:ext cx="28470" cy="164235"/>
                </a:xfrm>
                <a:prstGeom prst="rect">
                  <a:avLst/>
                </a:prstGeom>
              </p:spPr>
            </p:pic>
          </mc:Fallback>
        </mc:AlternateContent>
      </p:grpSp>
      <p:sp>
        <p:nvSpPr>
          <p:cNvPr id="145" name="TextBox 144">
            <a:extLst>
              <a:ext uri="{FF2B5EF4-FFF2-40B4-BE49-F238E27FC236}">
                <a16:creationId xmlns:a16="http://schemas.microsoft.com/office/drawing/2014/main" id="{BCF462B2-204C-4629-501D-39573BD90ABD}"/>
              </a:ext>
            </a:extLst>
          </p:cNvPr>
          <p:cNvSpPr txBox="1"/>
          <p:nvPr/>
        </p:nvSpPr>
        <p:spPr>
          <a:xfrm>
            <a:off x="4789657" y="2587592"/>
            <a:ext cx="169075" cy="369332"/>
          </a:xfrm>
          <a:prstGeom prst="rect">
            <a:avLst/>
          </a:prstGeom>
          <a:noFill/>
        </p:spPr>
        <p:txBody>
          <a:bodyPr wrap="none" rtlCol="0">
            <a:spAutoFit/>
          </a:bodyPr>
          <a:lstStyle/>
          <a:p>
            <a:endParaRPr lang="en-US" dirty="0"/>
          </a:p>
        </p:txBody>
      </p:sp>
      <p:grpSp>
        <p:nvGrpSpPr>
          <p:cNvPr id="149" name="Group 148">
            <a:extLst>
              <a:ext uri="{FF2B5EF4-FFF2-40B4-BE49-F238E27FC236}">
                <a16:creationId xmlns:a16="http://schemas.microsoft.com/office/drawing/2014/main" id="{D8C4D11C-E315-B870-1EE7-513A5D91855D}"/>
              </a:ext>
            </a:extLst>
          </p:cNvPr>
          <p:cNvGrpSpPr/>
          <p:nvPr/>
        </p:nvGrpSpPr>
        <p:grpSpPr>
          <a:xfrm>
            <a:off x="4466569" y="2690892"/>
            <a:ext cx="77101" cy="59944"/>
            <a:chOff x="4993120" y="4066520"/>
            <a:chExt cx="84240" cy="84960"/>
          </a:xfrm>
        </p:grpSpPr>
        <mc:AlternateContent xmlns:mc="http://schemas.openxmlformats.org/markup-compatibility/2006" xmlns:p14="http://schemas.microsoft.com/office/powerpoint/2010/main">
          <mc:Choice Requires="p14">
            <p:contentPart p14:bwMode="auto" r:id="rId63">
              <p14:nvContentPartPr>
                <p14:cNvPr id="146" name="Ink 145">
                  <a:extLst>
                    <a:ext uri="{FF2B5EF4-FFF2-40B4-BE49-F238E27FC236}">
                      <a16:creationId xmlns:a16="http://schemas.microsoft.com/office/drawing/2014/main" id="{80070A3D-C9B8-C0BC-2450-61FB7D919791}"/>
                    </a:ext>
                  </a:extLst>
                </p14:cNvPr>
                <p14:cNvContentPartPr/>
                <p14:nvPr/>
              </p14:nvContentPartPr>
              <p14:xfrm>
                <a:off x="4993120" y="4101080"/>
                <a:ext cx="84240" cy="360"/>
              </p14:xfrm>
            </p:contentPart>
          </mc:Choice>
          <mc:Fallback xmlns="">
            <p:pic>
              <p:nvPicPr>
                <p:cNvPr id="146" name="Ink 145">
                  <a:extLst>
                    <a:ext uri="{FF2B5EF4-FFF2-40B4-BE49-F238E27FC236}">
                      <a16:creationId xmlns:a16="http://schemas.microsoft.com/office/drawing/2014/main" id="{80070A3D-C9B8-C0BC-2450-61FB7D919791}"/>
                    </a:ext>
                  </a:extLst>
                </p:cNvPr>
                <p:cNvPicPr/>
                <p:nvPr/>
              </p:nvPicPr>
              <p:blipFill>
                <a:blip r:embed="rId64"/>
                <a:stretch>
                  <a:fillRect/>
                </a:stretch>
              </p:blipFill>
              <p:spPr>
                <a:xfrm>
                  <a:off x="4983279" y="4092080"/>
                  <a:ext cx="10352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7" name="Ink 146">
                  <a:extLst>
                    <a:ext uri="{FF2B5EF4-FFF2-40B4-BE49-F238E27FC236}">
                      <a16:creationId xmlns:a16="http://schemas.microsoft.com/office/drawing/2014/main" id="{E316C182-40AC-C85D-21EA-840C5A498915}"/>
                    </a:ext>
                  </a:extLst>
                </p14:cNvPr>
                <p14:cNvContentPartPr/>
                <p14:nvPr/>
              </p14:nvContentPartPr>
              <p14:xfrm>
                <a:off x="5034160" y="4066520"/>
                <a:ext cx="14760" cy="84960"/>
              </p14:xfrm>
            </p:contentPart>
          </mc:Choice>
          <mc:Fallback xmlns="">
            <p:pic>
              <p:nvPicPr>
                <p:cNvPr id="147" name="Ink 146">
                  <a:extLst>
                    <a:ext uri="{FF2B5EF4-FFF2-40B4-BE49-F238E27FC236}">
                      <a16:creationId xmlns:a16="http://schemas.microsoft.com/office/drawing/2014/main" id="{E316C182-40AC-C85D-21EA-840C5A498915}"/>
                    </a:ext>
                  </a:extLst>
                </p:cNvPr>
                <p:cNvPicPr/>
                <p:nvPr/>
              </p:nvPicPr>
              <p:blipFill>
                <a:blip r:embed="rId66"/>
                <a:stretch>
                  <a:fillRect/>
                </a:stretch>
              </p:blipFill>
              <p:spPr>
                <a:xfrm>
                  <a:off x="5024449" y="4053725"/>
                  <a:ext cx="33793" cy="110039"/>
                </a:xfrm>
                <a:prstGeom prst="rect">
                  <a:avLst/>
                </a:prstGeom>
              </p:spPr>
            </p:pic>
          </mc:Fallback>
        </mc:AlternateContent>
      </p:grpSp>
      <p:pic>
        <p:nvPicPr>
          <p:cNvPr id="150" name="Picture 149">
            <a:extLst>
              <a:ext uri="{FF2B5EF4-FFF2-40B4-BE49-F238E27FC236}">
                <a16:creationId xmlns:a16="http://schemas.microsoft.com/office/drawing/2014/main" id="{CA9971DD-3565-CE49-A093-A9CAEB03D98D}"/>
              </a:ext>
            </a:extLst>
          </p:cNvPr>
          <p:cNvPicPr>
            <a:picLocks noChangeAspect="1"/>
          </p:cNvPicPr>
          <p:nvPr/>
        </p:nvPicPr>
        <p:blipFill>
          <a:blip r:embed="rId36"/>
          <a:srcRect l="969" t="30300" r="74417" b="14807"/>
          <a:stretch/>
        </p:blipFill>
        <p:spPr>
          <a:xfrm>
            <a:off x="8615339" y="2800792"/>
            <a:ext cx="3374701" cy="1563942"/>
          </a:xfrm>
          <a:prstGeom prst="rect">
            <a:avLst/>
          </a:prstGeom>
        </p:spPr>
      </p:pic>
      <mc:AlternateContent xmlns:mc="http://schemas.openxmlformats.org/markup-compatibility/2006" xmlns:p14="http://schemas.microsoft.com/office/powerpoint/2010/main">
        <mc:Choice Requires="p14">
          <p:contentPart p14:bwMode="auto" r:id="rId67">
            <p14:nvContentPartPr>
              <p14:cNvPr id="151" name="Ink 150">
                <a:extLst>
                  <a:ext uri="{FF2B5EF4-FFF2-40B4-BE49-F238E27FC236}">
                    <a16:creationId xmlns:a16="http://schemas.microsoft.com/office/drawing/2014/main" id="{8308454C-611D-9A9D-388A-B72632909C91}"/>
                  </a:ext>
                </a:extLst>
              </p14:cNvPr>
              <p14:cNvContentPartPr/>
              <p14:nvPr/>
            </p14:nvContentPartPr>
            <p14:xfrm>
              <a:off x="8071533" y="3381108"/>
              <a:ext cx="326525" cy="45719"/>
            </p14:xfrm>
          </p:contentPart>
        </mc:Choice>
        <mc:Fallback xmlns="">
          <p:pic>
            <p:nvPicPr>
              <p:cNvPr id="151" name="Ink 150">
                <a:extLst>
                  <a:ext uri="{FF2B5EF4-FFF2-40B4-BE49-F238E27FC236}">
                    <a16:creationId xmlns:a16="http://schemas.microsoft.com/office/drawing/2014/main" id="{8308454C-611D-9A9D-388A-B72632909C91}"/>
                  </a:ext>
                </a:extLst>
              </p:cNvPr>
              <p:cNvPicPr/>
              <p:nvPr/>
            </p:nvPicPr>
            <p:blipFill>
              <a:blip r:embed="rId38"/>
              <a:stretch>
                <a:fillRect/>
              </a:stretch>
            </p:blipFill>
            <p:spPr>
              <a:xfrm>
                <a:off x="8062543" y="2238133"/>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52" name="Ink 151">
                <a:extLst>
                  <a:ext uri="{FF2B5EF4-FFF2-40B4-BE49-F238E27FC236}">
                    <a16:creationId xmlns:a16="http://schemas.microsoft.com/office/drawing/2014/main" id="{82FAACE6-26A1-F19D-B09B-AE95184A5E6E}"/>
                  </a:ext>
                </a:extLst>
              </p14:cNvPr>
              <p14:cNvContentPartPr/>
              <p14:nvPr/>
            </p14:nvContentPartPr>
            <p14:xfrm>
              <a:off x="8094927" y="3617268"/>
              <a:ext cx="303132" cy="45719"/>
            </p14:xfrm>
          </p:contentPart>
        </mc:Choice>
        <mc:Fallback xmlns="">
          <p:pic>
            <p:nvPicPr>
              <p:cNvPr id="152" name="Ink 151">
                <a:extLst>
                  <a:ext uri="{FF2B5EF4-FFF2-40B4-BE49-F238E27FC236}">
                    <a16:creationId xmlns:a16="http://schemas.microsoft.com/office/drawing/2014/main" id="{82FAACE6-26A1-F19D-B09B-AE95184A5E6E}"/>
                  </a:ext>
                </a:extLst>
              </p:cNvPr>
              <p:cNvPicPr/>
              <p:nvPr/>
            </p:nvPicPr>
            <p:blipFill>
              <a:blip r:embed="rId40"/>
              <a:stretch>
                <a:fillRect/>
              </a:stretch>
            </p:blipFill>
            <p:spPr>
              <a:xfrm>
                <a:off x="8085937" y="2474293"/>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3" name="Ink 152">
                <a:extLst>
                  <a:ext uri="{FF2B5EF4-FFF2-40B4-BE49-F238E27FC236}">
                    <a16:creationId xmlns:a16="http://schemas.microsoft.com/office/drawing/2014/main" id="{FFD8BA77-B83A-0E72-F2E5-58B1AF4E1299}"/>
                  </a:ext>
                </a:extLst>
              </p14:cNvPr>
              <p14:cNvContentPartPr/>
              <p14:nvPr/>
            </p14:nvContentPartPr>
            <p14:xfrm>
              <a:off x="9068168" y="2599723"/>
              <a:ext cx="223724" cy="180339"/>
            </p14:xfrm>
          </p:contentPart>
        </mc:Choice>
        <mc:Fallback xmlns="">
          <p:pic>
            <p:nvPicPr>
              <p:cNvPr id="153" name="Ink 152">
                <a:extLst>
                  <a:ext uri="{FF2B5EF4-FFF2-40B4-BE49-F238E27FC236}">
                    <a16:creationId xmlns:a16="http://schemas.microsoft.com/office/drawing/2014/main" id="{FFD8BA77-B83A-0E72-F2E5-58B1AF4E1299}"/>
                  </a:ext>
                </a:extLst>
              </p:cNvPr>
              <p:cNvPicPr/>
              <p:nvPr/>
            </p:nvPicPr>
            <p:blipFill>
              <a:blip r:embed="rId42"/>
              <a:stretch>
                <a:fillRect/>
              </a:stretch>
            </p:blipFill>
            <p:spPr>
              <a:xfrm>
                <a:off x="9059176" y="2590724"/>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54" name="Ink 153">
                <a:extLst>
                  <a:ext uri="{FF2B5EF4-FFF2-40B4-BE49-F238E27FC236}">
                    <a16:creationId xmlns:a16="http://schemas.microsoft.com/office/drawing/2014/main" id="{55938429-6FD9-BDFA-69C9-6E8E0EF401C7}"/>
                  </a:ext>
                </a:extLst>
              </p14:cNvPr>
              <p14:cNvContentPartPr/>
              <p14:nvPr/>
            </p14:nvContentPartPr>
            <p14:xfrm>
              <a:off x="8806713" y="2610452"/>
              <a:ext cx="182538" cy="133857"/>
            </p14:xfrm>
          </p:contentPart>
        </mc:Choice>
        <mc:Fallback xmlns="">
          <p:pic>
            <p:nvPicPr>
              <p:cNvPr id="154" name="Ink 153">
                <a:extLst>
                  <a:ext uri="{FF2B5EF4-FFF2-40B4-BE49-F238E27FC236}">
                    <a16:creationId xmlns:a16="http://schemas.microsoft.com/office/drawing/2014/main" id="{55938429-6FD9-BDFA-69C9-6E8E0EF401C7}"/>
                  </a:ext>
                </a:extLst>
              </p:cNvPr>
              <p:cNvPicPr/>
              <p:nvPr/>
            </p:nvPicPr>
            <p:blipFill>
              <a:blip r:embed="rId46"/>
              <a:stretch>
                <a:fillRect/>
              </a:stretch>
            </p:blipFill>
            <p:spPr>
              <a:xfrm>
                <a:off x="8797712" y="260145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65" name="Ink 164">
                <a:extLst>
                  <a:ext uri="{FF2B5EF4-FFF2-40B4-BE49-F238E27FC236}">
                    <a16:creationId xmlns:a16="http://schemas.microsoft.com/office/drawing/2014/main" id="{ECA93AC5-F859-9694-1DA6-51C4394A333F}"/>
                  </a:ext>
                </a:extLst>
              </p14:cNvPr>
              <p14:cNvContentPartPr/>
              <p14:nvPr/>
            </p14:nvContentPartPr>
            <p14:xfrm>
              <a:off x="8717707" y="3248867"/>
              <a:ext cx="136409" cy="122935"/>
            </p14:xfrm>
          </p:contentPart>
        </mc:Choice>
        <mc:Fallback xmlns="">
          <p:pic>
            <p:nvPicPr>
              <p:cNvPr id="165" name="Ink 164">
                <a:extLst>
                  <a:ext uri="{FF2B5EF4-FFF2-40B4-BE49-F238E27FC236}">
                    <a16:creationId xmlns:a16="http://schemas.microsoft.com/office/drawing/2014/main" id="{ECA93AC5-F859-9694-1DA6-51C4394A333F}"/>
                  </a:ext>
                </a:extLst>
              </p:cNvPr>
              <p:cNvPicPr/>
              <p:nvPr/>
            </p:nvPicPr>
            <p:blipFill>
              <a:blip r:embed="rId48"/>
              <a:stretch>
                <a:fillRect/>
              </a:stretch>
            </p:blipFill>
            <p:spPr>
              <a:xfrm>
                <a:off x="8708709" y="3239881"/>
                <a:ext cx="154045" cy="140548"/>
              </a:xfrm>
              <a:prstGeom prst="rect">
                <a:avLst/>
              </a:prstGeom>
            </p:spPr>
          </p:pic>
        </mc:Fallback>
      </mc:AlternateContent>
      <p:grpSp>
        <p:nvGrpSpPr>
          <p:cNvPr id="166" name="Group 165">
            <a:extLst>
              <a:ext uri="{FF2B5EF4-FFF2-40B4-BE49-F238E27FC236}">
                <a16:creationId xmlns:a16="http://schemas.microsoft.com/office/drawing/2014/main" id="{7842B288-36B9-084D-7B90-9D1CD92DEA98}"/>
              </a:ext>
            </a:extLst>
          </p:cNvPr>
          <p:cNvGrpSpPr/>
          <p:nvPr/>
        </p:nvGrpSpPr>
        <p:grpSpPr>
          <a:xfrm>
            <a:off x="8870261" y="3261107"/>
            <a:ext cx="135421" cy="109219"/>
            <a:chOff x="566280" y="3532560"/>
            <a:chExt cx="147960" cy="154800"/>
          </a:xfrm>
        </p:grpSpPr>
        <mc:AlternateContent xmlns:mc="http://schemas.openxmlformats.org/markup-compatibility/2006" xmlns:p14="http://schemas.microsoft.com/office/powerpoint/2010/main">
          <mc:Choice Requires="p14">
            <p:contentPart p14:bwMode="auto" r:id="rId72">
              <p14:nvContentPartPr>
                <p14:cNvPr id="167" name="Ink 166">
                  <a:extLst>
                    <a:ext uri="{FF2B5EF4-FFF2-40B4-BE49-F238E27FC236}">
                      <a16:creationId xmlns:a16="http://schemas.microsoft.com/office/drawing/2014/main" id="{80B423CC-68E7-CDF9-6745-F770D61BB04A}"/>
                    </a:ext>
                  </a:extLst>
                </p14:cNvPr>
                <p14:cNvContentPartPr/>
                <p14:nvPr/>
              </p14:nvContentPartPr>
              <p14:xfrm>
                <a:off x="566280" y="3532560"/>
                <a:ext cx="147960" cy="360"/>
              </p14:xfrm>
            </p:contentPart>
          </mc:Choice>
          <mc:Fallback xmlns="">
            <p:pic>
              <p:nvPicPr>
                <p:cNvPr id="167" name="Ink 166">
                  <a:extLst>
                    <a:ext uri="{FF2B5EF4-FFF2-40B4-BE49-F238E27FC236}">
                      <a16:creationId xmlns:a16="http://schemas.microsoft.com/office/drawing/2014/main" id="{80B423CC-68E7-CDF9-6745-F770D61BB04A}"/>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68" name="Ink 167">
                  <a:extLst>
                    <a:ext uri="{FF2B5EF4-FFF2-40B4-BE49-F238E27FC236}">
                      <a16:creationId xmlns:a16="http://schemas.microsoft.com/office/drawing/2014/main" id="{7494E178-A945-A886-DB5C-D77D57A63210}"/>
                    </a:ext>
                  </a:extLst>
                </p14:cNvPr>
                <p14:cNvContentPartPr/>
                <p14:nvPr/>
              </p14:nvContentPartPr>
              <p14:xfrm>
                <a:off x="607680" y="3558120"/>
                <a:ext cx="360" cy="115560"/>
              </p14:xfrm>
            </p:contentPart>
          </mc:Choice>
          <mc:Fallback xmlns="">
            <p:pic>
              <p:nvPicPr>
                <p:cNvPr id="168" name="Ink 167">
                  <a:extLst>
                    <a:ext uri="{FF2B5EF4-FFF2-40B4-BE49-F238E27FC236}">
                      <a16:creationId xmlns:a16="http://schemas.microsoft.com/office/drawing/2014/main" id="{7494E178-A945-A886-DB5C-D77D57A63210}"/>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69" name="Ink 168">
                  <a:extLst>
                    <a:ext uri="{FF2B5EF4-FFF2-40B4-BE49-F238E27FC236}">
                      <a16:creationId xmlns:a16="http://schemas.microsoft.com/office/drawing/2014/main" id="{3C4643CE-18B7-B788-B4A2-118ED0B8FAD1}"/>
                    </a:ext>
                  </a:extLst>
                </p14:cNvPr>
                <p14:cNvContentPartPr/>
                <p14:nvPr/>
              </p14:nvContentPartPr>
              <p14:xfrm>
                <a:off x="658800" y="3548040"/>
                <a:ext cx="9360" cy="139320"/>
              </p14:xfrm>
            </p:contentPart>
          </mc:Choice>
          <mc:Fallback xmlns="">
            <p:pic>
              <p:nvPicPr>
                <p:cNvPr id="169" name="Ink 168">
                  <a:extLst>
                    <a:ext uri="{FF2B5EF4-FFF2-40B4-BE49-F238E27FC236}">
                      <a16:creationId xmlns:a16="http://schemas.microsoft.com/office/drawing/2014/main" id="{3C4643CE-18B7-B788-B4A2-118ED0B8FAD1}"/>
                    </a:ext>
                  </a:extLst>
                </p:cNvPr>
                <p:cNvPicPr/>
                <p:nvPr/>
              </p:nvPicPr>
              <p:blipFill>
                <a:blip r:embed="rId54"/>
                <a:stretch>
                  <a:fillRect/>
                </a:stretch>
              </p:blipFill>
              <p:spPr>
                <a:xfrm>
                  <a:off x="649050" y="3535328"/>
                  <a:ext cx="28470" cy="164235"/>
                </a:xfrm>
                <a:prstGeom prst="rect">
                  <a:avLst/>
                </a:prstGeom>
              </p:spPr>
            </p:pic>
          </mc:Fallback>
        </mc:AlternateContent>
      </p:grpSp>
      <p:pic>
        <p:nvPicPr>
          <p:cNvPr id="170" name="Picture 169">
            <a:extLst>
              <a:ext uri="{FF2B5EF4-FFF2-40B4-BE49-F238E27FC236}">
                <a16:creationId xmlns:a16="http://schemas.microsoft.com/office/drawing/2014/main" id="{77C11651-2A9C-3876-F803-6D6EF9B85EE2}"/>
              </a:ext>
            </a:extLst>
          </p:cNvPr>
          <p:cNvPicPr>
            <a:picLocks noChangeAspect="1"/>
          </p:cNvPicPr>
          <p:nvPr/>
        </p:nvPicPr>
        <p:blipFill>
          <a:blip r:embed="rId36"/>
          <a:srcRect l="969" t="30300" r="74417" b="14807"/>
          <a:stretch/>
        </p:blipFill>
        <p:spPr>
          <a:xfrm>
            <a:off x="218093" y="5125238"/>
            <a:ext cx="3374701" cy="1563942"/>
          </a:xfrm>
          <a:prstGeom prst="rect">
            <a:avLst/>
          </a:prstGeom>
        </p:spPr>
      </p:pic>
      <p:pic>
        <p:nvPicPr>
          <p:cNvPr id="171" name="Picture 170">
            <a:extLst>
              <a:ext uri="{FF2B5EF4-FFF2-40B4-BE49-F238E27FC236}">
                <a16:creationId xmlns:a16="http://schemas.microsoft.com/office/drawing/2014/main" id="{6B23F355-BEBF-739C-5E39-A79A241ED5A4}"/>
              </a:ext>
            </a:extLst>
          </p:cNvPr>
          <p:cNvPicPr>
            <a:picLocks noChangeAspect="1"/>
          </p:cNvPicPr>
          <p:nvPr/>
        </p:nvPicPr>
        <p:blipFill>
          <a:blip r:embed="rId36"/>
          <a:srcRect l="969" t="30300" r="74417" b="14807"/>
          <a:stretch/>
        </p:blipFill>
        <p:spPr>
          <a:xfrm>
            <a:off x="4452366" y="5125238"/>
            <a:ext cx="3374701" cy="1563942"/>
          </a:xfrm>
          <a:prstGeom prst="rect">
            <a:avLst/>
          </a:prstGeom>
        </p:spPr>
      </p:pic>
      <mc:AlternateContent xmlns:mc="http://schemas.openxmlformats.org/markup-compatibility/2006" xmlns:p14="http://schemas.microsoft.com/office/powerpoint/2010/main">
        <mc:Choice Requires="p14">
          <p:contentPart p14:bwMode="auto" r:id="rId75">
            <p14:nvContentPartPr>
              <p14:cNvPr id="172" name="Ink 171">
                <a:extLst>
                  <a:ext uri="{FF2B5EF4-FFF2-40B4-BE49-F238E27FC236}">
                    <a16:creationId xmlns:a16="http://schemas.microsoft.com/office/drawing/2014/main" id="{CC03AA6A-EB96-685F-011D-6E69A286D302}"/>
                  </a:ext>
                </a:extLst>
              </p14:cNvPr>
              <p14:cNvContentPartPr/>
              <p14:nvPr/>
            </p14:nvContentPartPr>
            <p14:xfrm>
              <a:off x="3908559" y="5659834"/>
              <a:ext cx="326525" cy="45719"/>
            </p14:xfrm>
          </p:contentPart>
        </mc:Choice>
        <mc:Fallback xmlns="">
          <p:pic>
            <p:nvPicPr>
              <p:cNvPr id="172" name="Ink 171">
                <a:extLst>
                  <a:ext uri="{FF2B5EF4-FFF2-40B4-BE49-F238E27FC236}">
                    <a16:creationId xmlns:a16="http://schemas.microsoft.com/office/drawing/2014/main" id="{CC03AA6A-EB96-685F-011D-6E69A286D302}"/>
                  </a:ext>
                </a:extLst>
              </p:cNvPr>
              <p:cNvPicPr/>
              <p:nvPr/>
            </p:nvPicPr>
            <p:blipFill>
              <a:blip r:embed="rId38"/>
              <a:stretch>
                <a:fillRect/>
              </a:stretch>
            </p:blipFill>
            <p:spPr>
              <a:xfrm>
                <a:off x="3899569" y="4516859"/>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73" name="Ink 172">
                <a:extLst>
                  <a:ext uri="{FF2B5EF4-FFF2-40B4-BE49-F238E27FC236}">
                    <a16:creationId xmlns:a16="http://schemas.microsoft.com/office/drawing/2014/main" id="{B52CAAC8-4485-9371-9A78-0D77C5CB0692}"/>
                  </a:ext>
                </a:extLst>
              </p14:cNvPr>
              <p14:cNvContentPartPr/>
              <p14:nvPr/>
            </p14:nvContentPartPr>
            <p14:xfrm>
              <a:off x="3931953" y="5895994"/>
              <a:ext cx="303132" cy="45719"/>
            </p14:xfrm>
          </p:contentPart>
        </mc:Choice>
        <mc:Fallback xmlns="">
          <p:pic>
            <p:nvPicPr>
              <p:cNvPr id="173" name="Ink 172">
                <a:extLst>
                  <a:ext uri="{FF2B5EF4-FFF2-40B4-BE49-F238E27FC236}">
                    <a16:creationId xmlns:a16="http://schemas.microsoft.com/office/drawing/2014/main" id="{B52CAAC8-4485-9371-9A78-0D77C5CB0692}"/>
                  </a:ext>
                </a:extLst>
              </p:cNvPr>
              <p:cNvPicPr/>
              <p:nvPr/>
            </p:nvPicPr>
            <p:blipFill>
              <a:blip r:embed="rId40"/>
              <a:stretch>
                <a:fillRect/>
              </a:stretch>
            </p:blipFill>
            <p:spPr>
              <a:xfrm>
                <a:off x="3922963" y="4753019"/>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74" name="Ink 173">
                <a:extLst>
                  <a:ext uri="{FF2B5EF4-FFF2-40B4-BE49-F238E27FC236}">
                    <a16:creationId xmlns:a16="http://schemas.microsoft.com/office/drawing/2014/main" id="{FFC15407-DC10-FCED-455C-3A6C66C88FD4}"/>
                  </a:ext>
                </a:extLst>
              </p14:cNvPr>
              <p14:cNvContentPartPr/>
              <p14:nvPr/>
            </p14:nvContentPartPr>
            <p14:xfrm>
              <a:off x="675158" y="4929749"/>
              <a:ext cx="223724" cy="180339"/>
            </p14:xfrm>
          </p:contentPart>
        </mc:Choice>
        <mc:Fallback xmlns="">
          <p:pic>
            <p:nvPicPr>
              <p:cNvPr id="174" name="Ink 173">
                <a:extLst>
                  <a:ext uri="{FF2B5EF4-FFF2-40B4-BE49-F238E27FC236}">
                    <a16:creationId xmlns:a16="http://schemas.microsoft.com/office/drawing/2014/main" id="{FFC15407-DC10-FCED-455C-3A6C66C88FD4}"/>
                  </a:ext>
                </a:extLst>
              </p:cNvPr>
              <p:cNvPicPr/>
              <p:nvPr/>
            </p:nvPicPr>
            <p:blipFill>
              <a:blip r:embed="rId42"/>
              <a:stretch>
                <a:fillRect/>
              </a:stretch>
            </p:blipFill>
            <p:spPr>
              <a:xfrm>
                <a:off x="666166" y="4920750"/>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75" name="Ink 174">
                <a:extLst>
                  <a:ext uri="{FF2B5EF4-FFF2-40B4-BE49-F238E27FC236}">
                    <a16:creationId xmlns:a16="http://schemas.microsoft.com/office/drawing/2014/main" id="{9361F708-6768-6DEF-CEC8-4B8BBA69181B}"/>
                  </a:ext>
                </a:extLst>
              </p14:cNvPr>
              <p14:cNvContentPartPr/>
              <p14:nvPr/>
            </p14:nvContentPartPr>
            <p14:xfrm>
              <a:off x="401022" y="4966829"/>
              <a:ext cx="182538" cy="133857"/>
            </p14:xfrm>
          </p:contentPart>
        </mc:Choice>
        <mc:Fallback xmlns="">
          <p:pic>
            <p:nvPicPr>
              <p:cNvPr id="175" name="Ink 174">
                <a:extLst>
                  <a:ext uri="{FF2B5EF4-FFF2-40B4-BE49-F238E27FC236}">
                    <a16:creationId xmlns:a16="http://schemas.microsoft.com/office/drawing/2014/main" id="{9361F708-6768-6DEF-CEC8-4B8BBA69181B}"/>
                  </a:ext>
                </a:extLst>
              </p:cNvPr>
              <p:cNvPicPr/>
              <p:nvPr/>
            </p:nvPicPr>
            <p:blipFill>
              <a:blip r:embed="rId46"/>
              <a:stretch>
                <a:fillRect/>
              </a:stretch>
            </p:blipFill>
            <p:spPr>
              <a:xfrm>
                <a:off x="392021" y="4957833"/>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6" name="Ink 175">
                <a:extLst>
                  <a:ext uri="{FF2B5EF4-FFF2-40B4-BE49-F238E27FC236}">
                    <a16:creationId xmlns:a16="http://schemas.microsoft.com/office/drawing/2014/main" id="{E3C0B7D1-9DB5-995D-C947-50D58359BB74}"/>
                  </a:ext>
                </a:extLst>
              </p14:cNvPr>
              <p14:cNvContentPartPr/>
              <p14:nvPr/>
            </p14:nvContentPartPr>
            <p14:xfrm>
              <a:off x="4905194" y="4901309"/>
              <a:ext cx="223724" cy="180339"/>
            </p14:xfrm>
          </p:contentPart>
        </mc:Choice>
        <mc:Fallback xmlns="">
          <p:pic>
            <p:nvPicPr>
              <p:cNvPr id="176" name="Ink 175">
                <a:extLst>
                  <a:ext uri="{FF2B5EF4-FFF2-40B4-BE49-F238E27FC236}">
                    <a16:creationId xmlns:a16="http://schemas.microsoft.com/office/drawing/2014/main" id="{E3C0B7D1-9DB5-995D-C947-50D58359BB74}"/>
                  </a:ext>
                </a:extLst>
              </p:cNvPr>
              <p:cNvPicPr/>
              <p:nvPr/>
            </p:nvPicPr>
            <p:blipFill>
              <a:blip r:embed="rId42"/>
              <a:stretch>
                <a:fillRect/>
              </a:stretch>
            </p:blipFill>
            <p:spPr>
              <a:xfrm>
                <a:off x="4896202" y="4892310"/>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77" name="Ink 176">
                <a:extLst>
                  <a:ext uri="{FF2B5EF4-FFF2-40B4-BE49-F238E27FC236}">
                    <a16:creationId xmlns:a16="http://schemas.microsoft.com/office/drawing/2014/main" id="{ED587059-6345-5755-DBA5-7790E334B026}"/>
                  </a:ext>
                </a:extLst>
              </p14:cNvPr>
              <p14:cNvContentPartPr/>
              <p14:nvPr/>
            </p14:nvContentPartPr>
            <p14:xfrm>
              <a:off x="4648825" y="4901309"/>
              <a:ext cx="182538" cy="133857"/>
            </p14:xfrm>
          </p:contentPart>
        </mc:Choice>
        <mc:Fallback xmlns="">
          <p:pic>
            <p:nvPicPr>
              <p:cNvPr id="177" name="Ink 176">
                <a:extLst>
                  <a:ext uri="{FF2B5EF4-FFF2-40B4-BE49-F238E27FC236}">
                    <a16:creationId xmlns:a16="http://schemas.microsoft.com/office/drawing/2014/main" id="{ED587059-6345-5755-DBA5-7790E334B026}"/>
                  </a:ext>
                </a:extLst>
              </p:cNvPr>
              <p:cNvPicPr/>
              <p:nvPr/>
            </p:nvPicPr>
            <p:blipFill>
              <a:blip r:embed="rId46"/>
              <a:stretch>
                <a:fillRect/>
              </a:stretch>
            </p:blipFill>
            <p:spPr>
              <a:xfrm>
                <a:off x="4639824" y="4892313"/>
                <a:ext cx="200180" cy="151489"/>
              </a:xfrm>
              <a:prstGeom prst="rect">
                <a:avLst/>
              </a:prstGeom>
            </p:spPr>
          </p:pic>
        </mc:Fallback>
      </mc:AlternateContent>
      <p:sp>
        <p:nvSpPr>
          <p:cNvPr id="183" name="TextBox 182">
            <a:extLst>
              <a:ext uri="{FF2B5EF4-FFF2-40B4-BE49-F238E27FC236}">
                <a16:creationId xmlns:a16="http://schemas.microsoft.com/office/drawing/2014/main" id="{72849552-6B69-AA43-CC67-692C5AA2602A}"/>
              </a:ext>
            </a:extLst>
          </p:cNvPr>
          <p:cNvSpPr txBox="1"/>
          <p:nvPr/>
        </p:nvSpPr>
        <p:spPr>
          <a:xfrm>
            <a:off x="4789657" y="4851909"/>
            <a:ext cx="169075" cy="369332"/>
          </a:xfrm>
          <a:prstGeom prst="rect">
            <a:avLst/>
          </a:prstGeom>
          <a:noFill/>
        </p:spPr>
        <p:txBody>
          <a:bodyPr wrap="none" rtlCol="0">
            <a:spAutoFit/>
          </a:bodyPr>
          <a:lstStyle/>
          <a:p>
            <a:endParaRPr lang="en-US" dirty="0"/>
          </a:p>
        </p:txBody>
      </p:sp>
      <mc:AlternateContent xmlns:mc="http://schemas.openxmlformats.org/markup-compatibility/2006" xmlns:p14="http://schemas.microsoft.com/office/powerpoint/2010/main">
        <mc:Choice Requires="p14">
          <p:contentPart p14:bwMode="auto" r:id="rId81">
            <p14:nvContentPartPr>
              <p14:cNvPr id="196" name="Ink 195">
                <a:extLst>
                  <a:ext uri="{FF2B5EF4-FFF2-40B4-BE49-F238E27FC236}">
                    <a16:creationId xmlns:a16="http://schemas.microsoft.com/office/drawing/2014/main" id="{D746D6C2-073D-D4BA-113C-3E5AFCA04B37}"/>
                  </a:ext>
                </a:extLst>
              </p14:cNvPr>
              <p14:cNvContentPartPr/>
              <p14:nvPr/>
            </p14:nvContentPartPr>
            <p14:xfrm>
              <a:off x="92874" y="5535136"/>
              <a:ext cx="326525" cy="45719"/>
            </p14:xfrm>
          </p:contentPart>
        </mc:Choice>
        <mc:Fallback xmlns="">
          <p:pic>
            <p:nvPicPr>
              <p:cNvPr id="196" name="Ink 195">
                <a:extLst>
                  <a:ext uri="{FF2B5EF4-FFF2-40B4-BE49-F238E27FC236}">
                    <a16:creationId xmlns:a16="http://schemas.microsoft.com/office/drawing/2014/main" id="{D746D6C2-073D-D4BA-113C-3E5AFCA04B37}"/>
                  </a:ext>
                </a:extLst>
              </p:cNvPr>
              <p:cNvPicPr/>
              <p:nvPr/>
            </p:nvPicPr>
            <p:blipFill>
              <a:blip r:embed="rId38"/>
              <a:stretch>
                <a:fillRect/>
              </a:stretch>
            </p:blipFill>
            <p:spPr>
              <a:xfrm>
                <a:off x="83884" y="4392161"/>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97" name="Ink 196">
                <a:extLst>
                  <a:ext uri="{FF2B5EF4-FFF2-40B4-BE49-F238E27FC236}">
                    <a16:creationId xmlns:a16="http://schemas.microsoft.com/office/drawing/2014/main" id="{E0B4FDEC-8B38-E027-395F-B99357CE1ED1}"/>
                  </a:ext>
                </a:extLst>
              </p14:cNvPr>
              <p14:cNvContentPartPr/>
              <p14:nvPr/>
            </p14:nvContentPartPr>
            <p14:xfrm>
              <a:off x="116268" y="5771296"/>
              <a:ext cx="303132" cy="45719"/>
            </p14:xfrm>
          </p:contentPart>
        </mc:Choice>
        <mc:Fallback xmlns="">
          <p:pic>
            <p:nvPicPr>
              <p:cNvPr id="197" name="Ink 196">
                <a:extLst>
                  <a:ext uri="{FF2B5EF4-FFF2-40B4-BE49-F238E27FC236}">
                    <a16:creationId xmlns:a16="http://schemas.microsoft.com/office/drawing/2014/main" id="{E0B4FDEC-8B38-E027-395F-B99357CE1ED1}"/>
                  </a:ext>
                </a:extLst>
              </p:cNvPr>
              <p:cNvPicPr/>
              <p:nvPr/>
            </p:nvPicPr>
            <p:blipFill>
              <a:blip r:embed="rId40"/>
              <a:stretch>
                <a:fillRect/>
              </a:stretch>
            </p:blipFill>
            <p:spPr>
              <a:xfrm>
                <a:off x="107278" y="4628321"/>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98" name="Ink 197">
                <a:extLst>
                  <a:ext uri="{FF2B5EF4-FFF2-40B4-BE49-F238E27FC236}">
                    <a16:creationId xmlns:a16="http://schemas.microsoft.com/office/drawing/2014/main" id="{443044B2-4B32-F8B5-A292-3AAB49C06B40}"/>
                  </a:ext>
                </a:extLst>
              </p14:cNvPr>
              <p14:cNvContentPartPr/>
              <p14:nvPr/>
            </p14:nvContentPartPr>
            <p14:xfrm>
              <a:off x="1704840" y="5504777"/>
              <a:ext cx="205560" cy="237240"/>
            </p14:xfrm>
          </p:contentPart>
        </mc:Choice>
        <mc:Fallback xmlns="">
          <p:pic>
            <p:nvPicPr>
              <p:cNvPr id="198" name="Ink 197">
                <a:extLst>
                  <a:ext uri="{FF2B5EF4-FFF2-40B4-BE49-F238E27FC236}">
                    <a16:creationId xmlns:a16="http://schemas.microsoft.com/office/drawing/2014/main" id="{443044B2-4B32-F8B5-A292-3AAB49C06B40}"/>
                  </a:ext>
                </a:extLst>
              </p:cNvPr>
              <p:cNvPicPr/>
              <p:nvPr/>
            </p:nvPicPr>
            <p:blipFill>
              <a:blip r:embed="rId84"/>
              <a:stretch>
                <a:fillRect/>
              </a:stretch>
            </p:blipFill>
            <p:spPr>
              <a:xfrm>
                <a:off x="1695840" y="5495777"/>
                <a:ext cx="223200" cy="254880"/>
              </a:xfrm>
              <a:prstGeom prst="rect">
                <a:avLst/>
              </a:prstGeom>
            </p:spPr>
          </p:pic>
        </mc:Fallback>
      </mc:AlternateContent>
      <p:grpSp>
        <p:nvGrpSpPr>
          <p:cNvPr id="206" name="Group 205">
            <a:extLst>
              <a:ext uri="{FF2B5EF4-FFF2-40B4-BE49-F238E27FC236}">
                <a16:creationId xmlns:a16="http://schemas.microsoft.com/office/drawing/2014/main" id="{B1C58D0C-C588-D37C-A261-BD5C00C53DC7}"/>
              </a:ext>
            </a:extLst>
          </p:cNvPr>
          <p:cNvGrpSpPr/>
          <p:nvPr/>
        </p:nvGrpSpPr>
        <p:grpSpPr>
          <a:xfrm>
            <a:off x="1759566" y="5521528"/>
            <a:ext cx="112320" cy="221400"/>
            <a:chOff x="1759566" y="5521528"/>
            <a:chExt cx="112320" cy="221400"/>
          </a:xfrm>
        </p:grpSpPr>
        <mc:AlternateContent xmlns:mc="http://schemas.openxmlformats.org/markup-compatibility/2006" xmlns:p14="http://schemas.microsoft.com/office/powerpoint/2010/main">
          <mc:Choice Requires="p14">
            <p:contentPart p14:bwMode="auto" r:id="rId85">
              <p14:nvContentPartPr>
                <p14:cNvPr id="203" name="Ink 202">
                  <a:extLst>
                    <a:ext uri="{FF2B5EF4-FFF2-40B4-BE49-F238E27FC236}">
                      <a16:creationId xmlns:a16="http://schemas.microsoft.com/office/drawing/2014/main" id="{FA37BE06-796F-45D3-B2D5-C2CCBE184E36}"/>
                    </a:ext>
                  </a:extLst>
                </p14:cNvPr>
                <p14:cNvContentPartPr/>
                <p14:nvPr/>
              </p14:nvContentPartPr>
              <p14:xfrm>
                <a:off x="1762086" y="5521528"/>
                <a:ext cx="109800" cy="221400"/>
              </p14:xfrm>
            </p:contentPart>
          </mc:Choice>
          <mc:Fallback xmlns="">
            <p:pic>
              <p:nvPicPr>
                <p:cNvPr id="203" name="Ink 202">
                  <a:extLst>
                    <a:ext uri="{FF2B5EF4-FFF2-40B4-BE49-F238E27FC236}">
                      <a16:creationId xmlns:a16="http://schemas.microsoft.com/office/drawing/2014/main" id="{FA37BE06-796F-45D3-B2D5-C2CCBE184E36}"/>
                    </a:ext>
                  </a:extLst>
                </p:cNvPr>
                <p:cNvPicPr/>
                <p:nvPr/>
              </p:nvPicPr>
              <p:blipFill>
                <a:blip r:embed="rId86"/>
                <a:stretch>
                  <a:fillRect/>
                </a:stretch>
              </p:blipFill>
              <p:spPr>
                <a:xfrm>
                  <a:off x="1753086" y="5512528"/>
                  <a:ext cx="1274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04" name="Ink 203">
                  <a:extLst>
                    <a:ext uri="{FF2B5EF4-FFF2-40B4-BE49-F238E27FC236}">
                      <a16:creationId xmlns:a16="http://schemas.microsoft.com/office/drawing/2014/main" id="{123519D5-E7A5-1AE4-9F34-A3AF9F562F87}"/>
                    </a:ext>
                  </a:extLst>
                </p14:cNvPr>
                <p14:cNvContentPartPr/>
                <p14:nvPr/>
              </p14:nvContentPartPr>
              <p14:xfrm>
                <a:off x="1759566" y="5540968"/>
                <a:ext cx="108720" cy="92880"/>
              </p14:xfrm>
            </p:contentPart>
          </mc:Choice>
          <mc:Fallback xmlns="">
            <p:pic>
              <p:nvPicPr>
                <p:cNvPr id="204" name="Ink 203">
                  <a:extLst>
                    <a:ext uri="{FF2B5EF4-FFF2-40B4-BE49-F238E27FC236}">
                      <a16:creationId xmlns:a16="http://schemas.microsoft.com/office/drawing/2014/main" id="{123519D5-E7A5-1AE4-9F34-A3AF9F562F87}"/>
                    </a:ext>
                  </a:extLst>
                </p:cNvPr>
                <p:cNvPicPr/>
                <p:nvPr/>
              </p:nvPicPr>
              <p:blipFill>
                <a:blip r:embed="rId88"/>
                <a:stretch>
                  <a:fillRect/>
                </a:stretch>
              </p:blipFill>
              <p:spPr>
                <a:xfrm>
                  <a:off x="1750566" y="5531968"/>
                  <a:ext cx="126360" cy="110520"/>
                </a:xfrm>
                <a:prstGeom prst="rect">
                  <a:avLst/>
                </a:prstGeom>
              </p:spPr>
            </p:pic>
          </mc:Fallback>
        </mc:AlternateContent>
      </p:grpSp>
      <p:grpSp>
        <p:nvGrpSpPr>
          <p:cNvPr id="213" name="Group 212">
            <a:extLst>
              <a:ext uri="{FF2B5EF4-FFF2-40B4-BE49-F238E27FC236}">
                <a16:creationId xmlns:a16="http://schemas.microsoft.com/office/drawing/2014/main" id="{27100005-B6B6-C3CE-A51D-7868CAB37BCF}"/>
              </a:ext>
            </a:extLst>
          </p:cNvPr>
          <p:cNvGrpSpPr/>
          <p:nvPr/>
        </p:nvGrpSpPr>
        <p:grpSpPr>
          <a:xfrm>
            <a:off x="6196206" y="5014288"/>
            <a:ext cx="178920" cy="189720"/>
            <a:chOff x="6196206" y="5014288"/>
            <a:chExt cx="178920" cy="189720"/>
          </a:xfrm>
        </p:grpSpPr>
        <mc:AlternateContent xmlns:mc="http://schemas.openxmlformats.org/markup-compatibility/2006" xmlns:p14="http://schemas.microsoft.com/office/powerpoint/2010/main">
          <mc:Choice Requires="p14">
            <p:contentPart p14:bwMode="auto" r:id="rId89">
              <p14:nvContentPartPr>
                <p14:cNvPr id="207" name="Ink 206">
                  <a:extLst>
                    <a:ext uri="{FF2B5EF4-FFF2-40B4-BE49-F238E27FC236}">
                      <a16:creationId xmlns:a16="http://schemas.microsoft.com/office/drawing/2014/main" id="{7B9827B0-D8BE-CA59-B657-C69119D9C854}"/>
                    </a:ext>
                  </a:extLst>
                </p14:cNvPr>
                <p14:cNvContentPartPr/>
                <p14:nvPr/>
              </p14:nvContentPartPr>
              <p14:xfrm>
                <a:off x="6196206" y="5014288"/>
                <a:ext cx="168120" cy="189720"/>
              </p14:xfrm>
            </p:contentPart>
          </mc:Choice>
          <mc:Fallback xmlns="">
            <p:pic>
              <p:nvPicPr>
                <p:cNvPr id="207" name="Ink 206">
                  <a:extLst>
                    <a:ext uri="{FF2B5EF4-FFF2-40B4-BE49-F238E27FC236}">
                      <a16:creationId xmlns:a16="http://schemas.microsoft.com/office/drawing/2014/main" id="{7B9827B0-D8BE-CA59-B657-C69119D9C854}"/>
                    </a:ext>
                  </a:extLst>
                </p:cNvPr>
                <p:cNvPicPr/>
                <p:nvPr/>
              </p:nvPicPr>
              <p:blipFill>
                <a:blip r:embed="rId90"/>
                <a:stretch>
                  <a:fillRect/>
                </a:stretch>
              </p:blipFill>
              <p:spPr>
                <a:xfrm>
                  <a:off x="6187206" y="5005305"/>
                  <a:ext cx="185760" cy="207327"/>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08" name="Ink 207">
                  <a:extLst>
                    <a:ext uri="{FF2B5EF4-FFF2-40B4-BE49-F238E27FC236}">
                      <a16:creationId xmlns:a16="http://schemas.microsoft.com/office/drawing/2014/main" id="{A049CF4D-A8A4-7ED8-407F-48FEE3A0AAB5}"/>
                    </a:ext>
                  </a:extLst>
                </p14:cNvPr>
                <p14:cNvContentPartPr/>
                <p14:nvPr/>
              </p14:nvContentPartPr>
              <p14:xfrm>
                <a:off x="6263166" y="5050648"/>
                <a:ext cx="94320" cy="63360"/>
              </p14:xfrm>
            </p:contentPart>
          </mc:Choice>
          <mc:Fallback xmlns="">
            <p:pic>
              <p:nvPicPr>
                <p:cNvPr id="208" name="Ink 207">
                  <a:extLst>
                    <a:ext uri="{FF2B5EF4-FFF2-40B4-BE49-F238E27FC236}">
                      <a16:creationId xmlns:a16="http://schemas.microsoft.com/office/drawing/2014/main" id="{A049CF4D-A8A4-7ED8-407F-48FEE3A0AAB5}"/>
                    </a:ext>
                  </a:extLst>
                </p:cNvPr>
                <p:cNvPicPr/>
                <p:nvPr/>
              </p:nvPicPr>
              <p:blipFill>
                <a:blip r:embed="rId92"/>
                <a:stretch>
                  <a:fillRect/>
                </a:stretch>
              </p:blipFill>
              <p:spPr>
                <a:xfrm>
                  <a:off x="6254166" y="5041597"/>
                  <a:ext cx="111960" cy="81101"/>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11" name="Ink 210">
                  <a:extLst>
                    <a:ext uri="{FF2B5EF4-FFF2-40B4-BE49-F238E27FC236}">
                      <a16:creationId xmlns:a16="http://schemas.microsoft.com/office/drawing/2014/main" id="{BB364F39-D79B-FE91-2045-E8848AE7B885}"/>
                    </a:ext>
                  </a:extLst>
                </p14:cNvPr>
                <p14:cNvContentPartPr/>
                <p14:nvPr/>
              </p14:nvContentPartPr>
              <p14:xfrm>
                <a:off x="6232926" y="5060368"/>
                <a:ext cx="142200" cy="124920"/>
              </p14:xfrm>
            </p:contentPart>
          </mc:Choice>
          <mc:Fallback xmlns="">
            <p:pic>
              <p:nvPicPr>
                <p:cNvPr id="211" name="Ink 210">
                  <a:extLst>
                    <a:ext uri="{FF2B5EF4-FFF2-40B4-BE49-F238E27FC236}">
                      <a16:creationId xmlns:a16="http://schemas.microsoft.com/office/drawing/2014/main" id="{BB364F39-D79B-FE91-2045-E8848AE7B885}"/>
                    </a:ext>
                  </a:extLst>
                </p:cNvPr>
                <p:cNvPicPr/>
                <p:nvPr/>
              </p:nvPicPr>
              <p:blipFill>
                <a:blip r:embed="rId94"/>
                <a:stretch>
                  <a:fillRect/>
                </a:stretch>
              </p:blipFill>
              <p:spPr>
                <a:xfrm>
                  <a:off x="6223926" y="5051342"/>
                  <a:ext cx="159840" cy="142611"/>
                </a:xfrm>
                <a:prstGeom prst="rect">
                  <a:avLst/>
                </a:prstGeom>
              </p:spPr>
            </p:pic>
          </mc:Fallback>
        </mc:AlternateContent>
      </p:grpSp>
      <p:grpSp>
        <p:nvGrpSpPr>
          <p:cNvPr id="224" name="Group 223">
            <a:extLst>
              <a:ext uri="{FF2B5EF4-FFF2-40B4-BE49-F238E27FC236}">
                <a16:creationId xmlns:a16="http://schemas.microsoft.com/office/drawing/2014/main" id="{25C02463-B11D-21AA-44AA-7E4EB086A940}"/>
              </a:ext>
            </a:extLst>
          </p:cNvPr>
          <p:cNvGrpSpPr/>
          <p:nvPr/>
        </p:nvGrpSpPr>
        <p:grpSpPr>
          <a:xfrm>
            <a:off x="1665767" y="5316328"/>
            <a:ext cx="274680" cy="120240"/>
            <a:chOff x="1665767" y="5316328"/>
            <a:chExt cx="274680" cy="120240"/>
          </a:xfrm>
        </p:grpSpPr>
        <mc:AlternateContent xmlns:mc="http://schemas.openxmlformats.org/markup-compatibility/2006" xmlns:p14="http://schemas.microsoft.com/office/powerpoint/2010/main">
          <mc:Choice Requires="p14">
            <p:contentPart p14:bwMode="auto" r:id="rId95">
              <p14:nvContentPartPr>
                <p14:cNvPr id="215" name="Ink 214">
                  <a:extLst>
                    <a:ext uri="{FF2B5EF4-FFF2-40B4-BE49-F238E27FC236}">
                      <a16:creationId xmlns:a16="http://schemas.microsoft.com/office/drawing/2014/main" id="{0930216C-014B-89E0-804B-93F05B0FD36B}"/>
                    </a:ext>
                  </a:extLst>
                </p14:cNvPr>
                <p14:cNvContentPartPr/>
                <p14:nvPr/>
              </p14:nvContentPartPr>
              <p14:xfrm>
                <a:off x="1665767" y="5316328"/>
                <a:ext cx="116640" cy="119880"/>
              </p14:xfrm>
            </p:contentPart>
          </mc:Choice>
          <mc:Fallback xmlns="">
            <p:pic>
              <p:nvPicPr>
                <p:cNvPr id="215" name="Ink 214">
                  <a:extLst>
                    <a:ext uri="{FF2B5EF4-FFF2-40B4-BE49-F238E27FC236}">
                      <a16:creationId xmlns:a16="http://schemas.microsoft.com/office/drawing/2014/main" id="{0930216C-014B-89E0-804B-93F05B0FD36B}"/>
                    </a:ext>
                  </a:extLst>
                </p:cNvPr>
                <p:cNvPicPr/>
                <p:nvPr/>
              </p:nvPicPr>
              <p:blipFill>
                <a:blip r:embed="rId96"/>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16" name="Ink 215">
                  <a:extLst>
                    <a:ext uri="{FF2B5EF4-FFF2-40B4-BE49-F238E27FC236}">
                      <a16:creationId xmlns:a16="http://schemas.microsoft.com/office/drawing/2014/main" id="{3D3B6CAA-9F7D-8393-5A04-786ACFFED554}"/>
                    </a:ext>
                  </a:extLst>
                </p14:cNvPr>
                <p14:cNvContentPartPr/>
                <p14:nvPr/>
              </p14:nvContentPartPr>
              <p14:xfrm>
                <a:off x="1787807" y="5318488"/>
                <a:ext cx="152640" cy="11880"/>
              </p14:xfrm>
            </p:contentPart>
          </mc:Choice>
          <mc:Fallback xmlns="">
            <p:pic>
              <p:nvPicPr>
                <p:cNvPr id="216" name="Ink 215">
                  <a:extLst>
                    <a:ext uri="{FF2B5EF4-FFF2-40B4-BE49-F238E27FC236}">
                      <a16:creationId xmlns:a16="http://schemas.microsoft.com/office/drawing/2014/main" id="{3D3B6CAA-9F7D-8393-5A04-786ACFFED554}"/>
                    </a:ext>
                  </a:extLst>
                </p:cNvPr>
                <p:cNvPicPr/>
                <p:nvPr/>
              </p:nvPicPr>
              <p:blipFill>
                <a:blip r:embed="rId98"/>
                <a:stretch>
                  <a:fillRect/>
                </a:stretch>
              </p:blipFill>
              <p:spPr>
                <a:xfrm>
                  <a:off x="1778828" y="5309207"/>
                  <a:ext cx="170238" cy="30071"/>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19" name="Ink 218">
                  <a:extLst>
                    <a:ext uri="{FF2B5EF4-FFF2-40B4-BE49-F238E27FC236}">
                      <a16:creationId xmlns:a16="http://schemas.microsoft.com/office/drawing/2014/main" id="{192CD3E0-BBE3-246F-314F-DFB1EC274223}"/>
                    </a:ext>
                  </a:extLst>
                </p14:cNvPr>
                <p14:cNvContentPartPr/>
                <p14:nvPr/>
              </p14:nvContentPartPr>
              <p14:xfrm>
                <a:off x="1842887" y="5332888"/>
                <a:ext cx="360" cy="84960"/>
              </p14:xfrm>
            </p:contentPart>
          </mc:Choice>
          <mc:Fallback xmlns="">
            <p:pic>
              <p:nvPicPr>
                <p:cNvPr id="219" name="Ink 218">
                  <a:extLst>
                    <a:ext uri="{FF2B5EF4-FFF2-40B4-BE49-F238E27FC236}">
                      <a16:creationId xmlns:a16="http://schemas.microsoft.com/office/drawing/2014/main" id="{192CD3E0-BBE3-246F-314F-DFB1EC274223}"/>
                    </a:ext>
                  </a:extLst>
                </p:cNvPr>
                <p:cNvPicPr/>
                <p:nvPr/>
              </p:nvPicPr>
              <p:blipFill>
                <a:blip r:embed="rId100"/>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22" name="Ink 221">
                  <a:extLst>
                    <a:ext uri="{FF2B5EF4-FFF2-40B4-BE49-F238E27FC236}">
                      <a16:creationId xmlns:a16="http://schemas.microsoft.com/office/drawing/2014/main" id="{DECB3E6A-2C06-0379-03AD-049DA90B915F}"/>
                    </a:ext>
                  </a:extLst>
                </p14:cNvPr>
                <p14:cNvContentPartPr/>
                <p14:nvPr/>
              </p14:nvContentPartPr>
              <p14:xfrm>
                <a:off x="1906607" y="5349448"/>
                <a:ext cx="360" cy="87120"/>
              </p14:xfrm>
            </p:contentPart>
          </mc:Choice>
          <mc:Fallback xmlns="">
            <p:pic>
              <p:nvPicPr>
                <p:cNvPr id="222" name="Ink 221">
                  <a:extLst>
                    <a:ext uri="{FF2B5EF4-FFF2-40B4-BE49-F238E27FC236}">
                      <a16:creationId xmlns:a16="http://schemas.microsoft.com/office/drawing/2014/main" id="{DECB3E6A-2C06-0379-03AD-049DA90B915F}"/>
                    </a:ext>
                  </a:extLst>
                </p:cNvPr>
                <p:cNvPicPr/>
                <p:nvPr/>
              </p:nvPicPr>
              <p:blipFill>
                <a:blip r:embed="rId102"/>
                <a:stretch>
                  <a:fillRect/>
                </a:stretch>
              </p:blipFill>
              <p:spPr>
                <a:xfrm>
                  <a:off x="1897607" y="5340448"/>
                  <a:ext cx="18000" cy="104760"/>
                </a:xfrm>
                <a:prstGeom prst="rect">
                  <a:avLst/>
                </a:prstGeom>
              </p:spPr>
            </p:pic>
          </mc:Fallback>
        </mc:AlternateContent>
      </p:grpSp>
      <p:grpSp>
        <p:nvGrpSpPr>
          <p:cNvPr id="225" name="Group 224">
            <a:extLst>
              <a:ext uri="{FF2B5EF4-FFF2-40B4-BE49-F238E27FC236}">
                <a16:creationId xmlns:a16="http://schemas.microsoft.com/office/drawing/2014/main" id="{419F7488-AB98-A1B8-8E8A-DF17A7E9B8AF}"/>
              </a:ext>
            </a:extLst>
          </p:cNvPr>
          <p:cNvGrpSpPr/>
          <p:nvPr/>
        </p:nvGrpSpPr>
        <p:grpSpPr>
          <a:xfrm>
            <a:off x="5857288" y="5044856"/>
            <a:ext cx="274680" cy="120240"/>
            <a:chOff x="1665767" y="5316328"/>
            <a:chExt cx="274680" cy="120240"/>
          </a:xfrm>
        </p:grpSpPr>
        <mc:AlternateContent xmlns:mc="http://schemas.openxmlformats.org/markup-compatibility/2006" xmlns:p14="http://schemas.microsoft.com/office/powerpoint/2010/main">
          <mc:Choice Requires="p14">
            <p:contentPart p14:bwMode="auto" r:id="rId103">
              <p14:nvContentPartPr>
                <p14:cNvPr id="226" name="Ink 225">
                  <a:extLst>
                    <a:ext uri="{FF2B5EF4-FFF2-40B4-BE49-F238E27FC236}">
                      <a16:creationId xmlns:a16="http://schemas.microsoft.com/office/drawing/2014/main" id="{6BE83AA4-3865-FF10-8B1E-F3F3828CC350}"/>
                    </a:ext>
                  </a:extLst>
                </p14:cNvPr>
                <p14:cNvContentPartPr/>
                <p14:nvPr/>
              </p14:nvContentPartPr>
              <p14:xfrm>
                <a:off x="1665767" y="5316328"/>
                <a:ext cx="116640" cy="119880"/>
              </p14:xfrm>
            </p:contentPart>
          </mc:Choice>
          <mc:Fallback xmlns="">
            <p:pic>
              <p:nvPicPr>
                <p:cNvPr id="226" name="Ink 225">
                  <a:extLst>
                    <a:ext uri="{FF2B5EF4-FFF2-40B4-BE49-F238E27FC236}">
                      <a16:creationId xmlns:a16="http://schemas.microsoft.com/office/drawing/2014/main" id="{6BE83AA4-3865-FF10-8B1E-F3F3828CC350}"/>
                    </a:ext>
                  </a:extLst>
                </p:cNvPr>
                <p:cNvPicPr/>
                <p:nvPr/>
              </p:nvPicPr>
              <p:blipFill>
                <a:blip r:embed="rId96"/>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27" name="Ink 226">
                  <a:extLst>
                    <a:ext uri="{FF2B5EF4-FFF2-40B4-BE49-F238E27FC236}">
                      <a16:creationId xmlns:a16="http://schemas.microsoft.com/office/drawing/2014/main" id="{3CD29A22-7C79-53FD-49FA-7BF59F909476}"/>
                    </a:ext>
                  </a:extLst>
                </p14:cNvPr>
                <p14:cNvContentPartPr/>
                <p14:nvPr/>
              </p14:nvContentPartPr>
              <p14:xfrm>
                <a:off x="1787807" y="5318488"/>
                <a:ext cx="152640" cy="11880"/>
              </p14:xfrm>
            </p:contentPart>
          </mc:Choice>
          <mc:Fallback xmlns="">
            <p:pic>
              <p:nvPicPr>
                <p:cNvPr id="227" name="Ink 226">
                  <a:extLst>
                    <a:ext uri="{FF2B5EF4-FFF2-40B4-BE49-F238E27FC236}">
                      <a16:creationId xmlns:a16="http://schemas.microsoft.com/office/drawing/2014/main" id="{3CD29A22-7C79-53FD-49FA-7BF59F909476}"/>
                    </a:ext>
                  </a:extLst>
                </p:cNvPr>
                <p:cNvPicPr/>
                <p:nvPr/>
              </p:nvPicPr>
              <p:blipFill>
                <a:blip r:embed="rId98"/>
                <a:stretch>
                  <a:fillRect/>
                </a:stretch>
              </p:blipFill>
              <p:spPr>
                <a:xfrm>
                  <a:off x="1778828" y="5309207"/>
                  <a:ext cx="170238" cy="30071"/>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228" name="Ink 227">
                  <a:extLst>
                    <a:ext uri="{FF2B5EF4-FFF2-40B4-BE49-F238E27FC236}">
                      <a16:creationId xmlns:a16="http://schemas.microsoft.com/office/drawing/2014/main" id="{0373D0E5-5F22-3E08-5304-A00124874A59}"/>
                    </a:ext>
                  </a:extLst>
                </p14:cNvPr>
                <p14:cNvContentPartPr/>
                <p14:nvPr/>
              </p14:nvContentPartPr>
              <p14:xfrm>
                <a:off x="1842887" y="5332888"/>
                <a:ext cx="360" cy="84960"/>
              </p14:xfrm>
            </p:contentPart>
          </mc:Choice>
          <mc:Fallback xmlns="">
            <p:pic>
              <p:nvPicPr>
                <p:cNvPr id="228" name="Ink 227">
                  <a:extLst>
                    <a:ext uri="{FF2B5EF4-FFF2-40B4-BE49-F238E27FC236}">
                      <a16:creationId xmlns:a16="http://schemas.microsoft.com/office/drawing/2014/main" id="{0373D0E5-5F22-3E08-5304-A00124874A59}"/>
                    </a:ext>
                  </a:extLst>
                </p:cNvPr>
                <p:cNvPicPr/>
                <p:nvPr/>
              </p:nvPicPr>
              <p:blipFill>
                <a:blip r:embed="rId100"/>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29" name="Ink 228">
                  <a:extLst>
                    <a:ext uri="{FF2B5EF4-FFF2-40B4-BE49-F238E27FC236}">
                      <a16:creationId xmlns:a16="http://schemas.microsoft.com/office/drawing/2014/main" id="{DCEC6E3B-77D5-9BC8-E9A2-E912B3C5D359}"/>
                    </a:ext>
                  </a:extLst>
                </p14:cNvPr>
                <p14:cNvContentPartPr/>
                <p14:nvPr/>
              </p14:nvContentPartPr>
              <p14:xfrm>
                <a:off x="1906607" y="5349448"/>
                <a:ext cx="360" cy="87120"/>
              </p14:xfrm>
            </p:contentPart>
          </mc:Choice>
          <mc:Fallback xmlns="">
            <p:pic>
              <p:nvPicPr>
                <p:cNvPr id="229" name="Ink 228">
                  <a:extLst>
                    <a:ext uri="{FF2B5EF4-FFF2-40B4-BE49-F238E27FC236}">
                      <a16:creationId xmlns:a16="http://schemas.microsoft.com/office/drawing/2014/main" id="{DCEC6E3B-77D5-9BC8-E9A2-E912B3C5D359}"/>
                    </a:ext>
                  </a:extLst>
                </p:cNvPr>
                <p:cNvPicPr/>
                <p:nvPr/>
              </p:nvPicPr>
              <p:blipFill>
                <a:blip r:embed="rId102"/>
                <a:stretch>
                  <a:fillRect/>
                </a:stretch>
              </p:blipFill>
              <p:spPr>
                <a:xfrm>
                  <a:off x="1897607" y="5340448"/>
                  <a:ext cx="18000" cy="10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7">
            <p14:nvContentPartPr>
              <p14:cNvPr id="230" name="Ink 229">
                <a:extLst>
                  <a:ext uri="{FF2B5EF4-FFF2-40B4-BE49-F238E27FC236}">
                    <a16:creationId xmlns:a16="http://schemas.microsoft.com/office/drawing/2014/main" id="{7F0918D7-E9E7-F60B-AE22-AB4CEEE6C536}"/>
                  </a:ext>
                </a:extLst>
              </p14:cNvPr>
              <p14:cNvContentPartPr/>
              <p14:nvPr/>
            </p14:nvContentPartPr>
            <p14:xfrm>
              <a:off x="6413628" y="5504777"/>
              <a:ext cx="205560" cy="237240"/>
            </p14:xfrm>
          </p:contentPart>
        </mc:Choice>
        <mc:Fallback xmlns="">
          <p:pic>
            <p:nvPicPr>
              <p:cNvPr id="230" name="Ink 229">
                <a:extLst>
                  <a:ext uri="{FF2B5EF4-FFF2-40B4-BE49-F238E27FC236}">
                    <a16:creationId xmlns:a16="http://schemas.microsoft.com/office/drawing/2014/main" id="{7F0918D7-E9E7-F60B-AE22-AB4CEEE6C536}"/>
                  </a:ext>
                </a:extLst>
              </p:cNvPr>
              <p:cNvPicPr/>
              <p:nvPr/>
            </p:nvPicPr>
            <p:blipFill>
              <a:blip r:embed="rId84"/>
              <a:stretch>
                <a:fillRect/>
              </a:stretch>
            </p:blipFill>
            <p:spPr>
              <a:xfrm>
                <a:off x="6404628" y="5495777"/>
                <a:ext cx="223200" cy="254880"/>
              </a:xfrm>
              <a:prstGeom prst="rect">
                <a:avLst/>
              </a:prstGeom>
            </p:spPr>
          </p:pic>
        </mc:Fallback>
      </mc:AlternateContent>
      <p:grpSp>
        <p:nvGrpSpPr>
          <p:cNvPr id="231" name="Group 230">
            <a:extLst>
              <a:ext uri="{FF2B5EF4-FFF2-40B4-BE49-F238E27FC236}">
                <a16:creationId xmlns:a16="http://schemas.microsoft.com/office/drawing/2014/main" id="{307B0099-02E2-0A4A-1F97-83BE7A91F521}"/>
              </a:ext>
            </a:extLst>
          </p:cNvPr>
          <p:cNvGrpSpPr/>
          <p:nvPr/>
        </p:nvGrpSpPr>
        <p:grpSpPr>
          <a:xfrm>
            <a:off x="6468354" y="5521528"/>
            <a:ext cx="112320" cy="221400"/>
            <a:chOff x="1759566" y="5521528"/>
            <a:chExt cx="112320" cy="221400"/>
          </a:xfrm>
        </p:grpSpPr>
        <mc:AlternateContent xmlns:mc="http://schemas.openxmlformats.org/markup-compatibility/2006" xmlns:p14="http://schemas.microsoft.com/office/powerpoint/2010/main">
          <mc:Choice Requires="p14">
            <p:contentPart p14:bwMode="auto" r:id="rId108">
              <p14:nvContentPartPr>
                <p14:cNvPr id="232" name="Ink 231">
                  <a:extLst>
                    <a:ext uri="{FF2B5EF4-FFF2-40B4-BE49-F238E27FC236}">
                      <a16:creationId xmlns:a16="http://schemas.microsoft.com/office/drawing/2014/main" id="{B5B4A336-8646-F679-E0A2-4EECA216D222}"/>
                    </a:ext>
                  </a:extLst>
                </p14:cNvPr>
                <p14:cNvContentPartPr/>
                <p14:nvPr/>
              </p14:nvContentPartPr>
              <p14:xfrm>
                <a:off x="1762086" y="5521528"/>
                <a:ext cx="109800" cy="221400"/>
              </p14:xfrm>
            </p:contentPart>
          </mc:Choice>
          <mc:Fallback xmlns="">
            <p:pic>
              <p:nvPicPr>
                <p:cNvPr id="232" name="Ink 231">
                  <a:extLst>
                    <a:ext uri="{FF2B5EF4-FFF2-40B4-BE49-F238E27FC236}">
                      <a16:creationId xmlns:a16="http://schemas.microsoft.com/office/drawing/2014/main" id="{B5B4A336-8646-F679-E0A2-4EECA216D222}"/>
                    </a:ext>
                  </a:extLst>
                </p:cNvPr>
                <p:cNvPicPr/>
                <p:nvPr/>
              </p:nvPicPr>
              <p:blipFill>
                <a:blip r:embed="rId86"/>
                <a:stretch>
                  <a:fillRect/>
                </a:stretch>
              </p:blipFill>
              <p:spPr>
                <a:xfrm>
                  <a:off x="1753086" y="5512528"/>
                  <a:ext cx="1274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33" name="Ink 232">
                  <a:extLst>
                    <a:ext uri="{FF2B5EF4-FFF2-40B4-BE49-F238E27FC236}">
                      <a16:creationId xmlns:a16="http://schemas.microsoft.com/office/drawing/2014/main" id="{D3BA4008-FF81-87E0-80FE-38F3B1851632}"/>
                    </a:ext>
                  </a:extLst>
                </p14:cNvPr>
                <p14:cNvContentPartPr/>
                <p14:nvPr/>
              </p14:nvContentPartPr>
              <p14:xfrm>
                <a:off x="1759566" y="5540968"/>
                <a:ext cx="108720" cy="92880"/>
              </p14:xfrm>
            </p:contentPart>
          </mc:Choice>
          <mc:Fallback xmlns="">
            <p:pic>
              <p:nvPicPr>
                <p:cNvPr id="233" name="Ink 232">
                  <a:extLst>
                    <a:ext uri="{FF2B5EF4-FFF2-40B4-BE49-F238E27FC236}">
                      <a16:creationId xmlns:a16="http://schemas.microsoft.com/office/drawing/2014/main" id="{D3BA4008-FF81-87E0-80FE-38F3B1851632}"/>
                    </a:ext>
                  </a:extLst>
                </p:cNvPr>
                <p:cNvPicPr/>
                <p:nvPr/>
              </p:nvPicPr>
              <p:blipFill>
                <a:blip r:embed="rId88"/>
                <a:stretch>
                  <a:fillRect/>
                </a:stretch>
              </p:blipFill>
              <p:spPr>
                <a:xfrm>
                  <a:off x="1750566" y="5531968"/>
                  <a:ext cx="126360" cy="110520"/>
                </a:xfrm>
                <a:prstGeom prst="rect">
                  <a:avLst/>
                </a:prstGeom>
              </p:spPr>
            </p:pic>
          </mc:Fallback>
        </mc:AlternateContent>
      </p:grpSp>
      <p:grpSp>
        <p:nvGrpSpPr>
          <p:cNvPr id="234" name="Group 233">
            <a:extLst>
              <a:ext uri="{FF2B5EF4-FFF2-40B4-BE49-F238E27FC236}">
                <a16:creationId xmlns:a16="http://schemas.microsoft.com/office/drawing/2014/main" id="{64B2CA91-217C-0A01-F34E-ACDC0CDA2362}"/>
              </a:ext>
            </a:extLst>
          </p:cNvPr>
          <p:cNvGrpSpPr/>
          <p:nvPr/>
        </p:nvGrpSpPr>
        <p:grpSpPr>
          <a:xfrm>
            <a:off x="6374555" y="5316328"/>
            <a:ext cx="274680" cy="120240"/>
            <a:chOff x="1665767" y="5316328"/>
            <a:chExt cx="274680" cy="120240"/>
          </a:xfrm>
        </p:grpSpPr>
        <mc:AlternateContent xmlns:mc="http://schemas.openxmlformats.org/markup-compatibility/2006" xmlns:p14="http://schemas.microsoft.com/office/powerpoint/2010/main">
          <mc:Choice Requires="p14">
            <p:contentPart p14:bwMode="auto" r:id="rId110">
              <p14:nvContentPartPr>
                <p14:cNvPr id="235" name="Ink 234">
                  <a:extLst>
                    <a:ext uri="{FF2B5EF4-FFF2-40B4-BE49-F238E27FC236}">
                      <a16:creationId xmlns:a16="http://schemas.microsoft.com/office/drawing/2014/main" id="{DA96975F-145F-6261-ECEE-0B40DA69458E}"/>
                    </a:ext>
                  </a:extLst>
                </p14:cNvPr>
                <p14:cNvContentPartPr/>
                <p14:nvPr/>
              </p14:nvContentPartPr>
              <p14:xfrm>
                <a:off x="1665767" y="5316328"/>
                <a:ext cx="116640" cy="119880"/>
              </p14:xfrm>
            </p:contentPart>
          </mc:Choice>
          <mc:Fallback xmlns="">
            <p:pic>
              <p:nvPicPr>
                <p:cNvPr id="235" name="Ink 234">
                  <a:extLst>
                    <a:ext uri="{FF2B5EF4-FFF2-40B4-BE49-F238E27FC236}">
                      <a16:creationId xmlns:a16="http://schemas.microsoft.com/office/drawing/2014/main" id="{DA96975F-145F-6261-ECEE-0B40DA69458E}"/>
                    </a:ext>
                  </a:extLst>
                </p:cNvPr>
                <p:cNvPicPr/>
                <p:nvPr/>
              </p:nvPicPr>
              <p:blipFill>
                <a:blip r:embed="rId96"/>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36" name="Ink 235">
                  <a:extLst>
                    <a:ext uri="{FF2B5EF4-FFF2-40B4-BE49-F238E27FC236}">
                      <a16:creationId xmlns:a16="http://schemas.microsoft.com/office/drawing/2014/main" id="{829055A5-97B8-157E-B8F8-F7E364A4EB88}"/>
                    </a:ext>
                  </a:extLst>
                </p14:cNvPr>
                <p14:cNvContentPartPr/>
                <p14:nvPr/>
              </p14:nvContentPartPr>
              <p14:xfrm>
                <a:off x="1787807" y="5318488"/>
                <a:ext cx="152640" cy="11880"/>
              </p14:xfrm>
            </p:contentPart>
          </mc:Choice>
          <mc:Fallback xmlns="">
            <p:pic>
              <p:nvPicPr>
                <p:cNvPr id="236" name="Ink 235">
                  <a:extLst>
                    <a:ext uri="{FF2B5EF4-FFF2-40B4-BE49-F238E27FC236}">
                      <a16:creationId xmlns:a16="http://schemas.microsoft.com/office/drawing/2014/main" id="{829055A5-97B8-157E-B8F8-F7E364A4EB88}"/>
                    </a:ext>
                  </a:extLst>
                </p:cNvPr>
                <p:cNvPicPr/>
                <p:nvPr/>
              </p:nvPicPr>
              <p:blipFill>
                <a:blip r:embed="rId98"/>
                <a:stretch>
                  <a:fillRect/>
                </a:stretch>
              </p:blipFill>
              <p:spPr>
                <a:xfrm>
                  <a:off x="1778828" y="5309207"/>
                  <a:ext cx="170238" cy="30071"/>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37" name="Ink 236">
                  <a:extLst>
                    <a:ext uri="{FF2B5EF4-FFF2-40B4-BE49-F238E27FC236}">
                      <a16:creationId xmlns:a16="http://schemas.microsoft.com/office/drawing/2014/main" id="{E94DF536-6839-DC05-0030-2873C62AD04B}"/>
                    </a:ext>
                  </a:extLst>
                </p14:cNvPr>
                <p14:cNvContentPartPr/>
                <p14:nvPr/>
              </p14:nvContentPartPr>
              <p14:xfrm>
                <a:off x="1842887" y="5332888"/>
                <a:ext cx="360" cy="84960"/>
              </p14:xfrm>
            </p:contentPart>
          </mc:Choice>
          <mc:Fallback xmlns="">
            <p:pic>
              <p:nvPicPr>
                <p:cNvPr id="237" name="Ink 236">
                  <a:extLst>
                    <a:ext uri="{FF2B5EF4-FFF2-40B4-BE49-F238E27FC236}">
                      <a16:creationId xmlns:a16="http://schemas.microsoft.com/office/drawing/2014/main" id="{E94DF536-6839-DC05-0030-2873C62AD04B}"/>
                    </a:ext>
                  </a:extLst>
                </p:cNvPr>
                <p:cNvPicPr/>
                <p:nvPr/>
              </p:nvPicPr>
              <p:blipFill>
                <a:blip r:embed="rId100"/>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38" name="Ink 237">
                  <a:extLst>
                    <a:ext uri="{FF2B5EF4-FFF2-40B4-BE49-F238E27FC236}">
                      <a16:creationId xmlns:a16="http://schemas.microsoft.com/office/drawing/2014/main" id="{3E20AEB8-560D-C1CC-534F-85DC9F1A1F75}"/>
                    </a:ext>
                  </a:extLst>
                </p14:cNvPr>
                <p14:cNvContentPartPr/>
                <p14:nvPr/>
              </p14:nvContentPartPr>
              <p14:xfrm>
                <a:off x="1906607" y="5349448"/>
                <a:ext cx="360" cy="87120"/>
              </p14:xfrm>
            </p:contentPart>
          </mc:Choice>
          <mc:Fallback xmlns="">
            <p:pic>
              <p:nvPicPr>
                <p:cNvPr id="238" name="Ink 237">
                  <a:extLst>
                    <a:ext uri="{FF2B5EF4-FFF2-40B4-BE49-F238E27FC236}">
                      <a16:creationId xmlns:a16="http://schemas.microsoft.com/office/drawing/2014/main" id="{3E20AEB8-560D-C1CC-534F-85DC9F1A1F75}"/>
                    </a:ext>
                  </a:extLst>
                </p:cNvPr>
                <p:cNvPicPr/>
                <p:nvPr/>
              </p:nvPicPr>
              <p:blipFill>
                <a:blip r:embed="rId102"/>
                <a:stretch>
                  <a:fillRect/>
                </a:stretch>
              </p:blipFill>
              <p:spPr>
                <a:xfrm>
                  <a:off x="1897607" y="5340448"/>
                  <a:ext cx="18000" cy="10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4">
            <p14:nvContentPartPr>
              <p14:cNvPr id="242" name="Ink 241">
                <a:extLst>
                  <a:ext uri="{FF2B5EF4-FFF2-40B4-BE49-F238E27FC236}">
                    <a16:creationId xmlns:a16="http://schemas.microsoft.com/office/drawing/2014/main" id="{3C3C882A-9284-AA8F-6F9D-C738478D9285}"/>
                  </a:ext>
                </a:extLst>
              </p14:cNvPr>
              <p14:cNvContentPartPr/>
              <p14:nvPr/>
            </p14:nvContentPartPr>
            <p14:xfrm>
              <a:off x="6285240" y="4773330"/>
              <a:ext cx="360" cy="236880"/>
            </p14:xfrm>
          </p:contentPart>
        </mc:Choice>
        <mc:Fallback xmlns="">
          <p:pic>
            <p:nvPicPr>
              <p:cNvPr id="242" name="Ink 241">
                <a:extLst>
                  <a:ext uri="{FF2B5EF4-FFF2-40B4-BE49-F238E27FC236}">
                    <a16:creationId xmlns:a16="http://schemas.microsoft.com/office/drawing/2014/main" id="{3C3C882A-9284-AA8F-6F9D-C738478D9285}"/>
                  </a:ext>
                </a:extLst>
              </p:cNvPr>
              <p:cNvPicPr/>
              <p:nvPr/>
            </p:nvPicPr>
            <p:blipFill>
              <a:blip r:embed="rId115"/>
              <a:stretch>
                <a:fillRect/>
              </a:stretch>
            </p:blipFill>
            <p:spPr>
              <a:xfrm>
                <a:off x="6276240" y="4764330"/>
                <a:ext cx="18000" cy="254520"/>
              </a:xfrm>
              <a:prstGeom prst="rect">
                <a:avLst/>
              </a:prstGeom>
            </p:spPr>
          </p:pic>
        </mc:Fallback>
      </mc:AlternateContent>
    </p:spTree>
    <p:extLst>
      <p:ext uri="{BB962C8B-B14F-4D97-AF65-F5344CB8AC3E}">
        <p14:creationId xmlns:p14="http://schemas.microsoft.com/office/powerpoint/2010/main" val="276991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rgbClr val="4B4C47"/>
        </a:solidFill>
        <a:effectLst/>
      </p:bgPr>
    </p:bg>
    <p:spTree>
      <p:nvGrpSpPr>
        <p:cNvPr id="1" name="">
          <a:extLst>
            <a:ext uri="{FF2B5EF4-FFF2-40B4-BE49-F238E27FC236}">
              <a16:creationId xmlns:a16="http://schemas.microsoft.com/office/drawing/2014/main" id="{758520C9-7D04-90A3-5754-2CB26B3542D7}"/>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7B0122FF-067B-0AAD-FDA0-007D2682F273}"/>
                  </a:ext>
                </a:extLst>
              </p14:cNvPr>
              <p14:cNvContentPartPr/>
              <p14:nvPr/>
            </p14:nvContentPartPr>
            <p14:xfrm>
              <a:off x="632160" y="466739"/>
              <a:ext cx="302760" cy="251640"/>
            </p14:xfrm>
          </p:contentPart>
        </mc:Choice>
        <mc:Fallback xmlns="">
          <p:pic>
            <p:nvPicPr>
              <p:cNvPr id="10" name="Ink 9">
                <a:extLst>
                  <a:ext uri="{FF2B5EF4-FFF2-40B4-BE49-F238E27FC236}">
                    <a16:creationId xmlns:a16="http://schemas.microsoft.com/office/drawing/2014/main" id="{7B0122FF-067B-0AAD-FDA0-007D2682F273}"/>
                  </a:ext>
                </a:extLst>
              </p:cNvPr>
              <p:cNvPicPr/>
              <p:nvPr/>
            </p:nvPicPr>
            <p:blipFill>
              <a:blip r:embed="rId3"/>
              <a:stretch>
                <a:fillRect/>
              </a:stretch>
            </p:blipFill>
            <p:spPr>
              <a:xfrm>
                <a:off x="623160" y="457739"/>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CBEA4F66-8284-9091-65C1-BFF60C1BB6F7}"/>
                  </a:ext>
                </a:extLst>
              </p14:cNvPr>
              <p14:cNvContentPartPr/>
              <p14:nvPr/>
            </p14:nvContentPartPr>
            <p14:xfrm>
              <a:off x="419400" y="294299"/>
              <a:ext cx="690840" cy="585000"/>
            </p14:xfrm>
          </p:contentPart>
        </mc:Choice>
        <mc:Fallback xmlns="">
          <p:pic>
            <p:nvPicPr>
              <p:cNvPr id="14" name="Ink 13">
                <a:extLst>
                  <a:ext uri="{FF2B5EF4-FFF2-40B4-BE49-F238E27FC236}">
                    <a16:creationId xmlns:a16="http://schemas.microsoft.com/office/drawing/2014/main" id="{CBEA4F66-8284-9091-65C1-BFF60C1BB6F7}"/>
                  </a:ext>
                </a:extLst>
              </p:cNvPr>
              <p:cNvPicPr/>
              <p:nvPr/>
            </p:nvPicPr>
            <p:blipFill>
              <a:blip r:embed="rId5"/>
              <a:stretch>
                <a:fillRect/>
              </a:stretch>
            </p:blipFill>
            <p:spPr>
              <a:xfrm>
                <a:off x="410760" y="285659"/>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459849A9-E441-CFF1-3036-719941B46D4E}"/>
                  </a:ext>
                </a:extLst>
              </p14:cNvPr>
              <p14:cNvContentPartPr/>
              <p14:nvPr/>
            </p14:nvContentPartPr>
            <p14:xfrm>
              <a:off x="2199240" y="247499"/>
              <a:ext cx="451440" cy="441720"/>
            </p14:xfrm>
          </p:contentPart>
        </mc:Choice>
        <mc:Fallback xmlns="">
          <p:pic>
            <p:nvPicPr>
              <p:cNvPr id="16" name="Ink 15">
                <a:extLst>
                  <a:ext uri="{FF2B5EF4-FFF2-40B4-BE49-F238E27FC236}">
                    <a16:creationId xmlns:a16="http://schemas.microsoft.com/office/drawing/2014/main" id="{459849A9-E441-CFF1-3036-719941B46D4E}"/>
                  </a:ext>
                </a:extLst>
              </p:cNvPr>
              <p:cNvPicPr/>
              <p:nvPr/>
            </p:nvPicPr>
            <p:blipFill>
              <a:blip r:embed="rId7"/>
              <a:stretch>
                <a:fillRect/>
              </a:stretch>
            </p:blipFill>
            <p:spPr>
              <a:xfrm>
                <a:off x="2190240" y="238499"/>
                <a:ext cx="469080" cy="459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400E6B18-06F3-AD96-67DF-DF9D5DF4C61C}"/>
                  </a:ext>
                </a:extLst>
              </p14:cNvPr>
              <p14:cNvContentPartPr/>
              <p14:nvPr/>
            </p14:nvContentPartPr>
            <p14:xfrm>
              <a:off x="2274444" y="1123231"/>
              <a:ext cx="302760" cy="251640"/>
            </p14:xfrm>
          </p:contentPart>
        </mc:Choice>
        <mc:Fallback xmlns="">
          <p:pic>
            <p:nvPicPr>
              <p:cNvPr id="18" name="Ink 17">
                <a:extLst>
                  <a:ext uri="{FF2B5EF4-FFF2-40B4-BE49-F238E27FC236}">
                    <a16:creationId xmlns:a16="http://schemas.microsoft.com/office/drawing/2014/main" id="{400E6B18-06F3-AD96-67DF-DF9D5DF4C61C}"/>
                  </a:ext>
                </a:extLst>
              </p:cNvPr>
              <p:cNvPicPr/>
              <p:nvPr/>
            </p:nvPicPr>
            <p:blipFill>
              <a:blip r:embed="rId3"/>
              <a:stretch>
                <a:fillRect/>
              </a:stretch>
            </p:blipFill>
            <p:spPr>
              <a:xfrm>
                <a:off x="2265444" y="1114231"/>
                <a:ext cx="32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384602BE-ACA0-CBB7-92CF-E62284EC8F3E}"/>
                  </a:ext>
                </a:extLst>
              </p14:cNvPr>
              <p14:cNvContentPartPr/>
              <p14:nvPr/>
            </p14:nvContentPartPr>
            <p14:xfrm>
              <a:off x="2061684" y="950791"/>
              <a:ext cx="690840" cy="585000"/>
            </p14:xfrm>
          </p:contentPart>
        </mc:Choice>
        <mc:Fallback xmlns="">
          <p:pic>
            <p:nvPicPr>
              <p:cNvPr id="19" name="Ink 18">
                <a:extLst>
                  <a:ext uri="{FF2B5EF4-FFF2-40B4-BE49-F238E27FC236}">
                    <a16:creationId xmlns:a16="http://schemas.microsoft.com/office/drawing/2014/main" id="{384602BE-ACA0-CBB7-92CF-E62284EC8F3E}"/>
                  </a:ext>
                </a:extLst>
              </p:cNvPr>
              <p:cNvPicPr/>
              <p:nvPr/>
            </p:nvPicPr>
            <p:blipFill>
              <a:blip r:embed="rId5"/>
              <a:stretch>
                <a:fillRect/>
              </a:stretch>
            </p:blipFill>
            <p:spPr>
              <a:xfrm>
                <a:off x="2053044" y="942151"/>
                <a:ext cx="70848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65E08DF9-8714-81AD-6F19-EE2649A8D754}"/>
                  </a:ext>
                </a:extLst>
              </p14:cNvPr>
              <p14:cNvContentPartPr/>
              <p14:nvPr/>
            </p14:nvContentPartPr>
            <p14:xfrm>
              <a:off x="793080" y="918539"/>
              <a:ext cx="9000" cy="818280"/>
            </p14:xfrm>
          </p:contentPart>
        </mc:Choice>
        <mc:Fallback xmlns="">
          <p:pic>
            <p:nvPicPr>
              <p:cNvPr id="20" name="Ink 19">
                <a:extLst>
                  <a:ext uri="{FF2B5EF4-FFF2-40B4-BE49-F238E27FC236}">
                    <a16:creationId xmlns:a16="http://schemas.microsoft.com/office/drawing/2014/main" id="{65E08DF9-8714-81AD-6F19-EE2649A8D754}"/>
                  </a:ext>
                </a:extLst>
              </p:cNvPr>
              <p:cNvPicPr/>
              <p:nvPr/>
            </p:nvPicPr>
            <p:blipFill>
              <a:blip r:embed="rId11"/>
              <a:stretch>
                <a:fillRect/>
              </a:stretch>
            </p:blipFill>
            <p:spPr>
              <a:xfrm>
                <a:off x="784080" y="909539"/>
                <a:ext cx="26640" cy="835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B04BFCC0-85CF-018D-4244-224F99CB2EE1}"/>
                  </a:ext>
                </a:extLst>
              </p14:cNvPr>
              <p14:cNvContentPartPr/>
              <p14:nvPr/>
            </p14:nvContentPartPr>
            <p14:xfrm>
              <a:off x="2447640" y="754379"/>
              <a:ext cx="15120" cy="194040"/>
            </p14:xfrm>
          </p:contentPart>
        </mc:Choice>
        <mc:Fallback xmlns="">
          <p:pic>
            <p:nvPicPr>
              <p:cNvPr id="21" name="Ink 20">
                <a:extLst>
                  <a:ext uri="{FF2B5EF4-FFF2-40B4-BE49-F238E27FC236}">
                    <a16:creationId xmlns:a16="http://schemas.microsoft.com/office/drawing/2014/main" id="{B04BFCC0-85CF-018D-4244-224F99CB2EE1}"/>
                  </a:ext>
                </a:extLst>
              </p:cNvPr>
              <p:cNvPicPr/>
              <p:nvPr/>
            </p:nvPicPr>
            <p:blipFill>
              <a:blip r:embed="rId13"/>
              <a:stretch>
                <a:fillRect/>
              </a:stretch>
            </p:blipFill>
            <p:spPr>
              <a:xfrm>
                <a:off x="2438640" y="745379"/>
                <a:ext cx="327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BB2BC089-2E82-B816-C2BC-077F8EC41BCF}"/>
                  </a:ext>
                </a:extLst>
              </p14:cNvPr>
              <p14:cNvContentPartPr/>
              <p14:nvPr/>
            </p14:nvContentPartPr>
            <p14:xfrm>
              <a:off x="2487960" y="1585619"/>
              <a:ext cx="16560" cy="215640"/>
            </p14:xfrm>
          </p:contentPart>
        </mc:Choice>
        <mc:Fallback xmlns="">
          <p:pic>
            <p:nvPicPr>
              <p:cNvPr id="22" name="Ink 21">
                <a:extLst>
                  <a:ext uri="{FF2B5EF4-FFF2-40B4-BE49-F238E27FC236}">
                    <a16:creationId xmlns:a16="http://schemas.microsoft.com/office/drawing/2014/main" id="{BB2BC089-2E82-B816-C2BC-077F8EC41BCF}"/>
                  </a:ext>
                </a:extLst>
              </p:cNvPr>
              <p:cNvPicPr/>
              <p:nvPr/>
            </p:nvPicPr>
            <p:blipFill>
              <a:blip r:embed="rId15"/>
              <a:stretch>
                <a:fillRect/>
              </a:stretch>
            </p:blipFill>
            <p:spPr>
              <a:xfrm>
                <a:off x="2479320" y="1576619"/>
                <a:ext cx="342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3EFF9049-0E5D-C9C2-BEF0-FBC039F6512B}"/>
                  </a:ext>
                </a:extLst>
              </p14:cNvPr>
              <p14:cNvContentPartPr/>
              <p14:nvPr/>
            </p14:nvContentPartPr>
            <p14:xfrm>
              <a:off x="1376640" y="1041659"/>
              <a:ext cx="221760" cy="12240"/>
            </p14:xfrm>
          </p:contentPart>
        </mc:Choice>
        <mc:Fallback xmlns="">
          <p:pic>
            <p:nvPicPr>
              <p:cNvPr id="23" name="Ink 22">
                <a:extLst>
                  <a:ext uri="{FF2B5EF4-FFF2-40B4-BE49-F238E27FC236}">
                    <a16:creationId xmlns:a16="http://schemas.microsoft.com/office/drawing/2014/main" id="{3EFF9049-0E5D-C9C2-BEF0-FBC039F6512B}"/>
                  </a:ext>
                </a:extLst>
              </p:cNvPr>
              <p:cNvPicPr/>
              <p:nvPr/>
            </p:nvPicPr>
            <p:blipFill>
              <a:blip r:embed="rId17"/>
              <a:stretch>
                <a:fillRect/>
              </a:stretch>
            </p:blipFill>
            <p:spPr>
              <a:xfrm>
                <a:off x="1367640" y="1033019"/>
                <a:ext cx="239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710A9353-FDC8-9933-B7CC-0B8FE8C0263C}"/>
                  </a:ext>
                </a:extLst>
              </p14:cNvPr>
              <p14:cNvContentPartPr/>
              <p14:nvPr/>
            </p14:nvContentPartPr>
            <p14:xfrm>
              <a:off x="1372680" y="1244699"/>
              <a:ext cx="261000" cy="16200"/>
            </p14:xfrm>
          </p:contentPart>
        </mc:Choice>
        <mc:Fallback xmlns="">
          <p:pic>
            <p:nvPicPr>
              <p:cNvPr id="25" name="Ink 24">
                <a:extLst>
                  <a:ext uri="{FF2B5EF4-FFF2-40B4-BE49-F238E27FC236}">
                    <a16:creationId xmlns:a16="http://schemas.microsoft.com/office/drawing/2014/main" id="{710A9353-FDC8-9933-B7CC-0B8FE8C0263C}"/>
                  </a:ext>
                </a:extLst>
              </p:cNvPr>
              <p:cNvPicPr/>
              <p:nvPr/>
            </p:nvPicPr>
            <p:blipFill>
              <a:blip r:embed="rId19"/>
              <a:stretch>
                <a:fillRect/>
              </a:stretch>
            </p:blipFill>
            <p:spPr>
              <a:xfrm>
                <a:off x="1364040" y="1235699"/>
                <a:ext cx="278640" cy="33840"/>
              </a:xfrm>
              <a:prstGeom prst="rect">
                <a:avLst/>
              </a:prstGeom>
            </p:spPr>
          </p:pic>
        </mc:Fallback>
      </mc:AlternateContent>
      <p:sp>
        <p:nvSpPr>
          <p:cNvPr id="26" name="TextBox 25">
            <a:extLst>
              <a:ext uri="{FF2B5EF4-FFF2-40B4-BE49-F238E27FC236}">
                <a16:creationId xmlns:a16="http://schemas.microsoft.com/office/drawing/2014/main" id="{1F4BB7D1-A18D-9BE7-171D-606339CC33B2}"/>
              </a:ext>
            </a:extLst>
          </p:cNvPr>
          <p:cNvSpPr txBox="1"/>
          <p:nvPr/>
        </p:nvSpPr>
        <p:spPr>
          <a:xfrm>
            <a:off x="3408194" y="800065"/>
            <a:ext cx="5082032" cy="646331"/>
          </a:xfrm>
          <a:prstGeom prst="rect">
            <a:avLst/>
          </a:prstGeom>
          <a:noFill/>
        </p:spPr>
        <p:txBody>
          <a:bodyPr wrap="none" rtlCol="0">
            <a:spAutoFit/>
          </a:bodyPr>
          <a:lstStyle/>
          <a:p>
            <a:r>
              <a:rPr lang="en-US" sz="3600" b="1" dirty="0">
                <a:solidFill>
                  <a:schemeClr val="bg1"/>
                </a:solidFill>
                <a:latin typeface="The Hand" panose="03070502030502020204" pitchFamily="66" charset="0"/>
              </a:rPr>
              <a:t>Can’t be implemented deterministically. So let</a:t>
            </a:r>
          </a:p>
        </p:txBody>
      </p:sp>
      <p:grpSp>
        <p:nvGrpSpPr>
          <p:cNvPr id="78" name="Group 77">
            <a:extLst>
              <a:ext uri="{FF2B5EF4-FFF2-40B4-BE49-F238E27FC236}">
                <a16:creationId xmlns:a16="http://schemas.microsoft.com/office/drawing/2014/main" id="{FA8A87D5-DA43-8A26-5C68-43D2494071E0}"/>
              </a:ext>
            </a:extLst>
          </p:cNvPr>
          <p:cNvGrpSpPr/>
          <p:nvPr/>
        </p:nvGrpSpPr>
        <p:grpSpPr>
          <a:xfrm>
            <a:off x="8504673" y="1104289"/>
            <a:ext cx="302040" cy="147827"/>
            <a:chOff x="541879" y="2685385"/>
            <a:chExt cx="302040" cy="209520"/>
          </a:xfrm>
        </p:grpSpPr>
        <mc:AlternateContent xmlns:mc="http://schemas.openxmlformats.org/markup-compatibility/2006" xmlns:p14="http://schemas.microsoft.com/office/powerpoint/2010/main">
          <mc:Choice Requires="p14">
            <p:contentPart p14:bwMode="auto" r:id="rId20">
              <p14:nvContentPartPr>
                <p14:cNvPr id="68" name="Ink 67">
                  <a:extLst>
                    <a:ext uri="{FF2B5EF4-FFF2-40B4-BE49-F238E27FC236}">
                      <a16:creationId xmlns:a16="http://schemas.microsoft.com/office/drawing/2014/main" id="{88CE500D-AD33-EFB8-0301-BD3478614E45}"/>
                    </a:ext>
                  </a:extLst>
                </p14:cNvPr>
                <p14:cNvContentPartPr/>
                <p14:nvPr/>
              </p14:nvContentPartPr>
              <p14:xfrm>
                <a:off x="541879" y="2692945"/>
                <a:ext cx="157680" cy="201960"/>
              </p14:xfrm>
            </p:contentPart>
          </mc:Choice>
          <mc:Fallback xmlns="">
            <p:pic>
              <p:nvPicPr>
                <p:cNvPr id="68" name="Ink 67">
                  <a:extLst>
                    <a:ext uri="{FF2B5EF4-FFF2-40B4-BE49-F238E27FC236}">
                      <a16:creationId xmlns:a16="http://schemas.microsoft.com/office/drawing/2014/main" id="{88CE500D-AD33-EFB8-0301-BD3478614E45}"/>
                    </a:ext>
                  </a:extLst>
                </p:cNvPr>
                <p:cNvPicPr/>
                <p:nvPr/>
              </p:nvPicPr>
              <p:blipFill>
                <a:blip r:embed="rId21"/>
                <a:stretch>
                  <a:fillRect/>
                </a:stretch>
              </p:blipFill>
              <p:spPr>
                <a:xfrm>
                  <a:off x="532879" y="2680195"/>
                  <a:ext cx="175320" cy="2269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Ink 68">
                  <a:extLst>
                    <a:ext uri="{FF2B5EF4-FFF2-40B4-BE49-F238E27FC236}">
                      <a16:creationId xmlns:a16="http://schemas.microsoft.com/office/drawing/2014/main" id="{2266653D-0605-B443-C35C-251A150C04EC}"/>
                    </a:ext>
                  </a:extLst>
                </p14:cNvPr>
                <p14:cNvContentPartPr/>
                <p14:nvPr/>
              </p14:nvContentPartPr>
              <p14:xfrm>
                <a:off x="759319" y="2685385"/>
                <a:ext cx="76320" cy="171000"/>
              </p14:xfrm>
            </p:contentPart>
          </mc:Choice>
          <mc:Fallback xmlns="">
            <p:pic>
              <p:nvPicPr>
                <p:cNvPr id="69" name="Ink 68">
                  <a:extLst>
                    <a:ext uri="{FF2B5EF4-FFF2-40B4-BE49-F238E27FC236}">
                      <a16:creationId xmlns:a16="http://schemas.microsoft.com/office/drawing/2014/main" id="{2266653D-0605-B443-C35C-251A150C04EC}"/>
                    </a:ext>
                  </a:extLst>
                </p:cNvPr>
                <p:cNvPicPr/>
                <p:nvPr/>
              </p:nvPicPr>
              <p:blipFill>
                <a:blip r:embed="rId23"/>
                <a:stretch>
                  <a:fillRect/>
                </a:stretch>
              </p:blipFill>
              <p:spPr>
                <a:xfrm>
                  <a:off x="750319" y="2672624"/>
                  <a:ext cx="93960" cy="19601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6" name="Ink 75">
                  <a:extLst>
                    <a:ext uri="{FF2B5EF4-FFF2-40B4-BE49-F238E27FC236}">
                      <a16:creationId xmlns:a16="http://schemas.microsoft.com/office/drawing/2014/main" id="{DEAE7154-D3F6-661B-3628-9DE0BD5F91D6}"/>
                    </a:ext>
                  </a:extLst>
                </p14:cNvPr>
                <p14:cNvContentPartPr/>
                <p14:nvPr/>
              </p14:nvContentPartPr>
              <p14:xfrm>
                <a:off x="779479" y="2781865"/>
                <a:ext cx="64440" cy="360"/>
              </p14:xfrm>
            </p:contentPart>
          </mc:Choice>
          <mc:Fallback xmlns="">
            <p:pic>
              <p:nvPicPr>
                <p:cNvPr id="76" name="Ink 75">
                  <a:extLst>
                    <a:ext uri="{FF2B5EF4-FFF2-40B4-BE49-F238E27FC236}">
                      <a16:creationId xmlns:a16="http://schemas.microsoft.com/office/drawing/2014/main" id="{DEAE7154-D3F6-661B-3628-9DE0BD5F91D6}"/>
                    </a:ext>
                  </a:extLst>
                </p:cNvPr>
                <p:cNvPicPr/>
                <p:nvPr/>
              </p:nvPicPr>
              <p:blipFill>
                <a:blip r:embed="rId25"/>
                <a:stretch>
                  <a:fillRect/>
                </a:stretch>
              </p:blipFill>
              <p:spPr>
                <a:xfrm>
                  <a:off x="770479" y="2772865"/>
                  <a:ext cx="82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00B53C75-2F90-65C5-E2ED-752BB26D8F82}"/>
                  </a:ext>
                </a:extLst>
              </p14:cNvPr>
              <p14:cNvContentPartPr/>
              <p14:nvPr/>
            </p14:nvContentPartPr>
            <p14:xfrm>
              <a:off x="8932713" y="1012849"/>
              <a:ext cx="118080" cy="199643"/>
            </p14:xfrm>
          </p:contentPart>
        </mc:Choice>
        <mc:Fallback xmlns="">
          <p:pic>
            <p:nvPicPr>
              <p:cNvPr id="79" name="Ink 78">
                <a:extLst>
                  <a:ext uri="{FF2B5EF4-FFF2-40B4-BE49-F238E27FC236}">
                    <a16:creationId xmlns:a16="http://schemas.microsoft.com/office/drawing/2014/main" id="{00B53C75-2F90-65C5-E2ED-752BB26D8F82}"/>
                  </a:ext>
                </a:extLst>
              </p:cNvPr>
              <p:cNvPicPr/>
              <p:nvPr/>
            </p:nvPicPr>
            <p:blipFill>
              <a:blip r:embed="rId27"/>
              <a:stretch>
                <a:fillRect/>
              </a:stretch>
            </p:blipFill>
            <p:spPr>
              <a:xfrm>
                <a:off x="8923713" y="1003856"/>
                <a:ext cx="135720" cy="217269"/>
              </a:xfrm>
              <a:prstGeom prst="rect">
                <a:avLst/>
              </a:prstGeom>
            </p:spPr>
          </p:pic>
        </mc:Fallback>
      </mc:AlternateContent>
      <p:grpSp>
        <p:nvGrpSpPr>
          <p:cNvPr id="91" name="Group 90">
            <a:extLst>
              <a:ext uri="{FF2B5EF4-FFF2-40B4-BE49-F238E27FC236}">
                <a16:creationId xmlns:a16="http://schemas.microsoft.com/office/drawing/2014/main" id="{B39B33FD-7715-B6D4-9CEF-45910D93D26E}"/>
              </a:ext>
            </a:extLst>
          </p:cNvPr>
          <p:cNvGrpSpPr/>
          <p:nvPr/>
        </p:nvGrpSpPr>
        <p:grpSpPr>
          <a:xfrm>
            <a:off x="9097953" y="971809"/>
            <a:ext cx="413640" cy="213105"/>
            <a:chOff x="1135159" y="2552905"/>
            <a:chExt cx="413640" cy="302040"/>
          </a:xfrm>
        </p:grpSpPr>
        <mc:AlternateContent xmlns:mc="http://schemas.openxmlformats.org/markup-compatibility/2006" xmlns:p14="http://schemas.microsoft.com/office/powerpoint/2010/main">
          <mc:Choice Requires="p14">
            <p:contentPart p14:bwMode="auto" r:id="rId28">
              <p14:nvContentPartPr>
                <p14:cNvPr id="81" name="Ink 80">
                  <a:extLst>
                    <a:ext uri="{FF2B5EF4-FFF2-40B4-BE49-F238E27FC236}">
                      <a16:creationId xmlns:a16="http://schemas.microsoft.com/office/drawing/2014/main" id="{328AE5BC-8383-685F-8C2E-29C3097F0188}"/>
                    </a:ext>
                  </a:extLst>
                </p14:cNvPr>
                <p14:cNvContentPartPr/>
                <p14:nvPr/>
              </p14:nvContentPartPr>
              <p14:xfrm>
                <a:off x="1135159" y="2584585"/>
                <a:ext cx="123840" cy="213120"/>
              </p14:xfrm>
            </p:contentPart>
          </mc:Choice>
          <mc:Fallback xmlns="">
            <p:pic>
              <p:nvPicPr>
                <p:cNvPr id="81" name="Ink 80">
                  <a:extLst>
                    <a:ext uri="{FF2B5EF4-FFF2-40B4-BE49-F238E27FC236}">
                      <a16:creationId xmlns:a16="http://schemas.microsoft.com/office/drawing/2014/main" id="{328AE5BC-8383-685F-8C2E-29C3097F0188}"/>
                    </a:ext>
                  </a:extLst>
                </p:cNvPr>
                <p:cNvPicPr/>
                <p:nvPr/>
              </p:nvPicPr>
              <p:blipFill>
                <a:blip r:embed="rId29"/>
                <a:stretch>
                  <a:fillRect/>
                </a:stretch>
              </p:blipFill>
              <p:spPr>
                <a:xfrm>
                  <a:off x="1126519" y="2571839"/>
                  <a:ext cx="141480" cy="23810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DF8F5719-2225-B493-3595-DE46A96C100F}"/>
                    </a:ext>
                  </a:extLst>
                </p14:cNvPr>
                <p14:cNvContentPartPr/>
                <p14:nvPr/>
              </p14:nvContentPartPr>
              <p14:xfrm>
                <a:off x="1261879" y="2790145"/>
                <a:ext cx="51480" cy="64800"/>
              </p14:xfrm>
            </p:contentPart>
          </mc:Choice>
          <mc:Fallback xmlns="">
            <p:pic>
              <p:nvPicPr>
                <p:cNvPr id="82" name="Ink 81">
                  <a:extLst>
                    <a:ext uri="{FF2B5EF4-FFF2-40B4-BE49-F238E27FC236}">
                      <a16:creationId xmlns:a16="http://schemas.microsoft.com/office/drawing/2014/main" id="{DF8F5719-2225-B493-3595-DE46A96C100F}"/>
                    </a:ext>
                  </a:extLst>
                </p:cNvPr>
                <p:cNvPicPr/>
                <p:nvPr/>
              </p:nvPicPr>
              <p:blipFill>
                <a:blip r:embed="rId31"/>
                <a:stretch>
                  <a:fillRect/>
                </a:stretch>
              </p:blipFill>
              <p:spPr>
                <a:xfrm>
                  <a:off x="1253239" y="2777899"/>
                  <a:ext cx="69120" cy="8980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5" name="Ink 84">
                  <a:extLst>
                    <a:ext uri="{FF2B5EF4-FFF2-40B4-BE49-F238E27FC236}">
                      <a16:creationId xmlns:a16="http://schemas.microsoft.com/office/drawing/2014/main" id="{25AD704E-A1B9-D53E-B77E-812FF26503EF}"/>
                    </a:ext>
                  </a:extLst>
                </p14:cNvPr>
                <p14:cNvContentPartPr/>
                <p14:nvPr/>
              </p14:nvContentPartPr>
              <p14:xfrm>
                <a:off x="1380319" y="2609425"/>
                <a:ext cx="30960" cy="228240"/>
              </p14:xfrm>
            </p:contentPart>
          </mc:Choice>
          <mc:Fallback xmlns="">
            <p:pic>
              <p:nvPicPr>
                <p:cNvPr id="85" name="Ink 84">
                  <a:extLst>
                    <a:ext uri="{FF2B5EF4-FFF2-40B4-BE49-F238E27FC236}">
                      <a16:creationId xmlns:a16="http://schemas.microsoft.com/office/drawing/2014/main" id="{25AD704E-A1B9-D53E-B77E-812FF26503EF}"/>
                    </a:ext>
                  </a:extLst>
                </p:cNvPr>
                <p:cNvPicPr/>
                <p:nvPr/>
              </p:nvPicPr>
              <p:blipFill>
                <a:blip r:embed="rId33"/>
                <a:stretch>
                  <a:fillRect/>
                </a:stretch>
              </p:blipFill>
              <p:spPr>
                <a:xfrm>
                  <a:off x="1371679" y="2596688"/>
                  <a:ext cx="48600" cy="2532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925D0EF6-275D-B87E-062C-2BF61764067E}"/>
                    </a:ext>
                  </a:extLst>
                </p14:cNvPr>
                <p14:cNvContentPartPr/>
                <p14:nvPr/>
              </p14:nvContentPartPr>
              <p14:xfrm>
                <a:off x="1463119" y="2552905"/>
                <a:ext cx="85680" cy="272880"/>
              </p14:xfrm>
            </p:contentPart>
          </mc:Choice>
          <mc:Fallback xmlns="">
            <p:pic>
              <p:nvPicPr>
                <p:cNvPr id="89" name="Ink 88">
                  <a:extLst>
                    <a:ext uri="{FF2B5EF4-FFF2-40B4-BE49-F238E27FC236}">
                      <a16:creationId xmlns:a16="http://schemas.microsoft.com/office/drawing/2014/main" id="{925D0EF6-275D-B87E-062C-2BF61764067E}"/>
                    </a:ext>
                  </a:extLst>
                </p:cNvPr>
                <p:cNvPicPr/>
                <p:nvPr/>
              </p:nvPicPr>
              <p:blipFill>
                <a:blip r:embed="rId35"/>
                <a:stretch>
                  <a:fillRect/>
                </a:stretch>
              </p:blipFill>
              <p:spPr>
                <a:xfrm>
                  <a:off x="1454479" y="2540154"/>
                  <a:ext cx="103320" cy="297873"/>
                </a:xfrm>
                <a:prstGeom prst="rect">
                  <a:avLst/>
                </a:prstGeom>
              </p:spPr>
            </p:pic>
          </mc:Fallback>
        </mc:AlternateContent>
      </p:grpSp>
      <p:pic>
        <p:nvPicPr>
          <p:cNvPr id="27" name="Picture 26">
            <a:extLst>
              <a:ext uri="{FF2B5EF4-FFF2-40B4-BE49-F238E27FC236}">
                <a16:creationId xmlns:a16="http://schemas.microsoft.com/office/drawing/2014/main" id="{2A42B9E5-0A98-960D-E967-1D28EF86D82B}"/>
              </a:ext>
            </a:extLst>
          </p:cNvPr>
          <p:cNvPicPr>
            <a:picLocks noChangeAspect="1"/>
          </p:cNvPicPr>
          <p:nvPr/>
        </p:nvPicPr>
        <p:blipFill>
          <a:blip r:embed="rId36"/>
          <a:srcRect l="969" t="30300" r="74417" b="14807"/>
          <a:stretch/>
        </p:blipFill>
        <p:spPr>
          <a:xfrm>
            <a:off x="218093" y="2815201"/>
            <a:ext cx="3374701" cy="1563942"/>
          </a:xfrm>
          <a:prstGeom prst="rect">
            <a:avLst/>
          </a:prstGeom>
        </p:spPr>
      </p:pic>
      <p:pic>
        <p:nvPicPr>
          <p:cNvPr id="92" name="Picture 91">
            <a:extLst>
              <a:ext uri="{FF2B5EF4-FFF2-40B4-BE49-F238E27FC236}">
                <a16:creationId xmlns:a16="http://schemas.microsoft.com/office/drawing/2014/main" id="{A5B84278-18B8-1D3C-59EC-5FA3E0779FA3}"/>
              </a:ext>
            </a:extLst>
          </p:cNvPr>
          <p:cNvPicPr>
            <a:picLocks noChangeAspect="1"/>
          </p:cNvPicPr>
          <p:nvPr/>
        </p:nvPicPr>
        <p:blipFill>
          <a:blip r:embed="rId36"/>
          <a:srcRect l="969" t="30300" r="74417" b="14807"/>
          <a:stretch/>
        </p:blipFill>
        <p:spPr>
          <a:xfrm>
            <a:off x="4452366" y="2815201"/>
            <a:ext cx="3374701" cy="1563942"/>
          </a:xfrm>
          <a:prstGeom prst="rect">
            <a:avLst/>
          </a:prstGeom>
        </p:spPr>
      </p:pic>
      <mc:AlternateContent xmlns:mc="http://schemas.openxmlformats.org/markup-compatibility/2006" xmlns:p14="http://schemas.microsoft.com/office/powerpoint/2010/main">
        <mc:Choice Requires="p14">
          <p:contentPart p14:bwMode="auto" r:id="rId37">
            <p14:nvContentPartPr>
              <p14:cNvPr id="94" name="Ink 93">
                <a:extLst>
                  <a:ext uri="{FF2B5EF4-FFF2-40B4-BE49-F238E27FC236}">
                    <a16:creationId xmlns:a16="http://schemas.microsoft.com/office/drawing/2014/main" id="{223D9897-A37A-E1A5-04EA-E9D10A93C458}"/>
                  </a:ext>
                </a:extLst>
              </p14:cNvPr>
              <p14:cNvContentPartPr/>
              <p14:nvPr/>
            </p14:nvContentPartPr>
            <p14:xfrm>
              <a:off x="3908559" y="3395517"/>
              <a:ext cx="326525" cy="45719"/>
            </p14:xfrm>
          </p:contentPart>
        </mc:Choice>
        <mc:Fallback xmlns="">
          <p:pic>
            <p:nvPicPr>
              <p:cNvPr id="94" name="Ink 93">
                <a:extLst>
                  <a:ext uri="{FF2B5EF4-FFF2-40B4-BE49-F238E27FC236}">
                    <a16:creationId xmlns:a16="http://schemas.microsoft.com/office/drawing/2014/main" id="{223D9897-A37A-E1A5-04EA-E9D10A93C458}"/>
                  </a:ext>
                </a:extLst>
              </p:cNvPr>
              <p:cNvPicPr/>
              <p:nvPr/>
            </p:nvPicPr>
            <p:blipFill>
              <a:blip r:embed="rId38"/>
              <a:stretch>
                <a:fillRect/>
              </a:stretch>
            </p:blipFill>
            <p:spPr>
              <a:xfrm>
                <a:off x="3899928" y="2252542"/>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5" name="Ink 94">
                <a:extLst>
                  <a:ext uri="{FF2B5EF4-FFF2-40B4-BE49-F238E27FC236}">
                    <a16:creationId xmlns:a16="http://schemas.microsoft.com/office/drawing/2014/main" id="{AF42A4A9-EC0E-24F2-94E2-90C65108EE05}"/>
                  </a:ext>
                </a:extLst>
              </p14:cNvPr>
              <p14:cNvContentPartPr/>
              <p14:nvPr/>
            </p14:nvContentPartPr>
            <p14:xfrm>
              <a:off x="3931953" y="3631677"/>
              <a:ext cx="303132" cy="45719"/>
            </p14:xfrm>
          </p:contentPart>
        </mc:Choice>
        <mc:Fallback xmlns="">
          <p:pic>
            <p:nvPicPr>
              <p:cNvPr id="95" name="Ink 94">
                <a:extLst>
                  <a:ext uri="{FF2B5EF4-FFF2-40B4-BE49-F238E27FC236}">
                    <a16:creationId xmlns:a16="http://schemas.microsoft.com/office/drawing/2014/main" id="{AF42A4A9-EC0E-24F2-94E2-90C65108EE05}"/>
                  </a:ext>
                </a:extLst>
              </p:cNvPr>
              <p:cNvPicPr/>
              <p:nvPr/>
            </p:nvPicPr>
            <p:blipFill>
              <a:blip r:embed="rId40"/>
              <a:stretch>
                <a:fillRect/>
              </a:stretch>
            </p:blipFill>
            <p:spPr>
              <a:xfrm>
                <a:off x="3922963" y="2488702"/>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1" name="Ink 110">
                <a:extLst>
                  <a:ext uri="{FF2B5EF4-FFF2-40B4-BE49-F238E27FC236}">
                    <a16:creationId xmlns:a16="http://schemas.microsoft.com/office/drawing/2014/main" id="{0C258F95-8B17-A5CE-789C-A843843912D5}"/>
                  </a:ext>
                </a:extLst>
              </p14:cNvPr>
              <p14:cNvContentPartPr/>
              <p14:nvPr/>
            </p14:nvContentPartPr>
            <p14:xfrm>
              <a:off x="675158" y="2619712"/>
              <a:ext cx="223724" cy="180339"/>
            </p14:xfrm>
          </p:contentPart>
        </mc:Choice>
        <mc:Fallback xmlns="">
          <p:pic>
            <p:nvPicPr>
              <p:cNvPr id="111" name="Ink 110">
                <a:extLst>
                  <a:ext uri="{FF2B5EF4-FFF2-40B4-BE49-F238E27FC236}">
                    <a16:creationId xmlns:a16="http://schemas.microsoft.com/office/drawing/2014/main" id="{0C258F95-8B17-A5CE-789C-A843843912D5}"/>
                  </a:ext>
                </a:extLst>
              </p:cNvPr>
              <p:cNvPicPr/>
              <p:nvPr/>
            </p:nvPicPr>
            <p:blipFill>
              <a:blip r:embed="rId42"/>
              <a:stretch>
                <a:fillRect/>
              </a:stretch>
            </p:blipFill>
            <p:spPr>
              <a:xfrm>
                <a:off x="666526" y="261071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5" name="Ink 114">
                <a:extLst>
                  <a:ext uri="{FF2B5EF4-FFF2-40B4-BE49-F238E27FC236}">
                    <a16:creationId xmlns:a16="http://schemas.microsoft.com/office/drawing/2014/main" id="{F8D44435-D86D-7C2C-BA51-94062F774565}"/>
                  </a:ext>
                </a:extLst>
              </p14:cNvPr>
              <p14:cNvContentPartPr/>
              <p14:nvPr/>
            </p14:nvContentPartPr>
            <p14:xfrm>
              <a:off x="739409" y="2267002"/>
              <a:ext cx="202637" cy="175005"/>
            </p14:xfrm>
          </p:contentPart>
        </mc:Choice>
        <mc:Fallback xmlns="">
          <p:pic>
            <p:nvPicPr>
              <p:cNvPr id="115" name="Ink 114">
                <a:extLst>
                  <a:ext uri="{FF2B5EF4-FFF2-40B4-BE49-F238E27FC236}">
                    <a16:creationId xmlns:a16="http://schemas.microsoft.com/office/drawing/2014/main" id="{F8D44435-D86D-7C2C-BA51-94062F774565}"/>
                  </a:ext>
                </a:extLst>
              </p:cNvPr>
              <p:cNvPicPr/>
              <p:nvPr/>
            </p:nvPicPr>
            <p:blipFill>
              <a:blip r:embed="rId44"/>
              <a:stretch>
                <a:fillRect/>
              </a:stretch>
            </p:blipFill>
            <p:spPr>
              <a:xfrm>
                <a:off x="730771" y="2258018"/>
                <a:ext cx="220273" cy="19261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6" name="Ink 115">
                <a:extLst>
                  <a:ext uri="{FF2B5EF4-FFF2-40B4-BE49-F238E27FC236}">
                    <a16:creationId xmlns:a16="http://schemas.microsoft.com/office/drawing/2014/main" id="{B2044C12-2B58-8059-225F-042060DAE3EA}"/>
                  </a:ext>
                </a:extLst>
              </p14:cNvPr>
              <p14:cNvContentPartPr/>
              <p14:nvPr/>
            </p14:nvContentPartPr>
            <p14:xfrm>
              <a:off x="401022" y="2656792"/>
              <a:ext cx="182538" cy="133857"/>
            </p14:xfrm>
          </p:contentPart>
        </mc:Choice>
        <mc:Fallback xmlns="">
          <p:pic>
            <p:nvPicPr>
              <p:cNvPr id="116" name="Ink 115">
                <a:extLst>
                  <a:ext uri="{FF2B5EF4-FFF2-40B4-BE49-F238E27FC236}">
                    <a16:creationId xmlns:a16="http://schemas.microsoft.com/office/drawing/2014/main" id="{B2044C12-2B58-8059-225F-042060DAE3EA}"/>
                  </a:ext>
                </a:extLst>
              </p:cNvPr>
              <p:cNvPicPr/>
              <p:nvPr/>
            </p:nvPicPr>
            <p:blipFill>
              <a:blip r:embed="rId46"/>
              <a:stretch>
                <a:fillRect/>
              </a:stretch>
            </p:blipFill>
            <p:spPr>
              <a:xfrm>
                <a:off x="392381" y="264779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9" name="Ink 118">
                <a:extLst>
                  <a:ext uri="{FF2B5EF4-FFF2-40B4-BE49-F238E27FC236}">
                    <a16:creationId xmlns:a16="http://schemas.microsoft.com/office/drawing/2014/main" id="{AA6363E8-F33C-6BBC-35A3-D34CA2C818C8}"/>
                  </a:ext>
                </a:extLst>
              </p14:cNvPr>
              <p14:cNvContentPartPr/>
              <p14:nvPr/>
            </p14:nvContentPartPr>
            <p14:xfrm>
              <a:off x="384218" y="2293282"/>
              <a:ext cx="136409" cy="122935"/>
            </p14:xfrm>
          </p:contentPart>
        </mc:Choice>
        <mc:Fallback xmlns="">
          <p:pic>
            <p:nvPicPr>
              <p:cNvPr id="119" name="Ink 118">
                <a:extLst>
                  <a:ext uri="{FF2B5EF4-FFF2-40B4-BE49-F238E27FC236}">
                    <a16:creationId xmlns:a16="http://schemas.microsoft.com/office/drawing/2014/main" id="{AA6363E8-F33C-6BBC-35A3-D34CA2C818C8}"/>
                  </a:ext>
                </a:extLst>
              </p:cNvPr>
              <p:cNvPicPr/>
              <p:nvPr/>
            </p:nvPicPr>
            <p:blipFill>
              <a:blip r:embed="rId48"/>
              <a:stretch>
                <a:fillRect/>
              </a:stretch>
            </p:blipFill>
            <p:spPr>
              <a:xfrm>
                <a:off x="375220" y="2284296"/>
                <a:ext cx="154045" cy="140548"/>
              </a:xfrm>
              <a:prstGeom prst="rect">
                <a:avLst/>
              </a:prstGeom>
            </p:spPr>
          </p:pic>
        </mc:Fallback>
      </mc:AlternateContent>
      <p:grpSp>
        <p:nvGrpSpPr>
          <p:cNvPr id="129" name="Group 128">
            <a:extLst>
              <a:ext uri="{FF2B5EF4-FFF2-40B4-BE49-F238E27FC236}">
                <a16:creationId xmlns:a16="http://schemas.microsoft.com/office/drawing/2014/main" id="{1F55944F-340D-1688-CD1D-F7EDBC42597D}"/>
              </a:ext>
            </a:extLst>
          </p:cNvPr>
          <p:cNvGrpSpPr/>
          <p:nvPr/>
        </p:nvGrpSpPr>
        <p:grpSpPr>
          <a:xfrm>
            <a:off x="536772" y="2305522"/>
            <a:ext cx="135421" cy="109219"/>
            <a:chOff x="566280" y="3532560"/>
            <a:chExt cx="147960" cy="154800"/>
          </a:xfrm>
        </p:grpSpPr>
        <mc:AlternateContent xmlns:mc="http://schemas.openxmlformats.org/markup-compatibility/2006" xmlns:p14="http://schemas.microsoft.com/office/powerpoint/2010/main">
          <mc:Choice Requires="p14">
            <p:contentPart p14:bwMode="auto" r:id="rId49">
              <p14:nvContentPartPr>
                <p14:cNvPr id="123" name="Ink 122">
                  <a:extLst>
                    <a:ext uri="{FF2B5EF4-FFF2-40B4-BE49-F238E27FC236}">
                      <a16:creationId xmlns:a16="http://schemas.microsoft.com/office/drawing/2014/main" id="{DAD41BB9-7E44-F4EC-EFD7-8218DB58D7FB}"/>
                    </a:ext>
                  </a:extLst>
                </p14:cNvPr>
                <p14:cNvContentPartPr/>
                <p14:nvPr/>
              </p14:nvContentPartPr>
              <p14:xfrm>
                <a:off x="566280" y="3532560"/>
                <a:ext cx="147960" cy="360"/>
              </p14:xfrm>
            </p:contentPart>
          </mc:Choice>
          <mc:Fallback xmlns="">
            <p:pic>
              <p:nvPicPr>
                <p:cNvPr id="123" name="Ink 122">
                  <a:extLst>
                    <a:ext uri="{FF2B5EF4-FFF2-40B4-BE49-F238E27FC236}">
                      <a16:creationId xmlns:a16="http://schemas.microsoft.com/office/drawing/2014/main" id="{DAD41BB9-7E44-F4EC-EFD7-8218DB58D7FB}"/>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4" name="Ink 123">
                  <a:extLst>
                    <a:ext uri="{FF2B5EF4-FFF2-40B4-BE49-F238E27FC236}">
                      <a16:creationId xmlns:a16="http://schemas.microsoft.com/office/drawing/2014/main" id="{931E052F-571E-6250-DE8B-103716D875DB}"/>
                    </a:ext>
                  </a:extLst>
                </p14:cNvPr>
                <p14:cNvContentPartPr/>
                <p14:nvPr/>
              </p14:nvContentPartPr>
              <p14:xfrm>
                <a:off x="607680" y="3558120"/>
                <a:ext cx="360" cy="115560"/>
              </p14:xfrm>
            </p:contentPart>
          </mc:Choice>
          <mc:Fallback xmlns="">
            <p:pic>
              <p:nvPicPr>
                <p:cNvPr id="124" name="Ink 123">
                  <a:extLst>
                    <a:ext uri="{FF2B5EF4-FFF2-40B4-BE49-F238E27FC236}">
                      <a16:creationId xmlns:a16="http://schemas.microsoft.com/office/drawing/2014/main" id="{931E052F-571E-6250-DE8B-103716D875DB}"/>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7" name="Ink 126">
                  <a:extLst>
                    <a:ext uri="{FF2B5EF4-FFF2-40B4-BE49-F238E27FC236}">
                      <a16:creationId xmlns:a16="http://schemas.microsoft.com/office/drawing/2014/main" id="{269581D6-0627-E43F-08C4-E15F6F9C4B36}"/>
                    </a:ext>
                  </a:extLst>
                </p14:cNvPr>
                <p14:cNvContentPartPr/>
                <p14:nvPr/>
              </p14:nvContentPartPr>
              <p14:xfrm>
                <a:off x="658800" y="3548040"/>
                <a:ext cx="9360" cy="139320"/>
              </p14:xfrm>
            </p:contentPart>
          </mc:Choice>
          <mc:Fallback xmlns="">
            <p:pic>
              <p:nvPicPr>
                <p:cNvPr id="127" name="Ink 126">
                  <a:extLst>
                    <a:ext uri="{FF2B5EF4-FFF2-40B4-BE49-F238E27FC236}">
                      <a16:creationId xmlns:a16="http://schemas.microsoft.com/office/drawing/2014/main" id="{269581D6-0627-E43F-08C4-E15F6F9C4B36}"/>
                    </a:ext>
                  </a:extLst>
                </p:cNvPr>
                <p:cNvPicPr/>
                <p:nvPr/>
              </p:nvPicPr>
              <p:blipFill>
                <a:blip r:embed="rId54"/>
                <a:stretch>
                  <a:fillRect/>
                </a:stretch>
              </p:blipFill>
              <p:spPr>
                <a:xfrm>
                  <a:off x="649440" y="3535282"/>
                  <a:ext cx="28470" cy="16432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130" name="Ink 129">
                <a:extLst>
                  <a:ext uri="{FF2B5EF4-FFF2-40B4-BE49-F238E27FC236}">
                    <a16:creationId xmlns:a16="http://schemas.microsoft.com/office/drawing/2014/main" id="{106D5731-FA2D-60F0-8903-05871E07757D}"/>
                  </a:ext>
                </a:extLst>
              </p14:cNvPr>
              <p14:cNvContentPartPr/>
              <p14:nvPr/>
            </p14:nvContentPartPr>
            <p14:xfrm>
              <a:off x="809920" y="2455642"/>
              <a:ext cx="3624" cy="152145"/>
            </p14:xfrm>
          </p:contentPart>
        </mc:Choice>
        <mc:Fallback xmlns="">
          <p:pic>
            <p:nvPicPr>
              <p:cNvPr id="130" name="Ink 129">
                <a:extLst>
                  <a:ext uri="{FF2B5EF4-FFF2-40B4-BE49-F238E27FC236}">
                    <a16:creationId xmlns:a16="http://schemas.microsoft.com/office/drawing/2014/main" id="{106D5731-FA2D-60F0-8903-05871E07757D}"/>
                  </a:ext>
                </a:extLst>
              </p:cNvPr>
              <p:cNvPicPr/>
              <p:nvPr/>
            </p:nvPicPr>
            <p:blipFill>
              <a:blip r:embed="rId56"/>
              <a:stretch>
                <a:fillRect/>
              </a:stretch>
            </p:blipFill>
            <p:spPr>
              <a:xfrm>
                <a:off x="800860" y="2446650"/>
                <a:ext cx="21382" cy="16976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1" name="Ink 130">
                <a:extLst>
                  <a:ext uri="{FF2B5EF4-FFF2-40B4-BE49-F238E27FC236}">
                    <a16:creationId xmlns:a16="http://schemas.microsoft.com/office/drawing/2014/main" id="{AF6DAB78-29B5-FBD2-6D83-93F03275B953}"/>
                  </a:ext>
                </a:extLst>
              </p14:cNvPr>
              <p14:cNvContentPartPr/>
              <p14:nvPr/>
            </p14:nvContentPartPr>
            <p14:xfrm>
              <a:off x="4905194" y="2614132"/>
              <a:ext cx="223724" cy="180339"/>
            </p14:xfrm>
          </p:contentPart>
        </mc:Choice>
        <mc:Fallback xmlns="">
          <p:pic>
            <p:nvPicPr>
              <p:cNvPr id="131" name="Ink 130">
                <a:extLst>
                  <a:ext uri="{FF2B5EF4-FFF2-40B4-BE49-F238E27FC236}">
                    <a16:creationId xmlns:a16="http://schemas.microsoft.com/office/drawing/2014/main" id="{AF6DAB78-29B5-FBD2-6D83-93F03275B953}"/>
                  </a:ext>
                </a:extLst>
              </p:cNvPr>
              <p:cNvPicPr/>
              <p:nvPr/>
            </p:nvPicPr>
            <p:blipFill>
              <a:blip r:embed="rId42"/>
              <a:stretch>
                <a:fillRect/>
              </a:stretch>
            </p:blipFill>
            <p:spPr>
              <a:xfrm>
                <a:off x="4896562" y="2605133"/>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2" name="Ink 131">
                <a:extLst>
                  <a:ext uri="{FF2B5EF4-FFF2-40B4-BE49-F238E27FC236}">
                    <a16:creationId xmlns:a16="http://schemas.microsoft.com/office/drawing/2014/main" id="{8F5EC181-58F1-1799-E642-F183518C8D0B}"/>
                  </a:ext>
                </a:extLst>
              </p14:cNvPr>
              <p14:cNvContentPartPr/>
              <p14:nvPr/>
            </p14:nvContentPartPr>
            <p14:xfrm>
              <a:off x="4269828" y="2614132"/>
              <a:ext cx="182538" cy="133857"/>
            </p14:xfrm>
          </p:contentPart>
        </mc:Choice>
        <mc:Fallback xmlns="">
          <p:pic>
            <p:nvPicPr>
              <p:cNvPr id="132" name="Ink 131">
                <a:extLst>
                  <a:ext uri="{FF2B5EF4-FFF2-40B4-BE49-F238E27FC236}">
                    <a16:creationId xmlns:a16="http://schemas.microsoft.com/office/drawing/2014/main" id="{8F5EC181-58F1-1799-E642-F183518C8D0B}"/>
                  </a:ext>
                </a:extLst>
              </p:cNvPr>
              <p:cNvPicPr/>
              <p:nvPr/>
            </p:nvPicPr>
            <p:blipFill>
              <a:blip r:embed="rId46"/>
              <a:stretch>
                <a:fillRect/>
              </a:stretch>
            </p:blipFill>
            <p:spPr>
              <a:xfrm>
                <a:off x="4261187" y="260513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40" name="Ink 139">
                <a:extLst>
                  <a:ext uri="{FF2B5EF4-FFF2-40B4-BE49-F238E27FC236}">
                    <a16:creationId xmlns:a16="http://schemas.microsoft.com/office/drawing/2014/main" id="{7B5A89F4-66E1-638B-CD54-A780AF564AB2}"/>
                  </a:ext>
                </a:extLst>
              </p14:cNvPr>
              <p14:cNvContentPartPr/>
              <p14:nvPr/>
            </p14:nvContentPartPr>
            <p14:xfrm>
              <a:off x="4588155" y="2625572"/>
              <a:ext cx="136409" cy="122935"/>
            </p14:xfrm>
          </p:contentPart>
        </mc:Choice>
        <mc:Fallback xmlns="">
          <p:pic>
            <p:nvPicPr>
              <p:cNvPr id="140" name="Ink 139">
                <a:extLst>
                  <a:ext uri="{FF2B5EF4-FFF2-40B4-BE49-F238E27FC236}">
                    <a16:creationId xmlns:a16="http://schemas.microsoft.com/office/drawing/2014/main" id="{7B5A89F4-66E1-638B-CD54-A780AF564AB2}"/>
                  </a:ext>
                </a:extLst>
              </p:cNvPr>
              <p:cNvPicPr/>
              <p:nvPr/>
            </p:nvPicPr>
            <p:blipFill>
              <a:blip r:embed="rId48"/>
              <a:stretch>
                <a:fillRect/>
              </a:stretch>
            </p:blipFill>
            <p:spPr>
              <a:xfrm>
                <a:off x="4579157" y="2616586"/>
                <a:ext cx="154045" cy="140548"/>
              </a:xfrm>
              <a:prstGeom prst="rect">
                <a:avLst/>
              </a:prstGeom>
            </p:spPr>
          </p:pic>
        </mc:Fallback>
      </mc:AlternateContent>
      <p:grpSp>
        <p:nvGrpSpPr>
          <p:cNvPr id="141" name="Group 140">
            <a:extLst>
              <a:ext uri="{FF2B5EF4-FFF2-40B4-BE49-F238E27FC236}">
                <a16:creationId xmlns:a16="http://schemas.microsoft.com/office/drawing/2014/main" id="{D3A1C840-74B1-AC1F-2EAC-718A6148F0B5}"/>
              </a:ext>
            </a:extLst>
          </p:cNvPr>
          <p:cNvGrpSpPr/>
          <p:nvPr/>
        </p:nvGrpSpPr>
        <p:grpSpPr>
          <a:xfrm>
            <a:off x="4740709" y="2637812"/>
            <a:ext cx="135421" cy="109219"/>
            <a:chOff x="566280" y="3532560"/>
            <a:chExt cx="147960" cy="154800"/>
          </a:xfrm>
        </p:grpSpPr>
        <mc:AlternateContent xmlns:mc="http://schemas.openxmlformats.org/markup-compatibility/2006" xmlns:p14="http://schemas.microsoft.com/office/powerpoint/2010/main">
          <mc:Choice Requires="p14">
            <p:contentPart p14:bwMode="auto" r:id="rId60">
              <p14:nvContentPartPr>
                <p14:cNvPr id="142" name="Ink 141">
                  <a:extLst>
                    <a:ext uri="{FF2B5EF4-FFF2-40B4-BE49-F238E27FC236}">
                      <a16:creationId xmlns:a16="http://schemas.microsoft.com/office/drawing/2014/main" id="{A217A43E-5F1A-E784-E4C4-6AA9145BA9F8}"/>
                    </a:ext>
                  </a:extLst>
                </p14:cNvPr>
                <p14:cNvContentPartPr/>
                <p14:nvPr/>
              </p14:nvContentPartPr>
              <p14:xfrm>
                <a:off x="566280" y="3532560"/>
                <a:ext cx="147960" cy="360"/>
              </p14:xfrm>
            </p:contentPart>
          </mc:Choice>
          <mc:Fallback xmlns="">
            <p:pic>
              <p:nvPicPr>
                <p:cNvPr id="142" name="Ink 141">
                  <a:extLst>
                    <a:ext uri="{FF2B5EF4-FFF2-40B4-BE49-F238E27FC236}">
                      <a16:creationId xmlns:a16="http://schemas.microsoft.com/office/drawing/2014/main" id="{A217A43E-5F1A-E784-E4C4-6AA9145BA9F8}"/>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43" name="Ink 142">
                  <a:extLst>
                    <a:ext uri="{FF2B5EF4-FFF2-40B4-BE49-F238E27FC236}">
                      <a16:creationId xmlns:a16="http://schemas.microsoft.com/office/drawing/2014/main" id="{2CC55D7A-BCA1-6051-30F0-85AB30340D5A}"/>
                    </a:ext>
                  </a:extLst>
                </p14:cNvPr>
                <p14:cNvContentPartPr/>
                <p14:nvPr/>
              </p14:nvContentPartPr>
              <p14:xfrm>
                <a:off x="607680" y="3558120"/>
                <a:ext cx="360" cy="115560"/>
              </p14:xfrm>
            </p:contentPart>
          </mc:Choice>
          <mc:Fallback xmlns="">
            <p:pic>
              <p:nvPicPr>
                <p:cNvPr id="143" name="Ink 142">
                  <a:extLst>
                    <a:ext uri="{FF2B5EF4-FFF2-40B4-BE49-F238E27FC236}">
                      <a16:creationId xmlns:a16="http://schemas.microsoft.com/office/drawing/2014/main" id="{2CC55D7A-BCA1-6051-30F0-85AB30340D5A}"/>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4" name="Ink 143">
                  <a:extLst>
                    <a:ext uri="{FF2B5EF4-FFF2-40B4-BE49-F238E27FC236}">
                      <a16:creationId xmlns:a16="http://schemas.microsoft.com/office/drawing/2014/main" id="{C21A3BBB-0396-6D14-9B50-31D781F79D11}"/>
                    </a:ext>
                  </a:extLst>
                </p14:cNvPr>
                <p14:cNvContentPartPr/>
                <p14:nvPr/>
              </p14:nvContentPartPr>
              <p14:xfrm>
                <a:off x="658800" y="3548040"/>
                <a:ext cx="9360" cy="139320"/>
              </p14:xfrm>
            </p:contentPart>
          </mc:Choice>
          <mc:Fallback xmlns="">
            <p:pic>
              <p:nvPicPr>
                <p:cNvPr id="144" name="Ink 143">
                  <a:extLst>
                    <a:ext uri="{FF2B5EF4-FFF2-40B4-BE49-F238E27FC236}">
                      <a16:creationId xmlns:a16="http://schemas.microsoft.com/office/drawing/2014/main" id="{C21A3BBB-0396-6D14-9B50-31D781F79D11}"/>
                    </a:ext>
                  </a:extLst>
                </p:cNvPr>
                <p:cNvPicPr/>
                <p:nvPr/>
              </p:nvPicPr>
              <p:blipFill>
                <a:blip r:embed="rId54"/>
                <a:stretch>
                  <a:fillRect/>
                </a:stretch>
              </p:blipFill>
              <p:spPr>
                <a:xfrm>
                  <a:off x="649440" y="3535282"/>
                  <a:ext cx="28470" cy="164326"/>
                </a:xfrm>
                <a:prstGeom prst="rect">
                  <a:avLst/>
                </a:prstGeom>
              </p:spPr>
            </p:pic>
          </mc:Fallback>
        </mc:AlternateContent>
      </p:grpSp>
      <p:sp>
        <p:nvSpPr>
          <p:cNvPr id="145" name="TextBox 144">
            <a:extLst>
              <a:ext uri="{FF2B5EF4-FFF2-40B4-BE49-F238E27FC236}">
                <a16:creationId xmlns:a16="http://schemas.microsoft.com/office/drawing/2014/main" id="{9BAC9DDD-74E3-6E63-28C9-B5032539FFDB}"/>
              </a:ext>
            </a:extLst>
          </p:cNvPr>
          <p:cNvSpPr txBox="1"/>
          <p:nvPr/>
        </p:nvSpPr>
        <p:spPr>
          <a:xfrm>
            <a:off x="4789657" y="2587592"/>
            <a:ext cx="169075" cy="369332"/>
          </a:xfrm>
          <a:prstGeom prst="rect">
            <a:avLst/>
          </a:prstGeom>
          <a:noFill/>
        </p:spPr>
        <p:txBody>
          <a:bodyPr wrap="none" rtlCol="0">
            <a:spAutoFit/>
          </a:bodyPr>
          <a:lstStyle/>
          <a:p>
            <a:endParaRPr lang="en-US" dirty="0"/>
          </a:p>
        </p:txBody>
      </p:sp>
      <p:grpSp>
        <p:nvGrpSpPr>
          <p:cNvPr id="149" name="Group 148">
            <a:extLst>
              <a:ext uri="{FF2B5EF4-FFF2-40B4-BE49-F238E27FC236}">
                <a16:creationId xmlns:a16="http://schemas.microsoft.com/office/drawing/2014/main" id="{E8A78DB7-00DD-C61E-628D-DD1DE0553892}"/>
              </a:ext>
            </a:extLst>
          </p:cNvPr>
          <p:cNvGrpSpPr/>
          <p:nvPr/>
        </p:nvGrpSpPr>
        <p:grpSpPr>
          <a:xfrm>
            <a:off x="4466569" y="2690892"/>
            <a:ext cx="77101" cy="59944"/>
            <a:chOff x="4993120" y="4066520"/>
            <a:chExt cx="84240" cy="84960"/>
          </a:xfrm>
        </p:grpSpPr>
        <mc:AlternateContent xmlns:mc="http://schemas.openxmlformats.org/markup-compatibility/2006" xmlns:p14="http://schemas.microsoft.com/office/powerpoint/2010/main">
          <mc:Choice Requires="p14">
            <p:contentPart p14:bwMode="auto" r:id="rId63">
              <p14:nvContentPartPr>
                <p14:cNvPr id="146" name="Ink 145">
                  <a:extLst>
                    <a:ext uri="{FF2B5EF4-FFF2-40B4-BE49-F238E27FC236}">
                      <a16:creationId xmlns:a16="http://schemas.microsoft.com/office/drawing/2014/main" id="{9940A811-9FED-300A-75A4-F3547E6B1569}"/>
                    </a:ext>
                  </a:extLst>
                </p14:cNvPr>
                <p14:cNvContentPartPr/>
                <p14:nvPr/>
              </p14:nvContentPartPr>
              <p14:xfrm>
                <a:off x="4993120" y="4101080"/>
                <a:ext cx="84240" cy="360"/>
              </p14:xfrm>
            </p:contentPart>
          </mc:Choice>
          <mc:Fallback xmlns="">
            <p:pic>
              <p:nvPicPr>
                <p:cNvPr id="146" name="Ink 145">
                  <a:extLst>
                    <a:ext uri="{FF2B5EF4-FFF2-40B4-BE49-F238E27FC236}">
                      <a16:creationId xmlns:a16="http://schemas.microsoft.com/office/drawing/2014/main" id="{9940A811-9FED-300A-75A4-F3547E6B1569}"/>
                    </a:ext>
                  </a:extLst>
                </p:cNvPr>
                <p:cNvPicPr/>
                <p:nvPr/>
              </p:nvPicPr>
              <p:blipFill>
                <a:blip r:embed="rId64"/>
                <a:stretch>
                  <a:fillRect/>
                </a:stretch>
              </p:blipFill>
              <p:spPr>
                <a:xfrm>
                  <a:off x="4983279" y="4092440"/>
                  <a:ext cx="10352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7" name="Ink 146">
                  <a:extLst>
                    <a:ext uri="{FF2B5EF4-FFF2-40B4-BE49-F238E27FC236}">
                      <a16:creationId xmlns:a16="http://schemas.microsoft.com/office/drawing/2014/main" id="{E747E1EE-DC20-0850-1BA7-EC5A074A53B3}"/>
                    </a:ext>
                  </a:extLst>
                </p14:cNvPr>
                <p14:cNvContentPartPr/>
                <p14:nvPr/>
              </p14:nvContentPartPr>
              <p14:xfrm>
                <a:off x="5034160" y="4066520"/>
                <a:ext cx="14760" cy="84960"/>
              </p14:xfrm>
            </p:contentPart>
          </mc:Choice>
          <mc:Fallback xmlns="">
            <p:pic>
              <p:nvPicPr>
                <p:cNvPr id="147" name="Ink 146">
                  <a:extLst>
                    <a:ext uri="{FF2B5EF4-FFF2-40B4-BE49-F238E27FC236}">
                      <a16:creationId xmlns:a16="http://schemas.microsoft.com/office/drawing/2014/main" id="{E747E1EE-DC20-0850-1BA7-EC5A074A53B3}"/>
                    </a:ext>
                  </a:extLst>
                </p:cNvPr>
                <p:cNvPicPr/>
                <p:nvPr/>
              </p:nvPicPr>
              <p:blipFill>
                <a:blip r:embed="rId66"/>
                <a:stretch>
                  <a:fillRect/>
                </a:stretch>
              </p:blipFill>
              <p:spPr>
                <a:xfrm>
                  <a:off x="5024449" y="4054310"/>
                  <a:ext cx="33793" cy="109888"/>
                </a:xfrm>
                <a:prstGeom prst="rect">
                  <a:avLst/>
                </a:prstGeom>
              </p:spPr>
            </p:pic>
          </mc:Fallback>
        </mc:AlternateContent>
      </p:grpSp>
      <p:pic>
        <p:nvPicPr>
          <p:cNvPr id="150" name="Picture 149">
            <a:extLst>
              <a:ext uri="{FF2B5EF4-FFF2-40B4-BE49-F238E27FC236}">
                <a16:creationId xmlns:a16="http://schemas.microsoft.com/office/drawing/2014/main" id="{1EFBC2F1-93F9-B463-AEA8-BAB1F6D965D9}"/>
              </a:ext>
            </a:extLst>
          </p:cNvPr>
          <p:cNvPicPr>
            <a:picLocks noChangeAspect="1"/>
          </p:cNvPicPr>
          <p:nvPr/>
        </p:nvPicPr>
        <p:blipFill>
          <a:blip r:embed="rId36"/>
          <a:srcRect l="969" t="30300" r="74417" b="14807"/>
          <a:stretch/>
        </p:blipFill>
        <p:spPr>
          <a:xfrm>
            <a:off x="8615339" y="2800792"/>
            <a:ext cx="3374701" cy="1563942"/>
          </a:xfrm>
          <a:prstGeom prst="rect">
            <a:avLst/>
          </a:prstGeom>
        </p:spPr>
      </p:pic>
      <mc:AlternateContent xmlns:mc="http://schemas.openxmlformats.org/markup-compatibility/2006" xmlns:p14="http://schemas.microsoft.com/office/powerpoint/2010/main">
        <mc:Choice Requires="p14">
          <p:contentPart p14:bwMode="auto" r:id="rId67">
            <p14:nvContentPartPr>
              <p14:cNvPr id="151" name="Ink 150">
                <a:extLst>
                  <a:ext uri="{FF2B5EF4-FFF2-40B4-BE49-F238E27FC236}">
                    <a16:creationId xmlns:a16="http://schemas.microsoft.com/office/drawing/2014/main" id="{89EDD84B-BC13-2259-759A-993ABAAAF822}"/>
                  </a:ext>
                </a:extLst>
              </p14:cNvPr>
              <p14:cNvContentPartPr/>
              <p14:nvPr/>
            </p14:nvContentPartPr>
            <p14:xfrm>
              <a:off x="8071533" y="3381108"/>
              <a:ext cx="326525" cy="45719"/>
            </p14:xfrm>
          </p:contentPart>
        </mc:Choice>
        <mc:Fallback xmlns="">
          <p:pic>
            <p:nvPicPr>
              <p:cNvPr id="151" name="Ink 150">
                <a:extLst>
                  <a:ext uri="{FF2B5EF4-FFF2-40B4-BE49-F238E27FC236}">
                    <a16:creationId xmlns:a16="http://schemas.microsoft.com/office/drawing/2014/main" id="{89EDD84B-BC13-2259-759A-993ABAAAF822}"/>
                  </a:ext>
                </a:extLst>
              </p:cNvPr>
              <p:cNvPicPr/>
              <p:nvPr/>
            </p:nvPicPr>
            <p:blipFill>
              <a:blip r:embed="rId38"/>
              <a:stretch>
                <a:fillRect/>
              </a:stretch>
            </p:blipFill>
            <p:spPr>
              <a:xfrm>
                <a:off x="8062902" y="2238133"/>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52" name="Ink 151">
                <a:extLst>
                  <a:ext uri="{FF2B5EF4-FFF2-40B4-BE49-F238E27FC236}">
                    <a16:creationId xmlns:a16="http://schemas.microsoft.com/office/drawing/2014/main" id="{AFF4909C-B327-803E-8BC2-75789B1743F9}"/>
                  </a:ext>
                </a:extLst>
              </p14:cNvPr>
              <p14:cNvContentPartPr/>
              <p14:nvPr/>
            </p14:nvContentPartPr>
            <p14:xfrm>
              <a:off x="8094927" y="3617268"/>
              <a:ext cx="303132" cy="45719"/>
            </p14:xfrm>
          </p:contentPart>
        </mc:Choice>
        <mc:Fallback xmlns="">
          <p:pic>
            <p:nvPicPr>
              <p:cNvPr id="152" name="Ink 151">
                <a:extLst>
                  <a:ext uri="{FF2B5EF4-FFF2-40B4-BE49-F238E27FC236}">
                    <a16:creationId xmlns:a16="http://schemas.microsoft.com/office/drawing/2014/main" id="{AFF4909C-B327-803E-8BC2-75789B1743F9}"/>
                  </a:ext>
                </a:extLst>
              </p:cNvPr>
              <p:cNvPicPr/>
              <p:nvPr/>
            </p:nvPicPr>
            <p:blipFill>
              <a:blip r:embed="rId40"/>
              <a:stretch>
                <a:fillRect/>
              </a:stretch>
            </p:blipFill>
            <p:spPr>
              <a:xfrm>
                <a:off x="8085937" y="2474293"/>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3" name="Ink 152">
                <a:extLst>
                  <a:ext uri="{FF2B5EF4-FFF2-40B4-BE49-F238E27FC236}">
                    <a16:creationId xmlns:a16="http://schemas.microsoft.com/office/drawing/2014/main" id="{5EDCADAB-7FA9-7E4E-3428-F5A158612A96}"/>
                  </a:ext>
                </a:extLst>
              </p14:cNvPr>
              <p14:cNvContentPartPr/>
              <p14:nvPr/>
            </p14:nvContentPartPr>
            <p14:xfrm>
              <a:off x="9068168" y="2599723"/>
              <a:ext cx="223724" cy="180339"/>
            </p14:xfrm>
          </p:contentPart>
        </mc:Choice>
        <mc:Fallback xmlns="">
          <p:pic>
            <p:nvPicPr>
              <p:cNvPr id="153" name="Ink 152">
                <a:extLst>
                  <a:ext uri="{FF2B5EF4-FFF2-40B4-BE49-F238E27FC236}">
                    <a16:creationId xmlns:a16="http://schemas.microsoft.com/office/drawing/2014/main" id="{5EDCADAB-7FA9-7E4E-3428-F5A158612A96}"/>
                  </a:ext>
                </a:extLst>
              </p:cNvPr>
              <p:cNvPicPr/>
              <p:nvPr/>
            </p:nvPicPr>
            <p:blipFill>
              <a:blip r:embed="rId42"/>
              <a:stretch>
                <a:fillRect/>
              </a:stretch>
            </p:blipFill>
            <p:spPr>
              <a:xfrm>
                <a:off x="9059536" y="2590724"/>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54" name="Ink 153">
                <a:extLst>
                  <a:ext uri="{FF2B5EF4-FFF2-40B4-BE49-F238E27FC236}">
                    <a16:creationId xmlns:a16="http://schemas.microsoft.com/office/drawing/2014/main" id="{96CC0B37-1411-6B92-56C2-44ABE4221163}"/>
                  </a:ext>
                </a:extLst>
              </p14:cNvPr>
              <p14:cNvContentPartPr/>
              <p14:nvPr/>
            </p14:nvContentPartPr>
            <p14:xfrm>
              <a:off x="8806713" y="2610452"/>
              <a:ext cx="182538" cy="133857"/>
            </p14:xfrm>
          </p:contentPart>
        </mc:Choice>
        <mc:Fallback xmlns="">
          <p:pic>
            <p:nvPicPr>
              <p:cNvPr id="154" name="Ink 153">
                <a:extLst>
                  <a:ext uri="{FF2B5EF4-FFF2-40B4-BE49-F238E27FC236}">
                    <a16:creationId xmlns:a16="http://schemas.microsoft.com/office/drawing/2014/main" id="{96CC0B37-1411-6B92-56C2-44ABE4221163}"/>
                  </a:ext>
                </a:extLst>
              </p:cNvPr>
              <p:cNvPicPr/>
              <p:nvPr/>
            </p:nvPicPr>
            <p:blipFill>
              <a:blip r:embed="rId46"/>
              <a:stretch>
                <a:fillRect/>
              </a:stretch>
            </p:blipFill>
            <p:spPr>
              <a:xfrm>
                <a:off x="8798072" y="2601456"/>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65" name="Ink 164">
                <a:extLst>
                  <a:ext uri="{FF2B5EF4-FFF2-40B4-BE49-F238E27FC236}">
                    <a16:creationId xmlns:a16="http://schemas.microsoft.com/office/drawing/2014/main" id="{D4E3D056-43A2-5285-A1D8-25671989F21D}"/>
                  </a:ext>
                </a:extLst>
              </p14:cNvPr>
              <p14:cNvContentPartPr/>
              <p14:nvPr/>
            </p14:nvContentPartPr>
            <p14:xfrm>
              <a:off x="8717707" y="3248867"/>
              <a:ext cx="136409" cy="122935"/>
            </p14:xfrm>
          </p:contentPart>
        </mc:Choice>
        <mc:Fallback xmlns="">
          <p:pic>
            <p:nvPicPr>
              <p:cNvPr id="165" name="Ink 164">
                <a:extLst>
                  <a:ext uri="{FF2B5EF4-FFF2-40B4-BE49-F238E27FC236}">
                    <a16:creationId xmlns:a16="http://schemas.microsoft.com/office/drawing/2014/main" id="{D4E3D056-43A2-5285-A1D8-25671989F21D}"/>
                  </a:ext>
                </a:extLst>
              </p:cNvPr>
              <p:cNvPicPr/>
              <p:nvPr/>
            </p:nvPicPr>
            <p:blipFill>
              <a:blip r:embed="rId48"/>
              <a:stretch>
                <a:fillRect/>
              </a:stretch>
            </p:blipFill>
            <p:spPr>
              <a:xfrm>
                <a:off x="8708709" y="3239881"/>
                <a:ext cx="154045" cy="140548"/>
              </a:xfrm>
              <a:prstGeom prst="rect">
                <a:avLst/>
              </a:prstGeom>
            </p:spPr>
          </p:pic>
        </mc:Fallback>
      </mc:AlternateContent>
      <p:grpSp>
        <p:nvGrpSpPr>
          <p:cNvPr id="166" name="Group 165">
            <a:extLst>
              <a:ext uri="{FF2B5EF4-FFF2-40B4-BE49-F238E27FC236}">
                <a16:creationId xmlns:a16="http://schemas.microsoft.com/office/drawing/2014/main" id="{A977F503-5292-B289-FE2C-01A2CB7682A5}"/>
              </a:ext>
            </a:extLst>
          </p:cNvPr>
          <p:cNvGrpSpPr/>
          <p:nvPr/>
        </p:nvGrpSpPr>
        <p:grpSpPr>
          <a:xfrm>
            <a:off x="8870261" y="3261107"/>
            <a:ext cx="135421" cy="109219"/>
            <a:chOff x="566280" y="3532560"/>
            <a:chExt cx="147960" cy="154800"/>
          </a:xfrm>
        </p:grpSpPr>
        <mc:AlternateContent xmlns:mc="http://schemas.openxmlformats.org/markup-compatibility/2006" xmlns:p14="http://schemas.microsoft.com/office/powerpoint/2010/main">
          <mc:Choice Requires="p14">
            <p:contentPart p14:bwMode="auto" r:id="rId72">
              <p14:nvContentPartPr>
                <p14:cNvPr id="167" name="Ink 166">
                  <a:extLst>
                    <a:ext uri="{FF2B5EF4-FFF2-40B4-BE49-F238E27FC236}">
                      <a16:creationId xmlns:a16="http://schemas.microsoft.com/office/drawing/2014/main" id="{CFA23B6B-5A9D-628F-2984-C596E9ECFA04}"/>
                    </a:ext>
                  </a:extLst>
                </p14:cNvPr>
                <p14:cNvContentPartPr/>
                <p14:nvPr/>
              </p14:nvContentPartPr>
              <p14:xfrm>
                <a:off x="566280" y="3532560"/>
                <a:ext cx="147960" cy="360"/>
              </p14:xfrm>
            </p:contentPart>
          </mc:Choice>
          <mc:Fallback xmlns="">
            <p:pic>
              <p:nvPicPr>
                <p:cNvPr id="167" name="Ink 166">
                  <a:extLst>
                    <a:ext uri="{FF2B5EF4-FFF2-40B4-BE49-F238E27FC236}">
                      <a16:creationId xmlns:a16="http://schemas.microsoft.com/office/drawing/2014/main" id="{CFA23B6B-5A9D-628F-2984-C596E9ECFA04}"/>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68" name="Ink 167">
                  <a:extLst>
                    <a:ext uri="{FF2B5EF4-FFF2-40B4-BE49-F238E27FC236}">
                      <a16:creationId xmlns:a16="http://schemas.microsoft.com/office/drawing/2014/main" id="{437FCBBC-EB3D-FED9-6B73-CF5C774C3DC1}"/>
                    </a:ext>
                  </a:extLst>
                </p14:cNvPr>
                <p14:cNvContentPartPr/>
                <p14:nvPr/>
              </p14:nvContentPartPr>
              <p14:xfrm>
                <a:off x="607680" y="3558120"/>
                <a:ext cx="360" cy="115560"/>
              </p14:xfrm>
            </p:contentPart>
          </mc:Choice>
          <mc:Fallback xmlns="">
            <p:pic>
              <p:nvPicPr>
                <p:cNvPr id="168" name="Ink 167">
                  <a:extLst>
                    <a:ext uri="{FF2B5EF4-FFF2-40B4-BE49-F238E27FC236}">
                      <a16:creationId xmlns:a16="http://schemas.microsoft.com/office/drawing/2014/main" id="{437FCBBC-EB3D-FED9-6B73-CF5C774C3DC1}"/>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69" name="Ink 168">
                  <a:extLst>
                    <a:ext uri="{FF2B5EF4-FFF2-40B4-BE49-F238E27FC236}">
                      <a16:creationId xmlns:a16="http://schemas.microsoft.com/office/drawing/2014/main" id="{92EC4AB9-DD12-3548-C92D-C52A197D619C}"/>
                    </a:ext>
                  </a:extLst>
                </p14:cNvPr>
                <p14:cNvContentPartPr/>
                <p14:nvPr/>
              </p14:nvContentPartPr>
              <p14:xfrm>
                <a:off x="658800" y="3548040"/>
                <a:ext cx="9360" cy="139320"/>
              </p14:xfrm>
            </p:contentPart>
          </mc:Choice>
          <mc:Fallback xmlns="">
            <p:pic>
              <p:nvPicPr>
                <p:cNvPr id="169" name="Ink 168">
                  <a:extLst>
                    <a:ext uri="{FF2B5EF4-FFF2-40B4-BE49-F238E27FC236}">
                      <a16:creationId xmlns:a16="http://schemas.microsoft.com/office/drawing/2014/main" id="{92EC4AB9-DD12-3548-C92D-C52A197D619C}"/>
                    </a:ext>
                  </a:extLst>
                </p:cNvPr>
                <p:cNvPicPr/>
                <p:nvPr/>
              </p:nvPicPr>
              <p:blipFill>
                <a:blip r:embed="rId54"/>
                <a:stretch>
                  <a:fillRect/>
                </a:stretch>
              </p:blipFill>
              <p:spPr>
                <a:xfrm>
                  <a:off x="649440" y="3535282"/>
                  <a:ext cx="28470" cy="164326"/>
                </a:xfrm>
                <a:prstGeom prst="rect">
                  <a:avLst/>
                </a:prstGeom>
              </p:spPr>
            </p:pic>
          </mc:Fallback>
        </mc:AlternateContent>
      </p:grpSp>
      <p:pic>
        <p:nvPicPr>
          <p:cNvPr id="170" name="Picture 169">
            <a:extLst>
              <a:ext uri="{FF2B5EF4-FFF2-40B4-BE49-F238E27FC236}">
                <a16:creationId xmlns:a16="http://schemas.microsoft.com/office/drawing/2014/main" id="{5B4D1D6F-193C-C005-C141-9CD56E9A9B88}"/>
              </a:ext>
            </a:extLst>
          </p:cNvPr>
          <p:cNvPicPr>
            <a:picLocks noChangeAspect="1"/>
          </p:cNvPicPr>
          <p:nvPr/>
        </p:nvPicPr>
        <p:blipFill>
          <a:blip r:embed="rId36"/>
          <a:srcRect l="969" t="30300" r="74417" b="14807"/>
          <a:stretch/>
        </p:blipFill>
        <p:spPr>
          <a:xfrm>
            <a:off x="218093" y="5125238"/>
            <a:ext cx="3374701" cy="1563942"/>
          </a:xfrm>
          <a:prstGeom prst="rect">
            <a:avLst/>
          </a:prstGeom>
        </p:spPr>
      </p:pic>
      <p:pic>
        <p:nvPicPr>
          <p:cNvPr id="171" name="Picture 170">
            <a:extLst>
              <a:ext uri="{FF2B5EF4-FFF2-40B4-BE49-F238E27FC236}">
                <a16:creationId xmlns:a16="http://schemas.microsoft.com/office/drawing/2014/main" id="{82C885BE-13D9-3840-6A23-02800B63EF95}"/>
              </a:ext>
            </a:extLst>
          </p:cNvPr>
          <p:cNvPicPr>
            <a:picLocks noChangeAspect="1"/>
          </p:cNvPicPr>
          <p:nvPr/>
        </p:nvPicPr>
        <p:blipFill>
          <a:blip r:embed="rId36"/>
          <a:srcRect l="969" t="30300" r="74417" b="14807"/>
          <a:stretch/>
        </p:blipFill>
        <p:spPr>
          <a:xfrm>
            <a:off x="4452366" y="5125238"/>
            <a:ext cx="3374701" cy="1563942"/>
          </a:xfrm>
          <a:prstGeom prst="rect">
            <a:avLst/>
          </a:prstGeom>
        </p:spPr>
      </p:pic>
      <mc:AlternateContent xmlns:mc="http://schemas.openxmlformats.org/markup-compatibility/2006" xmlns:p14="http://schemas.microsoft.com/office/powerpoint/2010/main">
        <mc:Choice Requires="p14">
          <p:contentPart p14:bwMode="auto" r:id="rId75">
            <p14:nvContentPartPr>
              <p14:cNvPr id="172" name="Ink 171">
                <a:extLst>
                  <a:ext uri="{FF2B5EF4-FFF2-40B4-BE49-F238E27FC236}">
                    <a16:creationId xmlns:a16="http://schemas.microsoft.com/office/drawing/2014/main" id="{DBD2536E-FF1F-3DCB-E35F-5B77E03E035F}"/>
                  </a:ext>
                </a:extLst>
              </p14:cNvPr>
              <p14:cNvContentPartPr/>
              <p14:nvPr/>
            </p14:nvContentPartPr>
            <p14:xfrm>
              <a:off x="3908559" y="5659834"/>
              <a:ext cx="326525" cy="45719"/>
            </p14:xfrm>
          </p:contentPart>
        </mc:Choice>
        <mc:Fallback xmlns="">
          <p:pic>
            <p:nvPicPr>
              <p:cNvPr id="172" name="Ink 171">
                <a:extLst>
                  <a:ext uri="{FF2B5EF4-FFF2-40B4-BE49-F238E27FC236}">
                    <a16:creationId xmlns:a16="http://schemas.microsoft.com/office/drawing/2014/main" id="{DBD2536E-FF1F-3DCB-E35F-5B77E03E035F}"/>
                  </a:ext>
                </a:extLst>
              </p:cNvPr>
              <p:cNvPicPr/>
              <p:nvPr/>
            </p:nvPicPr>
            <p:blipFill>
              <a:blip r:embed="rId38"/>
              <a:stretch>
                <a:fillRect/>
              </a:stretch>
            </p:blipFill>
            <p:spPr>
              <a:xfrm>
                <a:off x="3899928" y="4516859"/>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73" name="Ink 172">
                <a:extLst>
                  <a:ext uri="{FF2B5EF4-FFF2-40B4-BE49-F238E27FC236}">
                    <a16:creationId xmlns:a16="http://schemas.microsoft.com/office/drawing/2014/main" id="{0A92CDEF-3497-3145-CA8E-E56380748989}"/>
                  </a:ext>
                </a:extLst>
              </p14:cNvPr>
              <p14:cNvContentPartPr/>
              <p14:nvPr/>
            </p14:nvContentPartPr>
            <p14:xfrm>
              <a:off x="3931953" y="5895994"/>
              <a:ext cx="303132" cy="45719"/>
            </p14:xfrm>
          </p:contentPart>
        </mc:Choice>
        <mc:Fallback xmlns="">
          <p:pic>
            <p:nvPicPr>
              <p:cNvPr id="173" name="Ink 172">
                <a:extLst>
                  <a:ext uri="{FF2B5EF4-FFF2-40B4-BE49-F238E27FC236}">
                    <a16:creationId xmlns:a16="http://schemas.microsoft.com/office/drawing/2014/main" id="{0A92CDEF-3497-3145-CA8E-E56380748989}"/>
                  </a:ext>
                </a:extLst>
              </p:cNvPr>
              <p:cNvPicPr/>
              <p:nvPr/>
            </p:nvPicPr>
            <p:blipFill>
              <a:blip r:embed="rId40"/>
              <a:stretch>
                <a:fillRect/>
              </a:stretch>
            </p:blipFill>
            <p:spPr>
              <a:xfrm>
                <a:off x="3922963" y="4753019"/>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74" name="Ink 173">
                <a:extLst>
                  <a:ext uri="{FF2B5EF4-FFF2-40B4-BE49-F238E27FC236}">
                    <a16:creationId xmlns:a16="http://schemas.microsoft.com/office/drawing/2014/main" id="{635210BE-5FA7-6A8F-00BF-C990F9856E91}"/>
                  </a:ext>
                </a:extLst>
              </p14:cNvPr>
              <p14:cNvContentPartPr/>
              <p14:nvPr/>
            </p14:nvContentPartPr>
            <p14:xfrm>
              <a:off x="675158" y="4929749"/>
              <a:ext cx="223724" cy="180339"/>
            </p14:xfrm>
          </p:contentPart>
        </mc:Choice>
        <mc:Fallback xmlns="">
          <p:pic>
            <p:nvPicPr>
              <p:cNvPr id="174" name="Ink 173">
                <a:extLst>
                  <a:ext uri="{FF2B5EF4-FFF2-40B4-BE49-F238E27FC236}">
                    <a16:creationId xmlns:a16="http://schemas.microsoft.com/office/drawing/2014/main" id="{635210BE-5FA7-6A8F-00BF-C990F9856E91}"/>
                  </a:ext>
                </a:extLst>
              </p:cNvPr>
              <p:cNvPicPr/>
              <p:nvPr/>
            </p:nvPicPr>
            <p:blipFill>
              <a:blip r:embed="rId42"/>
              <a:stretch>
                <a:fillRect/>
              </a:stretch>
            </p:blipFill>
            <p:spPr>
              <a:xfrm>
                <a:off x="666526" y="4920750"/>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75" name="Ink 174">
                <a:extLst>
                  <a:ext uri="{FF2B5EF4-FFF2-40B4-BE49-F238E27FC236}">
                    <a16:creationId xmlns:a16="http://schemas.microsoft.com/office/drawing/2014/main" id="{92E2B6B6-5E61-37DC-7653-6089EB2A29E2}"/>
                  </a:ext>
                </a:extLst>
              </p14:cNvPr>
              <p14:cNvContentPartPr/>
              <p14:nvPr/>
            </p14:nvContentPartPr>
            <p14:xfrm>
              <a:off x="401022" y="4966829"/>
              <a:ext cx="182538" cy="133857"/>
            </p14:xfrm>
          </p:contentPart>
        </mc:Choice>
        <mc:Fallback xmlns="">
          <p:pic>
            <p:nvPicPr>
              <p:cNvPr id="175" name="Ink 174">
                <a:extLst>
                  <a:ext uri="{FF2B5EF4-FFF2-40B4-BE49-F238E27FC236}">
                    <a16:creationId xmlns:a16="http://schemas.microsoft.com/office/drawing/2014/main" id="{92E2B6B6-5E61-37DC-7653-6089EB2A29E2}"/>
                  </a:ext>
                </a:extLst>
              </p:cNvPr>
              <p:cNvPicPr/>
              <p:nvPr/>
            </p:nvPicPr>
            <p:blipFill>
              <a:blip r:embed="rId46"/>
              <a:stretch>
                <a:fillRect/>
              </a:stretch>
            </p:blipFill>
            <p:spPr>
              <a:xfrm>
                <a:off x="392381" y="4957833"/>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6" name="Ink 175">
                <a:extLst>
                  <a:ext uri="{FF2B5EF4-FFF2-40B4-BE49-F238E27FC236}">
                    <a16:creationId xmlns:a16="http://schemas.microsoft.com/office/drawing/2014/main" id="{1AD9E0A5-A452-7885-CF51-9A022229CE14}"/>
                  </a:ext>
                </a:extLst>
              </p14:cNvPr>
              <p14:cNvContentPartPr/>
              <p14:nvPr/>
            </p14:nvContentPartPr>
            <p14:xfrm>
              <a:off x="4905194" y="4901309"/>
              <a:ext cx="223724" cy="180339"/>
            </p14:xfrm>
          </p:contentPart>
        </mc:Choice>
        <mc:Fallback xmlns="">
          <p:pic>
            <p:nvPicPr>
              <p:cNvPr id="176" name="Ink 175">
                <a:extLst>
                  <a:ext uri="{FF2B5EF4-FFF2-40B4-BE49-F238E27FC236}">
                    <a16:creationId xmlns:a16="http://schemas.microsoft.com/office/drawing/2014/main" id="{1AD9E0A5-A452-7885-CF51-9A022229CE14}"/>
                  </a:ext>
                </a:extLst>
              </p:cNvPr>
              <p:cNvPicPr/>
              <p:nvPr/>
            </p:nvPicPr>
            <p:blipFill>
              <a:blip r:embed="rId42"/>
              <a:stretch>
                <a:fillRect/>
              </a:stretch>
            </p:blipFill>
            <p:spPr>
              <a:xfrm>
                <a:off x="4896562" y="4892310"/>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77" name="Ink 176">
                <a:extLst>
                  <a:ext uri="{FF2B5EF4-FFF2-40B4-BE49-F238E27FC236}">
                    <a16:creationId xmlns:a16="http://schemas.microsoft.com/office/drawing/2014/main" id="{A13DCAD6-9CBE-D3C2-6690-C078C55E372E}"/>
                  </a:ext>
                </a:extLst>
              </p14:cNvPr>
              <p14:cNvContentPartPr/>
              <p14:nvPr/>
            </p14:nvContentPartPr>
            <p14:xfrm>
              <a:off x="4648825" y="4901309"/>
              <a:ext cx="182538" cy="133857"/>
            </p14:xfrm>
          </p:contentPart>
        </mc:Choice>
        <mc:Fallback xmlns="">
          <p:pic>
            <p:nvPicPr>
              <p:cNvPr id="177" name="Ink 176">
                <a:extLst>
                  <a:ext uri="{FF2B5EF4-FFF2-40B4-BE49-F238E27FC236}">
                    <a16:creationId xmlns:a16="http://schemas.microsoft.com/office/drawing/2014/main" id="{A13DCAD6-9CBE-D3C2-6690-C078C55E372E}"/>
                  </a:ext>
                </a:extLst>
              </p:cNvPr>
              <p:cNvPicPr/>
              <p:nvPr/>
            </p:nvPicPr>
            <p:blipFill>
              <a:blip r:embed="rId46"/>
              <a:stretch>
                <a:fillRect/>
              </a:stretch>
            </p:blipFill>
            <p:spPr>
              <a:xfrm>
                <a:off x="4640184" y="4892313"/>
                <a:ext cx="200180" cy="151489"/>
              </a:xfrm>
              <a:prstGeom prst="rect">
                <a:avLst/>
              </a:prstGeom>
            </p:spPr>
          </p:pic>
        </mc:Fallback>
      </mc:AlternateContent>
      <p:sp>
        <p:nvSpPr>
          <p:cNvPr id="183" name="TextBox 182">
            <a:extLst>
              <a:ext uri="{FF2B5EF4-FFF2-40B4-BE49-F238E27FC236}">
                <a16:creationId xmlns:a16="http://schemas.microsoft.com/office/drawing/2014/main" id="{44B7D9C6-99A6-4B52-4796-5DBE86901F45}"/>
              </a:ext>
            </a:extLst>
          </p:cNvPr>
          <p:cNvSpPr txBox="1"/>
          <p:nvPr/>
        </p:nvSpPr>
        <p:spPr>
          <a:xfrm>
            <a:off x="4789657" y="4851909"/>
            <a:ext cx="169075" cy="369332"/>
          </a:xfrm>
          <a:prstGeom prst="rect">
            <a:avLst/>
          </a:prstGeom>
          <a:noFill/>
        </p:spPr>
        <p:txBody>
          <a:bodyPr wrap="none" rtlCol="0">
            <a:spAutoFit/>
          </a:bodyPr>
          <a:lstStyle/>
          <a:p>
            <a:endParaRPr lang="en-US" dirty="0"/>
          </a:p>
        </p:txBody>
      </p:sp>
      <p:pic>
        <p:nvPicPr>
          <p:cNvPr id="187" name="Picture 186">
            <a:extLst>
              <a:ext uri="{FF2B5EF4-FFF2-40B4-BE49-F238E27FC236}">
                <a16:creationId xmlns:a16="http://schemas.microsoft.com/office/drawing/2014/main" id="{093015BD-6E24-53EE-D315-3CB37C137BAC}"/>
              </a:ext>
            </a:extLst>
          </p:cNvPr>
          <p:cNvPicPr>
            <a:picLocks noChangeAspect="1"/>
          </p:cNvPicPr>
          <p:nvPr/>
        </p:nvPicPr>
        <p:blipFill>
          <a:blip r:embed="rId36"/>
          <a:srcRect l="969" t="30300" r="74417" b="14807"/>
          <a:stretch/>
        </p:blipFill>
        <p:spPr>
          <a:xfrm>
            <a:off x="8615339" y="5110829"/>
            <a:ext cx="3374701" cy="1563942"/>
          </a:xfrm>
          <a:prstGeom prst="rect">
            <a:avLst/>
          </a:prstGeom>
        </p:spPr>
      </p:pic>
      <mc:AlternateContent xmlns:mc="http://schemas.openxmlformats.org/markup-compatibility/2006" xmlns:p14="http://schemas.microsoft.com/office/powerpoint/2010/main">
        <mc:Choice Requires="p14">
          <p:contentPart p14:bwMode="auto" r:id="rId81">
            <p14:nvContentPartPr>
              <p14:cNvPr id="188" name="Ink 187">
                <a:extLst>
                  <a:ext uri="{FF2B5EF4-FFF2-40B4-BE49-F238E27FC236}">
                    <a16:creationId xmlns:a16="http://schemas.microsoft.com/office/drawing/2014/main" id="{3200022D-B7B2-4008-7F5F-2488A16F790C}"/>
                  </a:ext>
                </a:extLst>
              </p14:cNvPr>
              <p14:cNvContentPartPr/>
              <p14:nvPr/>
            </p14:nvContentPartPr>
            <p14:xfrm>
              <a:off x="8071533" y="5645425"/>
              <a:ext cx="326525" cy="45719"/>
            </p14:xfrm>
          </p:contentPart>
        </mc:Choice>
        <mc:Fallback xmlns="">
          <p:pic>
            <p:nvPicPr>
              <p:cNvPr id="188" name="Ink 187">
                <a:extLst>
                  <a:ext uri="{FF2B5EF4-FFF2-40B4-BE49-F238E27FC236}">
                    <a16:creationId xmlns:a16="http://schemas.microsoft.com/office/drawing/2014/main" id="{3200022D-B7B2-4008-7F5F-2488A16F790C}"/>
                  </a:ext>
                </a:extLst>
              </p:cNvPr>
              <p:cNvPicPr/>
              <p:nvPr/>
            </p:nvPicPr>
            <p:blipFill>
              <a:blip r:embed="rId38"/>
              <a:stretch>
                <a:fillRect/>
              </a:stretch>
            </p:blipFill>
            <p:spPr>
              <a:xfrm>
                <a:off x="8062902" y="4502450"/>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89" name="Ink 188">
                <a:extLst>
                  <a:ext uri="{FF2B5EF4-FFF2-40B4-BE49-F238E27FC236}">
                    <a16:creationId xmlns:a16="http://schemas.microsoft.com/office/drawing/2014/main" id="{F4B968D9-A955-E1B4-6F0E-EDD737D186AC}"/>
                  </a:ext>
                </a:extLst>
              </p14:cNvPr>
              <p14:cNvContentPartPr/>
              <p14:nvPr/>
            </p14:nvContentPartPr>
            <p14:xfrm>
              <a:off x="8094927" y="5881585"/>
              <a:ext cx="303132" cy="45719"/>
            </p14:xfrm>
          </p:contentPart>
        </mc:Choice>
        <mc:Fallback xmlns="">
          <p:pic>
            <p:nvPicPr>
              <p:cNvPr id="189" name="Ink 188">
                <a:extLst>
                  <a:ext uri="{FF2B5EF4-FFF2-40B4-BE49-F238E27FC236}">
                    <a16:creationId xmlns:a16="http://schemas.microsoft.com/office/drawing/2014/main" id="{F4B968D9-A955-E1B4-6F0E-EDD737D186AC}"/>
                  </a:ext>
                </a:extLst>
              </p:cNvPr>
              <p:cNvPicPr/>
              <p:nvPr/>
            </p:nvPicPr>
            <p:blipFill>
              <a:blip r:embed="rId40"/>
              <a:stretch>
                <a:fillRect/>
              </a:stretch>
            </p:blipFill>
            <p:spPr>
              <a:xfrm>
                <a:off x="8085937" y="4738610"/>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90" name="Ink 189">
                <a:extLst>
                  <a:ext uri="{FF2B5EF4-FFF2-40B4-BE49-F238E27FC236}">
                    <a16:creationId xmlns:a16="http://schemas.microsoft.com/office/drawing/2014/main" id="{3C916008-5E05-36F6-4733-53E50ABF15F7}"/>
                  </a:ext>
                </a:extLst>
              </p14:cNvPr>
              <p14:cNvContentPartPr/>
              <p14:nvPr/>
            </p14:nvContentPartPr>
            <p14:xfrm>
              <a:off x="8806713" y="4897629"/>
              <a:ext cx="182538" cy="133857"/>
            </p14:xfrm>
          </p:contentPart>
        </mc:Choice>
        <mc:Fallback xmlns="">
          <p:pic>
            <p:nvPicPr>
              <p:cNvPr id="190" name="Ink 189">
                <a:extLst>
                  <a:ext uri="{FF2B5EF4-FFF2-40B4-BE49-F238E27FC236}">
                    <a16:creationId xmlns:a16="http://schemas.microsoft.com/office/drawing/2014/main" id="{3C916008-5E05-36F6-4733-53E50ABF15F7}"/>
                  </a:ext>
                </a:extLst>
              </p:cNvPr>
              <p:cNvPicPr/>
              <p:nvPr/>
            </p:nvPicPr>
            <p:blipFill>
              <a:blip r:embed="rId46"/>
              <a:stretch>
                <a:fillRect/>
              </a:stretch>
            </p:blipFill>
            <p:spPr>
              <a:xfrm>
                <a:off x="8798072" y="4888633"/>
                <a:ext cx="200180" cy="151489"/>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96" name="Ink 195">
                <a:extLst>
                  <a:ext uri="{FF2B5EF4-FFF2-40B4-BE49-F238E27FC236}">
                    <a16:creationId xmlns:a16="http://schemas.microsoft.com/office/drawing/2014/main" id="{81A5AC9E-C2FE-3F60-CF67-C396EA34B7CF}"/>
                  </a:ext>
                </a:extLst>
              </p14:cNvPr>
              <p14:cNvContentPartPr/>
              <p14:nvPr/>
            </p14:nvContentPartPr>
            <p14:xfrm>
              <a:off x="92874" y="5535136"/>
              <a:ext cx="326525" cy="45719"/>
            </p14:xfrm>
          </p:contentPart>
        </mc:Choice>
        <mc:Fallback xmlns="">
          <p:pic>
            <p:nvPicPr>
              <p:cNvPr id="196" name="Ink 195">
                <a:extLst>
                  <a:ext uri="{FF2B5EF4-FFF2-40B4-BE49-F238E27FC236}">
                    <a16:creationId xmlns:a16="http://schemas.microsoft.com/office/drawing/2014/main" id="{81A5AC9E-C2FE-3F60-CF67-C396EA34B7CF}"/>
                  </a:ext>
                </a:extLst>
              </p:cNvPr>
              <p:cNvPicPr/>
              <p:nvPr/>
            </p:nvPicPr>
            <p:blipFill>
              <a:blip r:embed="rId38"/>
              <a:stretch>
                <a:fillRect/>
              </a:stretch>
            </p:blipFill>
            <p:spPr>
              <a:xfrm>
                <a:off x="84243" y="4392161"/>
                <a:ext cx="344146"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97" name="Ink 196">
                <a:extLst>
                  <a:ext uri="{FF2B5EF4-FFF2-40B4-BE49-F238E27FC236}">
                    <a16:creationId xmlns:a16="http://schemas.microsoft.com/office/drawing/2014/main" id="{DFBD4724-8A7D-EBE9-8BF1-AE5C94CE6B58}"/>
                  </a:ext>
                </a:extLst>
              </p14:cNvPr>
              <p14:cNvContentPartPr/>
              <p14:nvPr/>
            </p14:nvContentPartPr>
            <p14:xfrm>
              <a:off x="116268" y="5771296"/>
              <a:ext cx="303132" cy="45719"/>
            </p14:xfrm>
          </p:contentPart>
        </mc:Choice>
        <mc:Fallback xmlns="">
          <p:pic>
            <p:nvPicPr>
              <p:cNvPr id="197" name="Ink 196">
                <a:extLst>
                  <a:ext uri="{FF2B5EF4-FFF2-40B4-BE49-F238E27FC236}">
                    <a16:creationId xmlns:a16="http://schemas.microsoft.com/office/drawing/2014/main" id="{DFBD4724-8A7D-EBE9-8BF1-AE5C94CE6B58}"/>
                  </a:ext>
                </a:extLst>
              </p:cNvPr>
              <p:cNvPicPr/>
              <p:nvPr/>
            </p:nvPicPr>
            <p:blipFill>
              <a:blip r:embed="rId40"/>
              <a:stretch>
                <a:fillRect/>
              </a:stretch>
            </p:blipFill>
            <p:spPr>
              <a:xfrm>
                <a:off x="107278" y="4628321"/>
                <a:ext cx="320752"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98" name="Ink 197">
                <a:extLst>
                  <a:ext uri="{FF2B5EF4-FFF2-40B4-BE49-F238E27FC236}">
                    <a16:creationId xmlns:a16="http://schemas.microsoft.com/office/drawing/2014/main" id="{2580A8D9-E078-371A-F02D-A695006CBD57}"/>
                  </a:ext>
                </a:extLst>
              </p14:cNvPr>
              <p14:cNvContentPartPr/>
              <p14:nvPr/>
            </p14:nvContentPartPr>
            <p14:xfrm>
              <a:off x="1704840" y="5504777"/>
              <a:ext cx="205560" cy="237240"/>
            </p14:xfrm>
          </p:contentPart>
        </mc:Choice>
        <mc:Fallback xmlns="">
          <p:pic>
            <p:nvPicPr>
              <p:cNvPr id="198" name="Ink 197">
                <a:extLst>
                  <a:ext uri="{FF2B5EF4-FFF2-40B4-BE49-F238E27FC236}">
                    <a16:creationId xmlns:a16="http://schemas.microsoft.com/office/drawing/2014/main" id="{2580A8D9-E078-371A-F02D-A695006CBD57}"/>
                  </a:ext>
                </a:extLst>
              </p:cNvPr>
              <p:cNvPicPr/>
              <p:nvPr/>
            </p:nvPicPr>
            <p:blipFill>
              <a:blip r:embed="rId87"/>
              <a:stretch>
                <a:fillRect/>
              </a:stretch>
            </p:blipFill>
            <p:spPr>
              <a:xfrm>
                <a:off x="1696200" y="5495777"/>
                <a:ext cx="223200" cy="254880"/>
              </a:xfrm>
              <a:prstGeom prst="rect">
                <a:avLst/>
              </a:prstGeom>
            </p:spPr>
          </p:pic>
        </mc:Fallback>
      </mc:AlternateContent>
      <p:grpSp>
        <p:nvGrpSpPr>
          <p:cNvPr id="206" name="Group 205">
            <a:extLst>
              <a:ext uri="{FF2B5EF4-FFF2-40B4-BE49-F238E27FC236}">
                <a16:creationId xmlns:a16="http://schemas.microsoft.com/office/drawing/2014/main" id="{6C29887E-28F2-969E-5789-9B84128E06CB}"/>
              </a:ext>
            </a:extLst>
          </p:cNvPr>
          <p:cNvGrpSpPr/>
          <p:nvPr/>
        </p:nvGrpSpPr>
        <p:grpSpPr>
          <a:xfrm>
            <a:off x="1759566" y="5521528"/>
            <a:ext cx="112320" cy="221400"/>
            <a:chOff x="1759566" y="5521528"/>
            <a:chExt cx="112320" cy="221400"/>
          </a:xfrm>
        </p:grpSpPr>
        <mc:AlternateContent xmlns:mc="http://schemas.openxmlformats.org/markup-compatibility/2006" xmlns:p14="http://schemas.microsoft.com/office/powerpoint/2010/main">
          <mc:Choice Requires="p14">
            <p:contentPart p14:bwMode="auto" r:id="rId88">
              <p14:nvContentPartPr>
                <p14:cNvPr id="203" name="Ink 202">
                  <a:extLst>
                    <a:ext uri="{FF2B5EF4-FFF2-40B4-BE49-F238E27FC236}">
                      <a16:creationId xmlns:a16="http://schemas.microsoft.com/office/drawing/2014/main" id="{CDF69D6E-369B-48E2-FBC0-782AC10FB38F}"/>
                    </a:ext>
                  </a:extLst>
                </p14:cNvPr>
                <p14:cNvContentPartPr/>
                <p14:nvPr/>
              </p14:nvContentPartPr>
              <p14:xfrm>
                <a:off x="1762086" y="5521528"/>
                <a:ext cx="109800" cy="221400"/>
              </p14:xfrm>
            </p:contentPart>
          </mc:Choice>
          <mc:Fallback xmlns="">
            <p:pic>
              <p:nvPicPr>
                <p:cNvPr id="203" name="Ink 202">
                  <a:extLst>
                    <a:ext uri="{FF2B5EF4-FFF2-40B4-BE49-F238E27FC236}">
                      <a16:creationId xmlns:a16="http://schemas.microsoft.com/office/drawing/2014/main" id="{CDF69D6E-369B-48E2-FBC0-782AC10FB38F}"/>
                    </a:ext>
                  </a:extLst>
                </p:cNvPr>
                <p:cNvPicPr/>
                <p:nvPr/>
              </p:nvPicPr>
              <p:blipFill>
                <a:blip r:embed="rId89"/>
                <a:stretch>
                  <a:fillRect/>
                </a:stretch>
              </p:blipFill>
              <p:spPr>
                <a:xfrm>
                  <a:off x="1753086" y="5512888"/>
                  <a:ext cx="1274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04" name="Ink 203">
                  <a:extLst>
                    <a:ext uri="{FF2B5EF4-FFF2-40B4-BE49-F238E27FC236}">
                      <a16:creationId xmlns:a16="http://schemas.microsoft.com/office/drawing/2014/main" id="{F6944502-6962-3FBB-36FD-290DC9142BB9}"/>
                    </a:ext>
                  </a:extLst>
                </p14:cNvPr>
                <p14:cNvContentPartPr/>
                <p14:nvPr/>
              </p14:nvContentPartPr>
              <p14:xfrm>
                <a:off x="1759566" y="5540968"/>
                <a:ext cx="108720" cy="92880"/>
              </p14:xfrm>
            </p:contentPart>
          </mc:Choice>
          <mc:Fallback xmlns="">
            <p:pic>
              <p:nvPicPr>
                <p:cNvPr id="204" name="Ink 203">
                  <a:extLst>
                    <a:ext uri="{FF2B5EF4-FFF2-40B4-BE49-F238E27FC236}">
                      <a16:creationId xmlns:a16="http://schemas.microsoft.com/office/drawing/2014/main" id="{F6944502-6962-3FBB-36FD-290DC9142BB9}"/>
                    </a:ext>
                  </a:extLst>
                </p:cNvPr>
                <p:cNvPicPr/>
                <p:nvPr/>
              </p:nvPicPr>
              <p:blipFill>
                <a:blip r:embed="rId91"/>
                <a:stretch>
                  <a:fillRect/>
                </a:stretch>
              </p:blipFill>
              <p:spPr>
                <a:xfrm>
                  <a:off x="1750566" y="5532328"/>
                  <a:ext cx="126360" cy="110520"/>
                </a:xfrm>
                <a:prstGeom prst="rect">
                  <a:avLst/>
                </a:prstGeom>
              </p:spPr>
            </p:pic>
          </mc:Fallback>
        </mc:AlternateContent>
      </p:grpSp>
      <p:grpSp>
        <p:nvGrpSpPr>
          <p:cNvPr id="213" name="Group 212">
            <a:extLst>
              <a:ext uri="{FF2B5EF4-FFF2-40B4-BE49-F238E27FC236}">
                <a16:creationId xmlns:a16="http://schemas.microsoft.com/office/drawing/2014/main" id="{1124AC00-6B7C-DDCA-E029-F9B241170CF4}"/>
              </a:ext>
            </a:extLst>
          </p:cNvPr>
          <p:cNvGrpSpPr/>
          <p:nvPr/>
        </p:nvGrpSpPr>
        <p:grpSpPr>
          <a:xfrm>
            <a:off x="6196206" y="5014288"/>
            <a:ext cx="178920" cy="189720"/>
            <a:chOff x="6196206" y="5014288"/>
            <a:chExt cx="178920" cy="189720"/>
          </a:xfrm>
        </p:grpSpPr>
        <mc:AlternateContent xmlns:mc="http://schemas.openxmlformats.org/markup-compatibility/2006" xmlns:p14="http://schemas.microsoft.com/office/powerpoint/2010/main">
          <mc:Choice Requires="p14">
            <p:contentPart p14:bwMode="auto" r:id="rId92">
              <p14:nvContentPartPr>
                <p14:cNvPr id="207" name="Ink 206">
                  <a:extLst>
                    <a:ext uri="{FF2B5EF4-FFF2-40B4-BE49-F238E27FC236}">
                      <a16:creationId xmlns:a16="http://schemas.microsoft.com/office/drawing/2014/main" id="{B6831E54-B98A-1BA3-9BFA-264267519D73}"/>
                    </a:ext>
                  </a:extLst>
                </p14:cNvPr>
                <p14:cNvContentPartPr/>
                <p14:nvPr/>
              </p14:nvContentPartPr>
              <p14:xfrm>
                <a:off x="6196206" y="5014288"/>
                <a:ext cx="168120" cy="189720"/>
              </p14:xfrm>
            </p:contentPart>
          </mc:Choice>
          <mc:Fallback xmlns="">
            <p:pic>
              <p:nvPicPr>
                <p:cNvPr id="207" name="Ink 206">
                  <a:extLst>
                    <a:ext uri="{FF2B5EF4-FFF2-40B4-BE49-F238E27FC236}">
                      <a16:creationId xmlns:a16="http://schemas.microsoft.com/office/drawing/2014/main" id="{B6831E54-B98A-1BA3-9BFA-264267519D73}"/>
                    </a:ext>
                  </a:extLst>
                </p:cNvPr>
                <p:cNvPicPr/>
                <p:nvPr/>
              </p:nvPicPr>
              <p:blipFill>
                <a:blip r:embed="rId93"/>
                <a:stretch>
                  <a:fillRect/>
                </a:stretch>
              </p:blipFill>
              <p:spPr>
                <a:xfrm>
                  <a:off x="6187566" y="5005288"/>
                  <a:ext cx="1857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08" name="Ink 207">
                  <a:extLst>
                    <a:ext uri="{FF2B5EF4-FFF2-40B4-BE49-F238E27FC236}">
                      <a16:creationId xmlns:a16="http://schemas.microsoft.com/office/drawing/2014/main" id="{CF729EF5-8FA6-3306-C9B9-8A2A56A10B3A}"/>
                    </a:ext>
                  </a:extLst>
                </p14:cNvPr>
                <p14:cNvContentPartPr/>
                <p14:nvPr/>
              </p14:nvContentPartPr>
              <p14:xfrm>
                <a:off x="6263166" y="5050648"/>
                <a:ext cx="94320" cy="63360"/>
              </p14:xfrm>
            </p:contentPart>
          </mc:Choice>
          <mc:Fallback xmlns="">
            <p:pic>
              <p:nvPicPr>
                <p:cNvPr id="208" name="Ink 207">
                  <a:extLst>
                    <a:ext uri="{FF2B5EF4-FFF2-40B4-BE49-F238E27FC236}">
                      <a16:creationId xmlns:a16="http://schemas.microsoft.com/office/drawing/2014/main" id="{CF729EF5-8FA6-3306-C9B9-8A2A56A10B3A}"/>
                    </a:ext>
                  </a:extLst>
                </p:cNvPr>
                <p:cNvPicPr/>
                <p:nvPr/>
              </p:nvPicPr>
              <p:blipFill>
                <a:blip r:embed="rId95"/>
                <a:stretch>
                  <a:fillRect/>
                </a:stretch>
              </p:blipFill>
              <p:spPr>
                <a:xfrm>
                  <a:off x="6254526" y="5042008"/>
                  <a:ext cx="1119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11" name="Ink 210">
                  <a:extLst>
                    <a:ext uri="{FF2B5EF4-FFF2-40B4-BE49-F238E27FC236}">
                      <a16:creationId xmlns:a16="http://schemas.microsoft.com/office/drawing/2014/main" id="{C4472098-7ACD-7E3A-F203-AB6F3179ACBF}"/>
                    </a:ext>
                  </a:extLst>
                </p14:cNvPr>
                <p14:cNvContentPartPr/>
                <p14:nvPr/>
              </p14:nvContentPartPr>
              <p14:xfrm>
                <a:off x="6232926" y="5060368"/>
                <a:ext cx="142200" cy="124920"/>
              </p14:xfrm>
            </p:contentPart>
          </mc:Choice>
          <mc:Fallback xmlns="">
            <p:pic>
              <p:nvPicPr>
                <p:cNvPr id="211" name="Ink 210">
                  <a:extLst>
                    <a:ext uri="{FF2B5EF4-FFF2-40B4-BE49-F238E27FC236}">
                      <a16:creationId xmlns:a16="http://schemas.microsoft.com/office/drawing/2014/main" id="{C4472098-7ACD-7E3A-F203-AB6F3179ACBF}"/>
                    </a:ext>
                  </a:extLst>
                </p:cNvPr>
                <p:cNvPicPr/>
                <p:nvPr/>
              </p:nvPicPr>
              <p:blipFill>
                <a:blip r:embed="rId97"/>
                <a:stretch>
                  <a:fillRect/>
                </a:stretch>
              </p:blipFill>
              <p:spPr>
                <a:xfrm>
                  <a:off x="6223926" y="5051728"/>
                  <a:ext cx="159840" cy="142560"/>
                </a:xfrm>
                <a:prstGeom prst="rect">
                  <a:avLst/>
                </a:prstGeom>
              </p:spPr>
            </p:pic>
          </mc:Fallback>
        </mc:AlternateContent>
      </p:grpSp>
      <p:grpSp>
        <p:nvGrpSpPr>
          <p:cNvPr id="224" name="Group 223">
            <a:extLst>
              <a:ext uri="{FF2B5EF4-FFF2-40B4-BE49-F238E27FC236}">
                <a16:creationId xmlns:a16="http://schemas.microsoft.com/office/drawing/2014/main" id="{15274EC6-2052-90F8-03BB-919690121576}"/>
              </a:ext>
            </a:extLst>
          </p:cNvPr>
          <p:cNvGrpSpPr/>
          <p:nvPr/>
        </p:nvGrpSpPr>
        <p:grpSpPr>
          <a:xfrm>
            <a:off x="1665767" y="5316328"/>
            <a:ext cx="274680" cy="120240"/>
            <a:chOff x="1665767" y="5316328"/>
            <a:chExt cx="274680" cy="120240"/>
          </a:xfrm>
        </p:grpSpPr>
        <mc:AlternateContent xmlns:mc="http://schemas.openxmlformats.org/markup-compatibility/2006" xmlns:p14="http://schemas.microsoft.com/office/powerpoint/2010/main">
          <mc:Choice Requires="p14">
            <p:contentPart p14:bwMode="auto" r:id="rId98">
              <p14:nvContentPartPr>
                <p14:cNvPr id="215" name="Ink 214">
                  <a:extLst>
                    <a:ext uri="{FF2B5EF4-FFF2-40B4-BE49-F238E27FC236}">
                      <a16:creationId xmlns:a16="http://schemas.microsoft.com/office/drawing/2014/main" id="{195454EA-BF6B-FE33-4957-7D7E79CB5572}"/>
                    </a:ext>
                  </a:extLst>
                </p14:cNvPr>
                <p14:cNvContentPartPr/>
                <p14:nvPr/>
              </p14:nvContentPartPr>
              <p14:xfrm>
                <a:off x="1665767" y="5316328"/>
                <a:ext cx="116640" cy="119880"/>
              </p14:xfrm>
            </p:contentPart>
          </mc:Choice>
          <mc:Fallback xmlns="">
            <p:pic>
              <p:nvPicPr>
                <p:cNvPr id="215" name="Ink 214">
                  <a:extLst>
                    <a:ext uri="{FF2B5EF4-FFF2-40B4-BE49-F238E27FC236}">
                      <a16:creationId xmlns:a16="http://schemas.microsoft.com/office/drawing/2014/main" id="{195454EA-BF6B-FE33-4957-7D7E79CB5572}"/>
                    </a:ext>
                  </a:extLst>
                </p:cNvPr>
                <p:cNvPicPr/>
                <p:nvPr/>
              </p:nvPicPr>
              <p:blipFill>
                <a:blip r:embed="rId99"/>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16" name="Ink 215">
                  <a:extLst>
                    <a:ext uri="{FF2B5EF4-FFF2-40B4-BE49-F238E27FC236}">
                      <a16:creationId xmlns:a16="http://schemas.microsoft.com/office/drawing/2014/main" id="{966CBEB2-AA78-AB12-557E-31769C620FE7}"/>
                    </a:ext>
                  </a:extLst>
                </p14:cNvPr>
                <p14:cNvContentPartPr/>
                <p14:nvPr/>
              </p14:nvContentPartPr>
              <p14:xfrm>
                <a:off x="1787807" y="5318488"/>
                <a:ext cx="152640" cy="11880"/>
              </p14:xfrm>
            </p:contentPart>
          </mc:Choice>
          <mc:Fallback xmlns="">
            <p:pic>
              <p:nvPicPr>
                <p:cNvPr id="216" name="Ink 215">
                  <a:extLst>
                    <a:ext uri="{FF2B5EF4-FFF2-40B4-BE49-F238E27FC236}">
                      <a16:creationId xmlns:a16="http://schemas.microsoft.com/office/drawing/2014/main" id="{966CBEB2-AA78-AB12-557E-31769C620FE7}"/>
                    </a:ext>
                  </a:extLst>
                </p:cNvPr>
                <p:cNvPicPr/>
                <p:nvPr/>
              </p:nvPicPr>
              <p:blipFill>
                <a:blip r:embed="rId101"/>
                <a:stretch>
                  <a:fillRect/>
                </a:stretch>
              </p:blipFill>
              <p:spPr>
                <a:xfrm>
                  <a:off x="1778807" y="5309848"/>
                  <a:ext cx="170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19" name="Ink 218">
                  <a:extLst>
                    <a:ext uri="{FF2B5EF4-FFF2-40B4-BE49-F238E27FC236}">
                      <a16:creationId xmlns:a16="http://schemas.microsoft.com/office/drawing/2014/main" id="{7CAA880D-E06B-554B-B18E-2D918C6EFDBE}"/>
                    </a:ext>
                  </a:extLst>
                </p14:cNvPr>
                <p14:cNvContentPartPr/>
                <p14:nvPr/>
              </p14:nvContentPartPr>
              <p14:xfrm>
                <a:off x="1842887" y="5332888"/>
                <a:ext cx="360" cy="84960"/>
              </p14:xfrm>
            </p:contentPart>
          </mc:Choice>
          <mc:Fallback xmlns="">
            <p:pic>
              <p:nvPicPr>
                <p:cNvPr id="219" name="Ink 218">
                  <a:extLst>
                    <a:ext uri="{FF2B5EF4-FFF2-40B4-BE49-F238E27FC236}">
                      <a16:creationId xmlns:a16="http://schemas.microsoft.com/office/drawing/2014/main" id="{7CAA880D-E06B-554B-B18E-2D918C6EFDBE}"/>
                    </a:ext>
                  </a:extLst>
                </p:cNvPr>
                <p:cNvPicPr/>
                <p:nvPr/>
              </p:nvPicPr>
              <p:blipFill>
                <a:blip r:embed="rId103"/>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22" name="Ink 221">
                  <a:extLst>
                    <a:ext uri="{FF2B5EF4-FFF2-40B4-BE49-F238E27FC236}">
                      <a16:creationId xmlns:a16="http://schemas.microsoft.com/office/drawing/2014/main" id="{F8763372-766C-4457-326B-C5343687D88D}"/>
                    </a:ext>
                  </a:extLst>
                </p14:cNvPr>
                <p14:cNvContentPartPr/>
                <p14:nvPr/>
              </p14:nvContentPartPr>
              <p14:xfrm>
                <a:off x="1906607" y="5349448"/>
                <a:ext cx="360" cy="87120"/>
              </p14:xfrm>
            </p:contentPart>
          </mc:Choice>
          <mc:Fallback xmlns="">
            <p:pic>
              <p:nvPicPr>
                <p:cNvPr id="222" name="Ink 221">
                  <a:extLst>
                    <a:ext uri="{FF2B5EF4-FFF2-40B4-BE49-F238E27FC236}">
                      <a16:creationId xmlns:a16="http://schemas.microsoft.com/office/drawing/2014/main" id="{F8763372-766C-4457-326B-C5343687D88D}"/>
                    </a:ext>
                  </a:extLst>
                </p:cNvPr>
                <p:cNvPicPr/>
                <p:nvPr/>
              </p:nvPicPr>
              <p:blipFill>
                <a:blip r:embed="rId105"/>
                <a:stretch>
                  <a:fillRect/>
                </a:stretch>
              </p:blipFill>
              <p:spPr>
                <a:xfrm>
                  <a:off x="1897607" y="5340448"/>
                  <a:ext cx="18000" cy="104760"/>
                </a:xfrm>
                <a:prstGeom prst="rect">
                  <a:avLst/>
                </a:prstGeom>
              </p:spPr>
            </p:pic>
          </mc:Fallback>
        </mc:AlternateContent>
      </p:grpSp>
      <p:grpSp>
        <p:nvGrpSpPr>
          <p:cNvPr id="225" name="Group 224">
            <a:extLst>
              <a:ext uri="{FF2B5EF4-FFF2-40B4-BE49-F238E27FC236}">
                <a16:creationId xmlns:a16="http://schemas.microsoft.com/office/drawing/2014/main" id="{DBB3BFBA-65D8-C7BE-A57E-FCF35CC1DDAA}"/>
              </a:ext>
            </a:extLst>
          </p:cNvPr>
          <p:cNvGrpSpPr/>
          <p:nvPr/>
        </p:nvGrpSpPr>
        <p:grpSpPr>
          <a:xfrm>
            <a:off x="5857288" y="5044856"/>
            <a:ext cx="274680" cy="120240"/>
            <a:chOff x="1665767" y="5316328"/>
            <a:chExt cx="274680" cy="120240"/>
          </a:xfrm>
        </p:grpSpPr>
        <mc:AlternateContent xmlns:mc="http://schemas.openxmlformats.org/markup-compatibility/2006" xmlns:p14="http://schemas.microsoft.com/office/powerpoint/2010/main">
          <mc:Choice Requires="p14">
            <p:contentPart p14:bwMode="auto" r:id="rId106">
              <p14:nvContentPartPr>
                <p14:cNvPr id="226" name="Ink 225">
                  <a:extLst>
                    <a:ext uri="{FF2B5EF4-FFF2-40B4-BE49-F238E27FC236}">
                      <a16:creationId xmlns:a16="http://schemas.microsoft.com/office/drawing/2014/main" id="{F0DA26FF-F330-8989-82BE-999CD60C2C50}"/>
                    </a:ext>
                  </a:extLst>
                </p14:cNvPr>
                <p14:cNvContentPartPr/>
                <p14:nvPr/>
              </p14:nvContentPartPr>
              <p14:xfrm>
                <a:off x="1665767" y="5316328"/>
                <a:ext cx="116640" cy="119880"/>
              </p14:xfrm>
            </p:contentPart>
          </mc:Choice>
          <mc:Fallback xmlns="">
            <p:pic>
              <p:nvPicPr>
                <p:cNvPr id="226" name="Ink 225">
                  <a:extLst>
                    <a:ext uri="{FF2B5EF4-FFF2-40B4-BE49-F238E27FC236}">
                      <a16:creationId xmlns:a16="http://schemas.microsoft.com/office/drawing/2014/main" id="{F0DA26FF-F330-8989-82BE-999CD60C2C50}"/>
                    </a:ext>
                  </a:extLst>
                </p:cNvPr>
                <p:cNvPicPr/>
                <p:nvPr/>
              </p:nvPicPr>
              <p:blipFill>
                <a:blip r:embed="rId99"/>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27" name="Ink 226">
                  <a:extLst>
                    <a:ext uri="{FF2B5EF4-FFF2-40B4-BE49-F238E27FC236}">
                      <a16:creationId xmlns:a16="http://schemas.microsoft.com/office/drawing/2014/main" id="{34A95B84-EB02-91DE-EB04-143D217D93B2}"/>
                    </a:ext>
                  </a:extLst>
                </p14:cNvPr>
                <p14:cNvContentPartPr/>
                <p14:nvPr/>
              </p14:nvContentPartPr>
              <p14:xfrm>
                <a:off x="1787807" y="5318488"/>
                <a:ext cx="152640" cy="11880"/>
              </p14:xfrm>
            </p:contentPart>
          </mc:Choice>
          <mc:Fallback xmlns="">
            <p:pic>
              <p:nvPicPr>
                <p:cNvPr id="227" name="Ink 226">
                  <a:extLst>
                    <a:ext uri="{FF2B5EF4-FFF2-40B4-BE49-F238E27FC236}">
                      <a16:creationId xmlns:a16="http://schemas.microsoft.com/office/drawing/2014/main" id="{34A95B84-EB02-91DE-EB04-143D217D93B2}"/>
                    </a:ext>
                  </a:extLst>
                </p:cNvPr>
                <p:cNvPicPr/>
                <p:nvPr/>
              </p:nvPicPr>
              <p:blipFill>
                <a:blip r:embed="rId101"/>
                <a:stretch>
                  <a:fillRect/>
                </a:stretch>
              </p:blipFill>
              <p:spPr>
                <a:xfrm>
                  <a:off x="1778807" y="5309848"/>
                  <a:ext cx="170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28" name="Ink 227">
                  <a:extLst>
                    <a:ext uri="{FF2B5EF4-FFF2-40B4-BE49-F238E27FC236}">
                      <a16:creationId xmlns:a16="http://schemas.microsoft.com/office/drawing/2014/main" id="{BBB26929-A6B7-18C6-4835-260139DD43D1}"/>
                    </a:ext>
                  </a:extLst>
                </p14:cNvPr>
                <p14:cNvContentPartPr/>
                <p14:nvPr/>
              </p14:nvContentPartPr>
              <p14:xfrm>
                <a:off x="1842887" y="5332888"/>
                <a:ext cx="360" cy="84960"/>
              </p14:xfrm>
            </p:contentPart>
          </mc:Choice>
          <mc:Fallback xmlns="">
            <p:pic>
              <p:nvPicPr>
                <p:cNvPr id="228" name="Ink 227">
                  <a:extLst>
                    <a:ext uri="{FF2B5EF4-FFF2-40B4-BE49-F238E27FC236}">
                      <a16:creationId xmlns:a16="http://schemas.microsoft.com/office/drawing/2014/main" id="{BBB26929-A6B7-18C6-4835-260139DD43D1}"/>
                    </a:ext>
                  </a:extLst>
                </p:cNvPr>
                <p:cNvPicPr/>
                <p:nvPr/>
              </p:nvPicPr>
              <p:blipFill>
                <a:blip r:embed="rId103"/>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29" name="Ink 228">
                  <a:extLst>
                    <a:ext uri="{FF2B5EF4-FFF2-40B4-BE49-F238E27FC236}">
                      <a16:creationId xmlns:a16="http://schemas.microsoft.com/office/drawing/2014/main" id="{3CD9E67D-EC22-674B-3DC1-171729F8308A}"/>
                    </a:ext>
                  </a:extLst>
                </p14:cNvPr>
                <p14:cNvContentPartPr/>
                <p14:nvPr/>
              </p14:nvContentPartPr>
              <p14:xfrm>
                <a:off x="1906607" y="5349448"/>
                <a:ext cx="360" cy="87120"/>
              </p14:xfrm>
            </p:contentPart>
          </mc:Choice>
          <mc:Fallback xmlns="">
            <p:pic>
              <p:nvPicPr>
                <p:cNvPr id="229" name="Ink 228">
                  <a:extLst>
                    <a:ext uri="{FF2B5EF4-FFF2-40B4-BE49-F238E27FC236}">
                      <a16:creationId xmlns:a16="http://schemas.microsoft.com/office/drawing/2014/main" id="{3CD9E67D-EC22-674B-3DC1-171729F8308A}"/>
                    </a:ext>
                  </a:extLst>
                </p:cNvPr>
                <p:cNvPicPr/>
                <p:nvPr/>
              </p:nvPicPr>
              <p:blipFill>
                <a:blip r:embed="rId105"/>
                <a:stretch>
                  <a:fillRect/>
                </a:stretch>
              </p:blipFill>
              <p:spPr>
                <a:xfrm>
                  <a:off x="1897607" y="5340448"/>
                  <a:ext cx="18000" cy="10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230" name="Ink 229">
                <a:extLst>
                  <a:ext uri="{FF2B5EF4-FFF2-40B4-BE49-F238E27FC236}">
                    <a16:creationId xmlns:a16="http://schemas.microsoft.com/office/drawing/2014/main" id="{C8AECBA7-C5D0-2C03-3E64-7CC0A6C94F1C}"/>
                  </a:ext>
                </a:extLst>
              </p14:cNvPr>
              <p14:cNvContentPartPr/>
              <p14:nvPr/>
            </p14:nvContentPartPr>
            <p14:xfrm>
              <a:off x="6413628" y="5504777"/>
              <a:ext cx="205560" cy="237240"/>
            </p14:xfrm>
          </p:contentPart>
        </mc:Choice>
        <mc:Fallback xmlns="">
          <p:pic>
            <p:nvPicPr>
              <p:cNvPr id="230" name="Ink 229">
                <a:extLst>
                  <a:ext uri="{FF2B5EF4-FFF2-40B4-BE49-F238E27FC236}">
                    <a16:creationId xmlns:a16="http://schemas.microsoft.com/office/drawing/2014/main" id="{C8AECBA7-C5D0-2C03-3E64-7CC0A6C94F1C}"/>
                  </a:ext>
                </a:extLst>
              </p:cNvPr>
              <p:cNvPicPr/>
              <p:nvPr/>
            </p:nvPicPr>
            <p:blipFill>
              <a:blip r:embed="rId87"/>
              <a:stretch>
                <a:fillRect/>
              </a:stretch>
            </p:blipFill>
            <p:spPr>
              <a:xfrm>
                <a:off x="6404988" y="5495777"/>
                <a:ext cx="223200" cy="254880"/>
              </a:xfrm>
              <a:prstGeom prst="rect">
                <a:avLst/>
              </a:prstGeom>
            </p:spPr>
          </p:pic>
        </mc:Fallback>
      </mc:AlternateContent>
      <p:grpSp>
        <p:nvGrpSpPr>
          <p:cNvPr id="231" name="Group 230">
            <a:extLst>
              <a:ext uri="{FF2B5EF4-FFF2-40B4-BE49-F238E27FC236}">
                <a16:creationId xmlns:a16="http://schemas.microsoft.com/office/drawing/2014/main" id="{63732864-DC72-1509-6AD4-2E9937BA1015}"/>
              </a:ext>
            </a:extLst>
          </p:cNvPr>
          <p:cNvGrpSpPr/>
          <p:nvPr/>
        </p:nvGrpSpPr>
        <p:grpSpPr>
          <a:xfrm>
            <a:off x="6468354" y="5521528"/>
            <a:ext cx="112320" cy="221400"/>
            <a:chOff x="1759566" y="5521528"/>
            <a:chExt cx="112320" cy="221400"/>
          </a:xfrm>
        </p:grpSpPr>
        <mc:AlternateContent xmlns:mc="http://schemas.openxmlformats.org/markup-compatibility/2006" xmlns:p14="http://schemas.microsoft.com/office/powerpoint/2010/main">
          <mc:Choice Requires="p14">
            <p:contentPart p14:bwMode="auto" r:id="rId111">
              <p14:nvContentPartPr>
                <p14:cNvPr id="232" name="Ink 231">
                  <a:extLst>
                    <a:ext uri="{FF2B5EF4-FFF2-40B4-BE49-F238E27FC236}">
                      <a16:creationId xmlns:a16="http://schemas.microsoft.com/office/drawing/2014/main" id="{6A07BD25-1BD0-3A4C-136C-4613FFE2DEE0}"/>
                    </a:ext>
                  </a:extLst>
                </p14:cNvPr>
                <p14:cNvContentPartPr/>
                <p14:nvPr/>
              </p14:nvContentPartPr>
              <p14:xfrm>
                <a:off x="1762086" y="5521528"/>
                <a:ext cx="109800" cy="221400"/>
              </p14:xfrm>
            </p:contentPart>
          </mc:Choice>
          <mc:Fallback xmlns="">
            <p:pic>
              <p:nvPicPr>
                <p:cNvPr id="232" name="Ink 231">
                  <a:extLst>
                    <a:ext uri="{FF2B5EF4-FFF2-40B4-BE49-F238E27FC236}">
                      <a16:creationId xmlns:a16="http://schemas.microsoft.com/office/drawing/2014/main" id="{6A07BD25-1BD0-3A4C-136C-4613FFE2DEE0}"/>
                    </a:ext>
                  </a:extLst>
                </p:cNvPr>
                <p:cNvPicPr/>
                <p:nvPr/>
              </p:nvPicPr>
              <p:blipFill>
                <a:blip r:embed="rId89"/>
                <a:stretch>
                  <a:fillRect/>
                </a:stretch>
              </p:blipFill>
              <p:spPr>
                <a:xfrm>
                  <a:off x="1753086" y="5512888"/>
                  <a:ext cx="1274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33" name="Ink 232">
                  <a:extLst>
                    <a:ext uri="{FF2B5EF4-FFF2-40B4-BE49-F238E27FC236}">
                      <a16:creationId xmlns:a16="http://schemas.microsoft.com/office/drawing/2014/main" id="{FEC77B30-3CAC-C69D-E445-3A4300E2CF18}"/>
                    </a:ext>
                  </a:extLst>
                </p14:cNvPr>
                <p14:cNvContentPartPr/>
                <p14:nvPr/>
              </p14:nvContentPartPr>
              <p14:xfrm>
                <a:off x="1759566" y="5540968"/>
                <a:ext cx="108720" cy="92880"/>
              </p14:xfrm>
            </p:contentPart>
          </mc:Choice>
          <mc:Fallback xmlns="">
            <p:pic>
              <p:nvPicPr>
                <p:cNvPr id="233" name="Ink 232">
                  <a:extLst>
                    <a:ext uri="{FF2B5EF4-FFF2-40B4-BE49-F238E27FC236}">
                      <a16:creationId xmlns:a16="http://schemas.microsoft.com/office/drawing/2014/main" id="{FEC77B30-3CAC-C69D-E445-3A4300E2CF18}"/>
                    </a:ext>
                  </a:extLst>
                </p:cNvPr>
                <p:cNvPicPr/>
                <p:nvPr/>
              </p:nvPicPr>
              <p:blipFill>
                <a:blip r:embed="rId91"/>
                <a:stretch>
                  <a:fillRect/>
                </a:stretch>
              </p:blipFill>
              <p:spPr>
                <a:xfrm>
                  <a:off x="1750566" y="5532328"/>
                  <a:ext cx="126360" cy="110520"/>
                </a:xfrm>
                <a:prstGeom prst="rect">
                  <a:avLst/>
                </a:prstGeom>
              </p:spPr>
            </p:pic>
          </mc:Fallback>
        </mc:AlternateContent>
      </p:grpSp>
      <p:grpSp>
        <p:nvGrpSpPr>
          <p:cNvPr id="234" name="Group 233">
            <a:extLst>
              <a:ext uri="{FF2B5EF4-FFF2-40B4-BE49-F238E27FC236}">
                <a16:creationId xmlns:a16="http://schemas.microsoft.com/office/drawing/2014/main" id="{2A1BE756-0CA9-93EE-8DB7-FCF3D1B065A1}"/>
              </a:ext>
            </a:extLst>
          </p:cNvPr>
          <p:cNvGrpSpPr/>
          <p:nvPr/>
        </p:nvGrpSpPr>
        <p:grpSpPr>
          <a:xfrm>
            <a:off x="6374555" y="5316328"/>
            <a:ext cx="274680" cy="120240"/>
            <a:chOff x="1665767" y="5316328"/>
            <a:chExt cx="274680" cy="120240"/>
          </a:xfrm>
        </p:grpSpPr>
        <mc:AlternateContent xmlns:mc="http://schemas.openxmlformats.org/markup-compatibility/2006" xmlns:p14="http://schemas.microsoft.com/office/powerpoint/2010/main">
          <mc:Choice Requires="p14">
            <p:contentPart p14:bwMode="auto" r:id="rId113">
              <p14:nvContentPartPr>
                <p14:cNvPr id="235" name="Ink 234">
                  <a:extLst>
                    <a:ext uri="{FF2B5EF4-FFF2-40B4-BE49-F238E27FC236}">
                      <a16:creationId xmlns:a16="http://schemas.microsoft.com/office/drawing/2014/main" id="{2B2EC47B-A326-9227-B862-22ADDA652C27}"/>
                    </a:ext>
                  </a:extLst>
                </p14:cNvPr>
                <p14:cNvContentPartPr/>
                <p14:nvPr/>
              </p14:nvContentPartPr>
              <p14:xfrm>
                <a:off x="1665767" y="5316328"/>
                <a:ext cx="116640" cy="119880"/>
              </p14:xfrm>
            </p:contentPart>
          </mc:Choice>
          <mc:Fallback xmlns="">
            <p:pic>
              <p:nvPicPr>
                <p:cNvPr id="235" name="Ink 234">
                  <a:extLst>
                    <a:ext uri="{FF2B5EF4-FFF2-40B4-BE49-F238E27FC236}">
                      <a16:creationId xmlns:a16="http://schemas.microsoft.com/office/drawing/2014/main" id="{2B2EC47B-A326-9227-B862-22ADDA652C27}"/>
                    </a:ext>
                  </a:extLst>
                </p:cNvPr>
                <p:cNvPicPr/>
                <p:nvPr/>
              </p:nvPicPr>
              <p:blipFill>
                <a:blip r:embed="rId99"/>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36" name="Ink 235">
                  <a:extLst>
                    <a:ext uri="{FF2B5EF4-FFF2-40B4-BE49-F238E27FC236}">
                      <a16:creationId xmlns:a16="http://schemas.microsoft.com/office/drawing/2014/main" id="{D6130CCA-F40B-7633-E3A3-CDB92BE1E493}"/>
                    </a:ext>
                  </a:extLst>
                </p14:cNvPr>
                <p14:cNvContentPartPr/>
                <p14:nvPr/>
              </p14:nvContentPartPr>
              <p14:xfrm>
                <a:off x="1787807" y="5318488"/>
                <a:ext cx="152640" cy="11880"/>
              </p14:xfrm>
            </p:contentPart>
          </mc:Choice>
          <mc:Fallback xmlns="">
            <p:pic>
              <p:nvPicPr>
                <p:cNvPr id="236" name="Ink 235">
                  <a:extLst>
                    <a:ext uri="{FF2B5EF4-FFF2-40B4-BE49-F238E27FC236}">
                      <a16:creationId xmlns:a16="http://schemas.microsoft.com/office/drawing/2014/main" id="{D6130CCA-F40B-7633-E3A3-CDB92BE1E493}"/>
                    </a:ext>
                  </a:extLst>
                </p:cNvPr>
                <p:cNvPicPr/>
                <p:nvPr/>
              </p:nvPicPr>
              <p:blipFill>
                <a:blip r:embed="rId101"/>
                <a:stretch>
                  <a:fillRect/>
                </a:stretch>
              </p:blipFill>
              <p:spPr>
                <a:xfrm>
                  <a:off x="1778807" y="5309848"/>
                  <a:ext cx="170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37" name="Ink 236">
                  <a:extLst>
                    <a:ext uri="{FF2B5EF4-FFF2-40B4-BE49-F238E27FC236}">
                      <a16:creationId xmlns:a16="http://schemas.microsoft.com/office/drawing/2014/main" id="{4EF11292-D7F4-77A5-2504-B40452534B5B}"/>
                    </a:ext>
                  </a:extLst>
                </p14:cNvPr>
                <p14:cNvContentPartPr/>
                <p14:nvPr/>
              </p14:nvContentPartPr>
              <p14:xfrm>
                <a:off x="1842887" y="5332888"/>
                <a:ext cx="360" cy="84960"/>
              </p14:xfrm>
            </p:contentPart>
          </mc:Choice>
          <mc:Fallback xmlns="">
            <p:pic>
              <p:nvPicPr>
                <p:cNvPr id="237" name="Ink 236">
                  <a:extLst>
                    <a:ext uri="{FF2B5EF4-FFF2-40B4-BE49-F238E27FC236}">
                      <a16:creationId xmlns:a16="http://schemas.microsoft.com/office/drawing/2014/main" id="{4EF11292-D7F4-77A5-2504-B40452534B5B}"/>
                    </a:ext>
                  </a:extLst>
                </p:cNvPr>
                <p:cNvPicPr/>
                <p:nvPr/>
              </p:nvPicPr>
              <p:blipFill>
                <a:blip r:embed="rId103"/>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38" name="Ink 237">
                  <a:extLst>
                    <a:ext uri="{FF2B5EF4-FFF2-40B4-BE49-F238E27FC236}">
                      <a16:creationId xmlns:a16="http://schemas.microsoft.com/office/drawing/2014/main" id="{45F88281-6E2F-1C29-D8D9-3855518E5064}"/>
                    </a:ext>
                  </a:extLst>
                </p14:cNvPr>
                <p14:cNvContentPartPr/>
                <p14:nvPr/>
              </p14:nvContentPartPr>
              <p14:xfrm>
                <a:off x="1906607" y="5349448"/>
                <a:ext cx="360" cy="87120"/>
              </p14:xfrm>
            </p:contentPart>
          </mc:Choice>
          <mc:Fallback xmlns="">
            <p:pic>
              <p:nvPicPr>
                <p:cNvPr id="238" name="Ink 237">
                  <a:extLst>
                    <a:ext uri="{FF2B5EF4-FFF2-40B4-BE49-F238E27FC236}">
                      <a16:creationId xmlns:a16="http://schemas.microsoft.com/office/drawing/2014/main" id="{45F88281-6E2F-1C29-D8D9-3855518E5064}"/>
                    </a:ext>
                  </a:extLst>
                </p:cNvPr>
                <p:cNvPicPr/>
                <p:nvPr/>
              </p:nvPicPr>
              <p:blipFill>
                <a:blip r:embed="rId105"/>
                <a:stretch>
                  <a:fillRect/>
                </a:stretch>
              </p:blipFill>
              <p:spPr>
                <a:xfrm>
                  <a:off x="1897607" y="5340448"/>
                  <a:ext cx="18000" cy="10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7">
            <p14:nvContentPartPr>
              <p14:cNvPr id="239" name="Ink 238">
                <a:extLst>
                  <a:ext uri="{FF2B5EF4-FFF2-40B4-BE49-F238E27FC236}">
                    <a16:creationId xmlns:a16="http://schemas.microsoft.com/office/drawing/2014/main" id="{D44EEF30-BEAC-3E19-3F18-22A40388717A}"/>
                  </a:ext>
                </a:extLst>
              </p14:cNvPr>
              <p14:cNvContentPartPr/>
              <p14:nvPr/>
            </p14:nvContentPartPr>
            <p14:xfrm>
              <a:off x="9068168" y="4901309"/>
              <a:ext cx="223724" cy="180339"/>
            </p14:xfrm>
          </p:contentPart>
        </mc:Choice>
        <mc:Fallback xmlns="">
          <p:pic>
            <p:nvPicPr>
              <p:cNvPr id="239" name="Ink 238">
                <a:extLst>
                  <a:ext uri="{FF2B5EF4-FFF2-40B4-BE49-F238E27FC236}">
                    <a16:creationId xmlns:a16="http://schemas.microsoft.com/office/drawing/2014/main" id="{D44EEF30-BEAC-3E19-3F18-22A40388717A}"/>
                  </a:ext>
                </a:extLst>
              </p:cNvPr>
              <p:cNvPicPr/>
              <p:nvPr/>
            </p:nvPicPr>
            <p:blipFill>
              <a:blip r:embed="rId42"/>
              <a:stretch>
                <a:fillRect/>
              </a:stretch>
            </p:blipFill>
            <p:spPr>
              <a:xfrm>
                <a:off x="9059536" y="4892310"/>
                <a:ext cx="241349" cy="197977"/>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42" name="Ink 241">
                <a:extLst>
                  <a:ext uri="{FF2B5EF4-FFF2-40B4-BE49-F238E27FC236}">
                    <a16:creationId xmlns:a16="http://schemas.microsoft.com/office/drawing/2014/main" id="{3D0E77A2-FCB3-1761-3F52-4339AAD93395}"/>
                  </a:ext>
                </a:extLst>
              </p14:cNvPr>
              <p14:cNvContentPartPr/>
              <p14:nvPr/>
            </p14:nvContentPartPr>
            <p14:xfrm>
              <a:off x="6285240" y="4773330"/>
              <a:ext cx="360" cy="236880"/>
            </p14:xfrm>
          </p:contentPart>
        </mc:Choice>
        <mc:Fallback xmlns="">
          <p:pic>
            <p:nvPicPr>
              <p:cNvPr id="242" name="Ink 241">
                <a:extLst>
                  <a:ext uri="{FF2B5EF4-FFF2-40B4-BE49-F238E27FC236}">
                    <a16:creationId xmlns:a16="http://schemas.microsoft.com/office/drawing/2014/main" id="{3D0E77A2-FCB3-1761-3F52-4339AAD93395}"/>
                  </a:ext>
                </a:extLst>
              </p:cNvPr>
              <p:cNvPicPr/>
              <p:nvPr/>
            </p:nvPicPr>
            <p:blipFill>
              <a:blip r:embed="rId119"/>
              <a:stretch>
                <a:fillRect/>
              </a:stretch>
            </p:blipFill>
            <p:spPr>
              <a:xfrm>
                <a:off x="6276240" y="4764330"/>
                <a:ext cx="18000" cy="254520"/>
              </a:xfrm>
              <a:prstGeom prst="rect">
                <a:avLst/>
              </a:prstGeom>
            </p:spPr>
          </p:pic>
        </mc:Fallback>
      </mc:AlternateContent>
      <p:grpSp>
        <p:nvGrpSpPr>
          <p:cNvPr id="243" name="Group 242">
            <a:extLst>
              <a:ext uri="{FF2B5EF4-FFF2-40B4-BE49-F238E27FC236}">
                <a16:creationId xmlns:a16="http://schemas.microsoft.com/office/drawing/2014/main" id="{39BEB88A-5928-6673-E15D-028B5021A414}"/>
              </a:ext>
            </a:extLst>
          </p:cNvPr>
          <p:cNvGrpSpPr/>
          <p:nvPr/>
        </p:nvGrpSpPr>
        <p:grpSpPr>
          <a:xfrm>
            <a:off x="10344103" y="4961070"/>
            <a:ext cx="178920" cy="189720"/>
            <a:chOff x="6196206" y="5014288"/>
            <a:chExt cx="178920" cy="189720"/>
          </a:xfrm>
        </p:grpSpPr>
        <mc:AlternateContent xmlns:mc="http://schemas.openxmlformats.org/markup-compatibility/2006" xmlns:p14="http://schemas.microsoft.com/office/powerpoint/2010/main">
          <mc:Choice Requires="p14">
            <p:contentPart p14:bwMode="auto" r:id="rId120">
              <p14:nvContentPartPr>
                <p14:cNvPr id="244" name="Ink 243">
                  <a:extLst>
                    <a:ext uri="{FF2B5EF4-FFF2-40B4-BE49-F238E27FC236}">
                      <a16:creationId xmlns:a16="http://schemas.microsoft.com/office/drawing/2014/main" id="{979B732D-D8AC-BF63-7FBF-CCAA0B064C18}"/>
                    </a:ext>
                  </a:extLst>
                </p14:cNvPr>
                <p14:cNvContentPartPr/>
                <p14:nvPr/>
              </p14:nvContentPartPr>
              <p14:xfrm>
                <a:off x="6196206" y="5014288"/>
                <a:ext cx="168120" cy="189720"/>
              </p14:xfrm>
            </p:contentPart>
          </mc:Choice>
          <mc:Fallback xmlns="">
            <p:pic>
              <p:nvPicPr>
                <p:cNvPr id="244" name="Ink 243">
                  <a:extLst>
                    <a:ext uri="{FF2B5EF4-FFF2-40B4-BE49-F238E27FC236}">
                      <a16:creationId xmlns:a16="http://schemas.microsoft.com/office/drawing/2014/main" id="{979B732D-D8AC-BF63-7FBF-CCAA0B064C18}"/>
                    </a:ext>
                  </a:extLst>
                </p:cNvPr>
                <p:cNvPicPr/>
                <p:nvPr/>
              </p:nvPicPr>
              <p:blipFill>
                <a:blip r:embed="rId93"/>
                <a:stretch>
                  <a:fillRect/>
                </a:stretch>
              </p:blipFill>
              <p:spPr>
                <a:xfrm>
                  <a:off x="6187566" y="5005288"/>
                  <a:ext cx="1857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45" name="Ink 244">
                  <a:extLst>
                    <a:ext uri="{FF2B5EF4-FFF2-40B4-BE49-F238E27FC236}">
                      <a16:creationId xmlns:a16="http://schemas.microsoft.com/office/drawing/2014/main" id="{97AA0D28-F686-8B74-C81C-199CCB057B4E}"/>
                    </a:ext>
                  </a:extLst>
                </p14:cNvPr>
                <p14:cNvContentPartPr/>
                <p14:nvPr/>
              </p14:nvContentPartPr>
              <p14:xfrm>
                <a:off x="6263166" y="5050648"/>
                <a:ext cx="94320" cy="63360"/>
              </p14:xfrm>
            </p:contentPart>
          </mc:Choice>
          <mc:Fallback xmlns="">
            <p:pic>
              <p:nvPicPr>
                <p:cNvPr id="245" name="Ink 244">
                  <a:extLst>
                    <a:ext uri="{FF2B5EF4-FFF2-40B4-BE49-F238E27FC236}">
                      <a16:creationId xmlns:a16="http://schemas.microsoft.com/office/drawing/2014/main" id="{97AA0D28-F686-8B74-C81C-199CCB057B4E}"/>
                    </a:ext>
                  </a:extLst>
                </p:cNvPr>
                <p:cNvPicPr/>
                <p:nvPr/>
              </p:nvPicPr>
              <p:blipFill>
                <a:blip r:embed="rId95"/>
                <a:stretch>
                  <a:fillRect/>
                </a:stretch>
              </p:blipFill>
              <p:spPr>
                <a:xfrm>
                  <a:off x="6254526" y="5042008"/>
                  <a:ext cx="1119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46" name="Ink 245">
                  <a:extLst>
                    <a:ext uri="{FF2B5EF4-FFF2-40B4-BE49-F238E27FC236}">
                      <a16:creationId xmlns:a16="http://schemas.microsoft.com/office/drawing/2014/main" id="{EBEF2E62-2ABF-23A1-42FC-247AC27D1FA4}"/>
                    </a:ext>
                  </a:extLst>
                </p14:cNvPr>
                <p14:cNvContentPartPr/>
                <p14:nvPr/>
              </p14:nvContentPartPr>
              <p14:xfrm>
                <a:off x="6232926" y="5060368"/>
                <a:ext cx="142200" cy="124920"/>
              </p14:xfrm>
            </p:contentPart>
          </mc:Choice>
          <mc:Fallback xmlns="">
            <p:pic>
              <p:nvPicPr>
                <p:cNvPr id="246" name="Ink 245">
                  <a:extLst>
                    <a:ext uri="{FF2B5EF4-FFF2-40B4-BE49-F238E27FC236}">
                      <a16:creationId xmlns:a16="http://schemas.microsoft.com/office/drawing/2014/main" id="{EBEF2E62-2ABF-23A1-42FC-247AC27D1FA4}"/>
                    </a:ext>
                  </a:extLst>
                </p:cNvPr>
                <p:cNvPicPr/>
                <p:nvPr/>
              </p:nvPicPr>
              <p:blipFill>
                <a:blip r:embed="rId97"/>
                <a:stretch>
                  <a:fillRect/>
                </a:stretch>
              </p:blipFill>
              <p:spPr>
                <a:xfrm>
                  <a:off x="6223926" y="5051728"/>
                  <a:ext cx="159840" cy="142560"/>
                </a:xfrm>
                <a:prstGeom prst="rect">
                  <a:avLst/>
                </a:prstGeom>
              </p:spPr>
            </p:pic>
          </mc:Fallback>
        </mc:AlternateContent>
      </p:grpSp>
      <p:grpSp>
        <p:nvGrpSpPr>
          <p:cNvPr id="247" name="Group 246">
            <a:extLst>
              <a:ext uri="{FF2B5EF4-FFF2-40B4-BE49-F238E27FC236}">
                <a16:creationId xmlns:a16="http://schemas.microsoft.com/office/drawing/2014/main" id="{DABB9ADD-1BD4-A365-E979-F3330590BA86}"/>
              </a:ext>
            </a:extLst>
          </p:cNvPr>
          <p:cNvGrpSpPr/>
          <p:nvPr/>
        </p:nvGrpSpPr>
        <p:grpSpPr>
          <a:xfrm>
            <a:off x="10005185" y="4991638"/>
            <a:ext cx="274680" cy="120240"/>
            <a:chOff x="1665767" y="5316328"/>
            <a:chExt cx="274680" cy="120240"/>
          </a:xfrm>
        </p:grpSpPr>
        <mc:AlternateContent xmlns:mc="http://schemas.openxmlformats.org/markup-compatibility/2006" xmlns:p14="http://schemas.microsoft.com/office/powerpoint/2010/main">
          <mc:Choice Requires="p14">
            <p:contentPart p14:bwMode="auto" r:id="rId123">
              <p14:nvContentPartPr>
                <p14:cNvPr id="248" name="Ink 247">
                  <a:extLst>
                    <a:ext uri="{FF2B5EF4-FFF2-40B4-BE49-F238E27FC236}">
                      <a16:creationId xmlns:a16="http://schemas.microsoft.com/office/drawing/2014/main" id="{12DDB58A-5D44-CEDA-EF07-7AA06E7D57BE}"/>
                    </a:ext>
                  </a:extLst>
                </p14:cNvPr>
                <p14:cNvContentPartPr/>
                <p14:nvPr/>
              </p14:nvContentPartPr>
              <p14:xfrm>
                <a:off x="1665767" y="5316328"/>
                <a:ext cx="116640" cy="119880"/>
              </p14:xfrm>
            </p:contentPart>
          </mc:Choice>
          <mc:Fallback xmlns="">
            <p:pic>
              <p:nvPicPr>
                <p:cNvPr id="248" name="Ink 247">
                  <a:extLst>
                    <a:ext uri="{FF2B5EF4-FFF2-40B4-BE49-F238E27FC236}">
                      <a16:creationId xmlns:a16="http://schemas.microsoft.com/office/drawing/2014/main" id="{12DDB58A-5D44-CEDA-EF07-7AA06E7D57BE}"/>
                    </a:ext>
                  </a:extLst>
                </p:cNvPr>
                <p:cNvPicPr/>
                <p:nvPr/>
              </p:nvPicPr>
              <p:blipFill>
                <a:blip r:embed="rId99"/>
                <a:stretch>
                  <a:fillRect/>
                </a:stretch>
              </p:blipFill>
              <p:spPr>
                <a:xfrm>
                  <a:off x="1656767" y="5307328"/>
                  <a:ext cx="134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49" name="Ink 248">
                  <a:extLst>
                    <a:ext uri="{FF2B5EF4-FFF2-40B4-BE49-F238E27FC236}">
                      <a16:creationId xmlns:a16="http://schemas.microsoft.com/office/drawing/2014/main" id="{44B72948-171F-D59A-AC12-24DFEF9B9285}"/>
                    </a:ext>
                  </a:extLst>
                </p14:cNvPr>
                <p14:cNvContentPartPr/>
                <p14:nvPr/>
              </p14:nvContentPartPr>
              <p14:xfrm>
                <a:off x="1787807" y="5318488"/>
                <a:ext cx="152640" cy="11880"/>
              </p14:xfrm>
            </p:contentPart>
          </mc:Choice>
          <mc:Fallback xmlns="">
            <p:pic>
              <p:nvPicPr>
                <p:cNvPr id="249" name="Ink 248">
                  <a:extLst>
                    <a:ext uri="{FF2B5EF4-FFF2-40B4-BE49-F238E27FC236}">
                      <a16:creationId xmlns:a16="http://schemas.microsoft.com/office/drawing/2014/main" id="{44B72948-171F-D59A-AC12-24DFEF9B9285}"/>
                    </a:ext>
                  </a:extLst>
                </p:cNvPr>
                <p:cNvPicPr/>
                <p:nvPr/>
              </p:nvPicPr>
              <p:blipFill>
                <a:blip r:embed="rId101"/>
                <a:stretch>
                  <a:fillRect/>
                </a:stretch>
              </p:blipFill>
              <p:spPr>
                <a:xfrm>
                  <a:off x="1778807" y="5309848"/>
                  <a:ext cx="170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50" name="Ink 249">
                  <a:extLst>
                    <a:ext uri="{FF2B5EF4-FFF2-40B4-BE49-F238E27FC236}">
                      <a16:creationId xmlns:a16="http://schemas.microsoft.com/office/drawing/2014/main" id="{E25809D2-34B2-697C-E600-984200194B1A}"/>
                    </a:ext>
                  </a:extLst>
                </p14:cNvPr>
                <p14:cNvContentPartPr/>
                <p14:nvPr/>
              </p14:nvContentPartPr>
              <p14:xfrm>
                <a:off x="1842887" y="5332888"/>
                <a:ext cx="360" cy="84960"/>
              </p14:xfrm>
            </p:contentPart>
          </mc:Choice>
          <mc:Fallback xmlns="">
            <p:pic>
              <p:nvPicPr>
                <p:cNvPr id="250" name="Ink 249">
                  <a:extLst>
                    <a:ext uri="{FF2B5EF4-FFF2-40B4-BE49-F238E27FC236}">
                      <a16:creationId xmlns:a16="http://schemas.microsoft.com/office/drawing/2014/main" id="{E25809D2-34B2-697C-E600-984200194B1A}"/>
                    </a:ext>
                  </a:extLst>
                </p:cNvPr>
                <p:cNvPicPr/>
                <p:nvPr/>
              </p:nvPicPr>
              <p:blipFill>
                <a:blip r:embed="rId103"/>
                <a:stretch>
                  <a:fillRect/>
                </a:stretch>
              </p:blipFill>
              <p:spPr>
                <a:xfrm>
                  <a:off x="1833887" y="5323888"/>
                  <a:ext cx="18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51" name="Ink 250">
                  <a:extLst>
                    <a:ext uri="{FF2B5EF4-FFF2-40B4-BE49-F238E27FC236}">
                      <a16:creationId xmlns:a16="http://schemas.microsoft.com/office/drawing/2014/main" id="{8D636CD8-1066-432F-356C-6A841615DB09}"/>
                    </a:ext>
                  </a:extLst>
                </p14:cNvPr>
                <p14:cNvContentPartPr/>
                <p14:nvPr/>
              </p14:nvContentPartPr>
              <p14:xfrm>
                <a:off x="1906607" y="5349448"/>
                <a:ext cx="360" cy="87120"/>
              </p14:xfrm>
            </p:contentPart>
          </mc:Choice>
          <mc:Fallback xmlns="">
            <p:pic>
              <p:nvPicPr>
                <p:cNvPr id="251" name="Ink 250">
                  <a:extLst>
                    <a:ext uri="{FF2B5EF4-FFF2-40B4-BE49-F238E27FC236}">
                      <a16:creationId xmlns:a16="http://schemas.microsoft.com/office/drawing/2014/main" id="{8D636CD8-1066-432F-356C-6A841615DB09}"/>
                    </a:ext>
                  </a:extLst>
                </p:cNvPr>
                <p:cNvPicPr/>
                <p:nvPr/>
              </p:nvPicPr>
              <p:blipFill>
                <a:blip r:embed="rId105"/>
                <a:stretch>
                  <a:fillRect/>
                </a:stretch>
              </p:blipFill>
              <p:spPr>
                <a:xfrm>
                  <a:off x="1897607" y="5340448"/>
                  <a:ext cx="18000" cy="10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7">
            <p14:nvContentPartPr>
              <p14:cNvPr id="252" name="Ink 251">
                <a:extLst>
                  <a:ext uri="{FF2B5EF4-FFF2-40B4-BE49-F238E27FC236}">
                    <a16:creationId xmlns:a16="http://schemas.microsoft.com/office/drawing/2014/main" id="{72F50A54-7E4A-25F1-25D6-74DEE3059B9D}"/>
                  </a:ext>
                </a:extLst>
              </p14:cNvPr>
              <p14:cNvContentPartPr/>
              <p14:nvPr/>
            </p14:nvContentPartPr>
            <p14:xfrm>
              <a:off x="10433137" y="4720112"/>
              <a:ext cx="360" cy="236880"/>
            </p14:xfrm>
          </p:contentPart>
        </mc:Choice>
        <mc:Fallback xmlns="">
          <p:pic>
            <p:nvPicPr>
              <p:cNvPr id="252" name="Ink 251">
                <a:extLst>
                  <a:ext uri="{FF2B5EF4-FFF2-40B4-BE49-F238E27FC236}">
                    <a16:creationId xmlns:a16="http://schemas.microsoft.com/office/drawing/2014/main" id="{72F50A54-7E4A-25F1-25D6-74DEE3059B9D}"/>
                  </a:ext>
                </a:extLst>
              </p:cNvPr>
              <p:cNvPicPr/>
              <p:nvPr/>
            </p:nvPicPr>
            <p:blipFill>
              <a:blip r:embed="rId119"/>
              <a:stretch>
                <a:fillRect/>
              </a:stretch>
            </p:blipFill>
            <p:spPr>
              <a:xfrm>
                <a:off x="10424137" y="4711112"/>
                <a:ext cx="18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53" name="Ink 252">
                <a:extLst>
                  <a:ext uri="{FF2B5EF4-FFF2-40B4-BE49-F238E27FC236}">
                    <a16:creationId xmlns:a16="http://schemas.microsoft.com/office/drawing/2014/main" id="{40AA50BF-1F7A-6893-3B5D-0939E5BFBDC9}"/>
                  </a:ext>
                </a:extLst>
              </p14:cNvPr>
              <p14:cNvContentPartPr/>
              <p14:nvPr/>
            </p14:nvContentPartPr>
            <p14:xfrm>
              <a:off x="11505170" y="5032108"/>
              <a:ext cx="202637" cy="175005"/>
            </p14:xfrm>
          </p:contentPart>
        </mc:Choice>
        <mc:Fallback xmlns="">
          <p:pic>
            <p:nvPicPr>
              <p:cNvPr id="253" name="Ink 252">
                <a:extLst>
                  <a:ext uri="{FF2B5EF4-FFF2-40B4-BE49-F238E27FC236}">
                    <a16:creationId xmlns:a16="http://schemas.microsoft.com/office/drawing/2014/main" id="{40AA50BF-1F7A-6893-3B5D-0939E5BFBDC9}"/>
                  </a:ext>
                </a:extLst>
              </p:cNvPr>
              <p:cNvPicPr/>
              <p:nvPr/>
            </p:nvPicPr>
            <p:blipFill>
              <a:blip r:embed="rId44"/>
              <a:stretch>
                <a:fillRect/>
              </a:stretch>
            </p:blipFill>
            <p:spPr>
              <a:xfrm>
                <a:off x="11496532" y="5023124"/>
                <a:ext cx="220273" cy="192613"/>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54" name="Ink 253">
                <a:extLst>
                  <a:ext uri="{FF2B5EF4-FFF2-40B4-BE49-F238E27FC236}">
                    <a16:creationId xmlns:a16="http://schemas.microsoft.com/office/drawing/2014/main" id="{9F738C88-F6D2-6A4F-2834-6BF6CB6BE94A}"/>
                  </a:ext>
                </a:extLst>
              </p14:cNvPr>
              <p14:cNvContentPartPr/>
              <p14:nvPr/>
            </p14:nvContentPartPr>
            <p14:xfrm>
              <a:off x="11149979" y="5058388"/>
              <a:ext cx="136409" cy="122935"/>
            </p14:xfrm>
          </p:contentPart>
        </mc:Choice>
        <mc:Fallback xmlns="">
          <p:pic>
            <p:nvPicPr>
              <p:cNvPr id="254" name="Ink 253">
                <a:extLst>
                  <a:ext uri="{FF2B5EF4-FFF2-40B4-BE49-F238E27FC236}">
                    <a16:creationId xmlns:a16="http://schemas.microsoft.com/office/drawing/2014/main" id="{9F738C88-F6D2-6A4F-2834-6BF6CB6BE94A}"/>
                  </a:ext>
                </a:extLst>
              </p:cNvPr>
              <p:cNvPicPr/>
              <p:nvPr/>
            </p:nvPicPr>
            <p:blipFill>
              <a:blip r:embed="rId48"/>
              <a:stretch>
                <a:fillRect/>
              </a:stretch>
            </p:blipFill>
            <p:spPr>
              <a:xfrm>
                <a:off x="11140981" y="5049402"/>
                <a:ext cx="154045" cy="140548"/>
              </a:xfrm>
              <a:prstGeom prst="rect">
                <a:avLst/>
              </a:prstGeom>
            </p:spPr>
          </p:pic>
        </mc:Fallback>
      </mc:AlternateContent>
      <p:grpSp>
        <p:nvGrpSpPr>
          <p:cNvPr id="255" name="Group 254">
            <a:extLst>
              <a:ext uri="{FF2B5EF4-FFF2-40B4-BE49-F238E27FC236}">
                <a16:creationId xmlns:a16="http://schemas.microsoft.com/office/drawing/2014/main" id="{877B6921-520B-E99D-C297-1A353E5DA212}"/>
              </a:ext>
            </a:extLst>
          </p:cNvPr>
          <p:cNvGrpSpPr/>
          <p:nvPr/>
        </p:nvGrpSpPr>
        <p:grpSpPr>
          <a:xfrm>
            <a:off x="11302533" y="5070628"/>
            <a:ext cx="135421" cy="109219"/>
            <a:chOff x="566280" y="3532560"/>
            <a:chExt cx="147960" cy="154800"/>
          </a:xfrm>
        </p:grpSpPr>
        <mc:AlternateContent xmlns:mc="http://schemas.openxmlformats.org/markup-compatibility/2006" xmlns:p14="http://schemas.microsoft.com/office/powerpoint/2010/main">
          <mc:Choice Requires="p14">
            <p:contentPart p14:bwMode="auto" r:id="rId130">
              <p14:nvContentPartPr>
                <p14:cNvPr id="256" name="Ink 255">
                  <a:extLst>
                    <a:ext uri="{FF2B5EF4-FFF2-40B4-BE49-F238E27FC236}">
                      <a16:creationId xmlns:a16="http://schemas.microsoft.com/office/drawing/2014/main" id="{27D05669-FAE1-9A8E-8A2E-5FCEDA785135}"/>
                    </a:ext>
                  </a:extLst>
                </p14:cNvPr>
                <p14:cNvContentPartPr/>
                <p14:nvPr/>
              </p14:nvContentPartPr>
              <p14:xfrm>
                <a:off x="566280" y="3532560"/>
                <a:ext cx="147960" cy="360"/>
              </p14:xfrm>
            </p:contentPart>
          </mc:Choice>
          <mc:Fallback xmlns="">
            <p:pic>
              <p:nvPicPr>
                <p:cNvPr id="256" name="Ink 255">
                  <a:extLst>
                    <a:ext uri="{FF2B5EF4-FFF2-40B4-BE49-F238E27FC236}">
                      <a16:creationId xmlns:a16="http://schemas.microsoft.com/office/drawing/2014/main" id="{27D05669-FAE1-9A8E-8A2E-5FCEDA785135}"/>
                    </a:ext>
                  </a:extLst>
                </p:cNvPr>
                <p:cNvPicPr/>
                <p:nvPr/>
              </p:nvPicPr>
              <p:blipFill>
                <a:blip r:embed="rId50"/>
                <a:stretch>
                  <a:fillRect/>
                </a:stretch>
              </p:blipFill>
              <p:spPr>
                <a:xfrm>
                  <a:off x="556442" y="3523560"/>
                  <a:ext cx="16724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57" name="Ink 256">
                  <a:extLst>
                    <a:ext uri="{FF2B5EF4-FFF2-40B4-BE49-F238E27FC236}">
                      <a16:creationId xmlns:a16="http://schemas.microsoft.com/office/drawing/2014/main" id="{86C9E436-FEBA-ECBE-532F-9C5EFE89BF65}"/>
                    </a:ext>
                  </a:extLst>
                </p14:cNvPr>
                <p14:cNvContentPartPr/>
                <p14:nvPr/>
              </p14:nvContentPartPr>
              <p14:xfrm>
                <a:off x="607680" y="3558120"/>
                <a:ext cx="360" cy="115560"/>
              </p14:xfrm>
            </p:contentPart>
          </mc:Choice>
          <mc:Fallback xmlns="">
            <p:pic>
              <p:nvPicPr>
                <p:cNvPr id="257" name="Ink 256">
                  <a:extLst>
                    <a:ext uri="{FF2B5EF4-FFF2-40B4-BE49-F238E27FC236}">
                      <a16:creationId xmlns:a16="http://schemas.microsoft.com/office/drawing/2014/main" id="{86C9E436-FEBA-ECBE-532F-9C5EFE89BF65}"/>
                    </a:ext>
                  </a:extLst>
                </p:cNvPr>
                <p:cNvPicPr/>
                <p:nvPr/>
              </p:nvPicPr>
              <p:blipFill>
                <a:blip r:embed="rId52"/>
                <a:stretch>
                  <a:fillRect/>
                </a:stretch>
              </p:blipFill>
              <p:spPr>
                <a:xfrm>
                  <a:off x="598680" y="3545393"/>
                  <a:ext cx="18000" cy="140505"/>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58" name="Ink 257">
                  <a:extLst>
                    <a:ext uri="{FF2B5EF4-FFF2-40B4-BE49-F238E27FC236}">
                      <a16:creationId xmlns:a16="http://schemas.microsoft.com/office/drawing/2014/main" id="{42E71BAC-9BDB-BAFB-358A-946701F4BCC3}"/>
                    </a:ext>
                  </a:extLst>
                </p14:cNvPr>
                <p14:cNvContentPartPr/>
                <p14:nvPr/>
              </p14:nvContentPartPr>
              <p14:xfrm>
                <a:off x="658800" y="3548040"/>
                <a:ext cx="9360" cy="139320"/>
              </p14:xfrm>
            </p:contentPart>
          </mc:Choice>
          <mc:Fallback xmlns="">
            <p:pic>
              <p:nvPicPr>
                <p:cNvPr id="258" name="Ink 257">
                  <a:extLst>
                    <a:ext uri="{FF2B5EF4-FFF2-40B4-BE49-F238E27FC236}">
                      <a16:creationId xmlns:a16="http://schemas.microsoft.com/office/drawing/2014/main" id="{42E71BAC-9BDB-BAFB-358A-946701F4BCC3}"/>
                    </a:ext>
                  </a:extLst>
                </p:cNvPr>
                <p:cNvPicPr/>
                <p:nvPr/>
              </p:nvPicPr>
              <p:blipFill>
                <a:blip r:embed="rId54"/>
                <a:stretch>
                  <a:fillRect/>
                </a:stretch>
              </p:blipFill>
              <p:spPr>
                <a:xfrm>
                  <a:off x="649440" y="3535282"/>
                  <a:ext cx="28470" cy="16432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3">
            <p14:nvContentPartPr>
              <p14:cNvPr id="259" name="Ink 258">
                <a:extLst>
                  <a:ext uri="{FF2B5EF4-FFF2-40B4-BE49-F238E27FC236}">
                    <a16:creationId xmlns:a16="http://schemas.microsoft.com/office/drawing/2014/main" id="{33F1A2C5-343B-456F-E90A-E3A97A52BD40}"/>
                  </a:ext>
                </a:extLst>
              </p14:cNvPr>
              <p14:cNvContentPartPr/>
              <p14:nvPr/>
            </p14:nvContentPartPr>
            <p14:xfrm>
              <a:off x="11598946" y="4779189"/>
              <a:ext cx="360" cy="236880"/>
            </p14:xfrm>
          </p:contentPart>
        </mc:Choice>
        <mc:Fallback xmlns="">
          <p:pic>
            <p:nvPicPr>
              <p:cNvPr id="259" name="Ink 258">
                <a:extLst>
                  <a:ext uri="{FF2B5EF4-FFF2-40B4-BE49-F238E27FC236}">
                    <a16:creationId xmlns:a16="http://schemas.microsoft.com/office/drawing/2014/main" id="{33F1A2C5-343B-456F-E90A-E3A97A52BD40}"/>
                  </a:ext>
                </a:extLst>
              </p:cNvPr>
              <p:cNvPicPr/>
              <p:nvPr/>
            </p:nvPicPr>
            <p:blipFill>
              <a:blip r:embed="rId119"/>
              <a:stretch>
                <a:fillRect/>
              </a:stretch>
            </p:blipFill>
            <p:spPr>
              <a:xfrm>
                <a:off x="11589946" y="4770189"/>
                <a:ext cx="18000" cy="254520"/>
              </a:xfrm>
              <a:prstGeom prst="rect">
                <a:avLst/>
              </a:prstGeom>
            </p:spPr>
          </p:pic>
        </mc:Fallback>
      </mc:AlternateContent>
    </p:spTree>
    <p:extLst>
      <p:ext uri="{BB962C8B-B14F-4D97-AF65-F5344CB8AC3E}">
        <p14:creationId xmlns:p14="http://schemas.microsoft.com/office/powerpoint/2010/main" val="8512427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D67F48-7103-4DAF-A2C8-F9C7C09A5CF3}"/>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Process theories</a:t>
            </a:r>
          </a:p>
        </p:txBody>
      </p:sp>
      <p:sp>
        <p:nvSpPr>
          <p:cNvPr id="70" name="Title 1">
            <a:extLst>
              <a:ext uri="{FF2B5EF4-FFF2-40B4-BE49-F238E27FC236}">
                <a16:creationId xmlns:a16="http://schemas.microsoft.com/office/drawing/2014/main" id="{6DC072E1-CDBA-0930-EB1F-E78771C1AB54}"/>
              </a:ext>
            </a:extLst>
          </p:cNvPr>
          <p:cNvSpPr txBox="1">
            <a:spLocks/>
          </p:cNvSpPr>
          <p:nvPr/>
        </p:nvSpPr>
        <p:spPr>
          <a:xfrm>
            <a:off x="961457" y="1891769"/>
            <a:ext cx="9927122"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0"/>
              </a:rPr>
              <a:t>A diagram is made of </a:t>
            </a:r>
            <a:r>
              <a:rPr lang="en-US" sz="2800" b="1" dirty="0">
                <a:latin typeface="Californian FB" panose="0207040306080B030204" pitchFamily="18" charset="0"/>
              </a:rPr>
              <a:t>boxes</a:t>
            </a:r>
            <a:r>
              <a:rPr lang="en-US" sz="2800" dirty="0">
                <a:latin typeface="Californian FB" panose="0207040306080B030204" pitchFamily="18" charset="0"/>
              </a:rPr>
              <a:t> and </a:t>
            </a:r>
            <a:r>
              <a:rPr lang="en-US" sz="2800" b="1" dirty="0">
                <a:latin typeface="Californian FB" panose="0207040306080B030204" pitchFamily="18" charset="0"/>
              </a:rPr>
              <a:t>wires</a:t>
            </a:r>
            <a:r>
              <a:rPr lang="en-US" sz="2800" dirty="0">
                <a:latin typeface="Californian FB" panose="0207040306080B030204" pitchFamily="18" charset="0"/>
              </a:rPr>
              <a:t>.</a:t>
            </a:r>
          </a:p>
          <a:p>
            <a:endParaRPr lang="en-US" sz="2800" dirty="0">
              <a:latin typeface="Californian FB" panose="0207040306080B030204" pitchFamily="18" charset="0"/>
            </a:endParaRPr>
          </a:p>
          <a:p>
            <a:r>
              <a:rPr lang="en-US" sz="2800" b="1" dirty="0">
                <a:latin typeface="Californian FB" panose="0207040306080B030204" pitchFamily="18" charset="0"/>
              </a:rPr>
              <a:t>Boxes</a:t>
            </a:r>
            <a:r>
              <a:rPr lang="en-US" sz="2800" dirty="0">
                <a:latin typeface="Californian FB" panose="0207040306080B030204" pitchFamily="18" charset="0"/>
              </a:rPr>
              <a:t> take zero or more wires as input,</a:t>
            </a:r>
          </a:p>
          <a:p>
            <a:r>
              <a:rPr lang="en-US" sz="2800" dirty="0">
                <a:latin typeface="Californian FB" panose="0207040306080B030204" pitchFamily="18" charset="0"/>
              </a:rPr>
              <a:t>and output zero or more wires.</a:t>
            </a:r>
          </a:p>
        </p:txBody>
      </p:sp>
    </p:spTree>
    <p:extLst>
      <p:ext uri="{BB962C8B-B14F-4D97-AF65-F5344CB8AC3E}">
        <p14:creationId xmlns:p14="http://schemas.microsoft.com/office/powerpoint/2010/main" val="12787182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2679DE-31B1-C237-5983-71C4FC3C41B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AE2A9C4-480D-1CF6-6F54-ABF81151CBFB}"/>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Process theories</a:t>
            </a:r>
          </a:p>
        </p:txBody>
      </p:sp>
      <p:sp>
        <p:nvSpPr>
          <p:cNvPr id="70" name="Title 1">
            <a:extLst>
              <a:ext uri="{FF2B5EF4-FFF2-40B4-BE49-F238E27FC236}">
                <a16:creationId xmlns:a16="http://schemas.microsoft.com/office/drawing/2014/main" id="{231BC3CE-AFAE-6A92-0A38-FD0729953FED}"/>
              </a:ext>
            </a:extLst>
          </p:cNvPr>
          <p:cNvSpPr txBox="1">
            <a:spLocks/>
          </p:cNvSpPr>
          <p:nvPr/>
        </p:nvSpPr>
        <p:spPr>
          <a:xfrm>
            <a:off x="961457" y="1739369"/>
            <a:ext cx="4076609"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0"/>
              </a:rPr>
              <a:t>If a box is associative,</a:t>
            </a:r>
          </a:p>
        </p:txBody>
      </p:sp>
      <p:pic>
        <p:nvPicPr>
          <p:cNvPr id="2" name="Picture 1">
            <a:extLst>
              <a:ext uri="{FF2B5EF4-FFF2-40B4-BE49-F238E27FC236}">
                <a16:creationId xmlns:a16="http://schemas.microsoft.com/office/drawing/2014/main" id="{5CC5C5A8-8819-C94E-356F-184719CD2569}"/>
              </a:ext>
            </a:extLst>
          </p:cNvPr>
          <p:cNvPicPr>
            <a:picLocks noChangeAspect="1"/>
          </p:cNvPicPr>
          <p:nvPr/>
        </p:nvPicPr>
        <p:blipFill>
          <a:blip r:embed="rId3"/>
          <a:srcRect r="55229" b="20323"/>
          <a:stretch/>
        </p:blipFill>
        <p:spPr>
          <a:xfrm>
            <a:off x="5038066" y="1151556"/>
            <a:ext cx="3479800" cy="1523466"/>
          </a:xfrm>
          <a:prstGeom prst="rect">
            <a:avLst/>
          </a:prstGeom>
        </p:spPr>
      </p:pic>
      <p:sp>
        <p:nvSpPr>
          <p:cNvPr id="11" name="Title 1">
            <a:extLst>
              <a:ext uri="{FF2B5EF4-FFF2-40B4-BE49-F238E27FC236}">
                <a16:creationId xmlns:a16="http://schemas.microsoft.com/office/drawing/2014/main" id="{7A6C684B-5EFF-9246-C7F9-C6FCB761F0A7}"/>
              </a:ext>
            </a:extLst>
          </p:cNvPr>
          <p:cNvSpPr txBox="1">
            <a:spLocks/>
          </p:cNvSpPr>
          <p:nvPr/>
        </p:nvSpPr>
        <p:spPr>
          <a:xfrm>
            <a:off x="961456" y="3562667"/>
            <a:ext cx="4076609" cy="5721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0"/>
              </a:rPr>
              <a:t>If it is </a:t>
            </a:r>
            <a:r>
              <a:rPr lang="en-US" sz="2800" dirty="0" err="1">
                <a:latin typeface="Californian FB" panose="0207040306080B030204" pitchFamily="18" charset="0"/>
              </a:rPr>
              <a:t>coassociative</a:t>
            </a:r>
            <a:r>
              <a:rPr lang="en-US" sz="2800" dirty="0">
                <a:latin typeface="Californian FB" panose="0207040306080B030204" pitchFamily="18" charset="0"/>
              </a:rPr>
              <a:t>, </a:t>
            </a:r>
          </a:p>
        </p:txBody>
      </p:sp>
      <p:pic>
        <p:nvPicPr>
          <p:cNvPr id="12" name="Picture 11">
            <a:extLst>
              <a:ext uri="{FF2B5EF4-FFF2-40B4-BE49-F238E27FC236}">
                <a16:creationId xmlns:a16="http://schemas.microsoft.com/office/drawing/2014/main" id="{8769663C-8EEC-1997-D513-D68765F4B848}"/>
              </a:ext>
            </a:extLst>
          </p:cNvPr>
          <p:cNvPicPr>
            <a:picLocks noChangeAspect="1"/>
          </p:cNvPicPr>
          <p:nvPr/>
        </p:nvPicPr>
        <p:blipFill>
          <a:blip r:embed="rId3"/>
          <a:srcRect l="55229" b="20323"/>
          <a:stretch/>
        </p:blipFill>
        <p:spPr>
          <a:xfrm>
            <a:off x="5038066" y="3087001"/>
            <a:ext cx="3479800" cy="1523466"/>
          </a:xfrm>
          <a:prstGeom prst="rect">
            <a:avLst/>
          </a:prstGeom>
        </p:spPr>
      </p:pic>
      <p:grpSp>
        <p:nvGrpSpPr>
          <p:cNvPr id="23" name="Group 22">
            <a:extLst>
              <a:ext uri="{FF2B5EF4-FFF2-40B4-BE49-F238E27FC236}">
                <a16:creationId xmlns:a16="http://schemas.microsoft.com/office/drawing/2014/main" id="{75E452D4-914C-8E65-4691-E06091D5A8B4}"/>
              </a:ext>
            </a:extLst>
          </p:cNvPr>
          <p:cNvGrpSpPr/>
          <p:nvPr/>
        </p:nvGrpSpPr>
        <p:grpSpPr>
          <a:xfrm>
            <a:off x="8802806" y="1151556"/>
            <a:ext cx="1554636" cy="1523466"/>
            <a:chOff x="8802806" y="1303956"/>
            <a:chExt cx="1554636" cy="1523466"/>
          </a:xfrm>
        </p:grpSpPr>
        <p:grpSp>
          <p:nvGrpSpPr>
            <p:cNvPr id="10" name="Group 9">
              <a:extLst>
                <a:ext uri="{FF2B5EF4-FFF2-40B4-BE49-F238E27FC236}">
                  <a16:creationId xmlns:a16="http://schemas.microsoft.com/office/drawing/2014/main" id="{C201B98C-8301-B1C7-0093-B5BE71850B01}"/>
                </a:ext>
              </a:extLst>
            </p:cNvPr>
            <p:cNvGrpSpPr/>
            <p:nvPr/>
          </p:nvGrpSpPr>
          <p:grpSpPr>
            <a:xfrm>
              <a:off x="9300071" y="1584266"/>
              <a:ext cx="1057371" cy="1073394"/>
              <a:chOff x="7216168" y="4006516"/>
              <a:chExt cx="838200" cy="850902"/>
            </a:xfrm>
          </p:grpSpPr>
          <p:pic>
            <p:nvPicPr>
              <p:cNvPr id="6" name="Picture 5">
                <a:extLst>
                  <a:ext uri="{FF2B5EF4-FFF2-40B4-BE49-F238E27FC236}">
                    <a16:creationId xmlns:a16="http://schemas.microsoft.com/office/drawing/2014/main" id="{A4A687E9-90F3-7B5B-780C-FC50754F9588}"/>
                  </a:ext>
                </a:extLst>
              </p:cNvPr>
              <p:cNvPicPr>
                <a:picLocks noChangeAspect="1"/>
              </p:cNvPicPr>
              <p:nvPr/>
            </p:nvPicPr>
            <p:blipFill>
              <a:blip r:embed="rId3"/>
              <a:srcRect l="7124" r="88431" b="67237"/>
              <a:stretch/>
            </p:blipFill>
            <p:spPr>
              <a:xfrm>
                <a:off x="7457440" y="4006516"/>
                <a:ext cx="345440" cy="626444"/>
              </a:xfrm>
              <a:prstGeom prst="rect">
                <a:avLst/>
              </a:prstGeom>
            </p:spPr>
          </p:pic>
          <p:pic>
            <p:nvPicPr>
              <p:cNvPr id="7" name="Picture 6">
                <a:extLst>
                  <a:ext uri="{FF2B5EF4-FFF2-40B4-BE49-F238E27FC236}">
                    <a16:creationId xmlns:a16="http://schemas.microsoft.com/office/drawing/2014/main" id="{1B7D64EB-4CE7-18A5-3724-FE7DF508E185}"/>
                  </a:ext>
                </a:extLst>
              </p:cNvPr>
              <p:cNvPicPr>
                <a:picLocks noChangeAspect="1"/>
              </p:cNvPicPr>
              <p:nvPr/>
            </p:nvPicPr>
            <p:blipFill>
              <a:blip r:embed="rId3"/>
              <a:srcRect t="65177" r="89216" b="22722"/>
              <a:stretch/>
            </p:blipFill>
            <p:spPr>
              <a:xfrm>
                <a:off x="7216168" y="4626032"/>
                <a:ext cx="838200" cy="231386"/>
              </a:xfrm>
              <a:prstGeom prst="rect">
                <a:avLst/>
              </a:prstGeom>
            </p:spPr>
          </p:pic>
          <p:pic>
            <p:nvPicPr>
              <p:cNvPr id="9" name="Picture 8">
                <a:extLst>
                  <a:ext uri="{FF2B5EF4-FFF2-40B4-BE49-F238E27FC236}">
                    <a16:creationId xmlns:a16="http://schemas.microsoft.com/office/drawing/2014/main" id="{5D7FDAAB-1537-6CAC-03E7-B74B2CC26F16}"/>
                  </a:ext>
                </a:extLst>
              </p:cNvPr>
              <p:cNvPicPr>
                <a:picLocks noChangeAspect="1"/>
              </p:cNvPicPr>
              <p:nvPr/>
            </p:nvPicPr>
            <p:blipFill>
              <a:blip r:embed="rId4"/>
              <a:srcRect l="33622" r="43941" b="77280"/>
              <a:stretch/>
            </p:blipFill>
            <p:spPr>
              <a:xfrm>
                <a:off x="7523504" y="4693996"/>
                <a:ext cx="253952" cy="163421"/>
              </a:xfrm>
              <a:prstGeom prst="rect">
                <a:avLst/>
              </a:prstGeom>
            </p:spPr>
          </p:pic>
        </p:grpSp>
        <p:pic>
          <p:nvPicPr>
            <p:cNvPr id="17" name="Picture 16">
              <a:extLst>
                <a:ext uri="{FF2B5EF4-FFF2-40B4-BE49-F238E27FC236}">
                  <a16:creationId xmlns:a16="http://schemas.microsoft.com/office/drawing/2014/main" id="{A4ABF647-D81F-9EAD-63A9-B04518260403}"/>
                </a:ext>
              </a:extLst>
            </p:cNvPr>
            <p:cNvPicPr>
              <a:picLocks noChangeAspect="1"/>
            </p:cNvPicPr>
            <p:nvPr/>
          </p:nvPicPr>
          <p:blipFill>
            <a:blip r:embed="rId3"/>
            <a:srcRect l="21191" r="76077" b="20323"/>
            <a:stretch/>
          </p:blipFill>
          <p:spPr>
            <a:xfrm>
              <a:off x="8802806" y="1303956"/>
              <a:ext cx="212325" cy="1523466"/>
            </a:xfrm>
            <a:prstGeom prst="rect">
              <a:avLst/>
            </a:prstGeom>
          </p:spPr>
        </p:pic>
      </p:grpSp>
      <p:grpSp>
        <p:nvGrpSpPr>
          <p:cNvPr id="24" name="Group 23">
            <a:extLst>
              <a:ext uri="{FF2B5EF4-FFF2-40B4-BE49-F238E27FC236}">
                <a16:creationId xmlns:a16="http://schemas.microsoft.com/office/drawing/2014/main" id="{81E654DB-BAF6-3F1E-F2C4-279F33EFAD3B}"/>
              </a:ext>
            </a:extLst>
          </p:cNvPr>
          <p:cNvGrpSpPr/>
          <p:nvPr/>
        </p:nvGrpSpPr>
        <p:grpSpPr>
          <a:xfrm>
            <a:off x="8802806" y="3088468"/>
            <a:ext cx="1554636" cy="1523466"/>
            <a:chOff x="8802806" y="3240868"/>
            <a:chExt cx="1554636" cy="1523466"/>
          </a:xfrm>
        </p:grpSpPr>
        <p:grpSp>
          <p:nvGrpSpPr>
            <p:cNvPr id="18" name="Group 17">
              <a:extLst>
                <a:ext uri="{FF2B5EF4-FFF2-40B4-BE49-F238E27FC236}">
                  <a16:creationId xmlns:a16="http://schemas.microsoft.com/office/drawing/2014/main" id="{99633B18-B79B-1EA7-882C-2EFB13B8D67A}"/>
                </a:ext>
              </a:extLst>
            </p:cNvPr>
            <p:cNvGrpSpPr/>
            <p:nvPr/>
          </p:nvGrpSpPr>
          <p:grpSpPr>
            <a:xfrm rot="10800000">
              <a:off x="9300071" y="3521178"/>
              <a:ext cx="1057371" cy="1073394"/>
              <a:chOff x="7216168" y="4006516"/>
              <a:chExt cx="838200" cy="850902"/>
            </a:xfrm>
          </p:grpSpPr>
          <p:pic>
            <p:nvPicPr>
              <p:cNvPr id="19" name="Picture 18">
                <a:extLst>
                  <a:ext uri="{FF2B5EF4-FFF2-40B4-BE49-F238E27FC236}">
                    <a16:creationId xmlns:a16="http://schemas.microsoft.com/office/drawing/2014/main" id="{B293F2FD-8823-4431-E046-0EE46EA362D3}"/>
                  </a:ext>
                </a:extLst>
              </p:cNvPr>
              <p:cNvPicPr>
                <a:picLocks noChangeAspect="1"/>
              </p:cNvPicPr>
              <p:nvPr/>
            </p:nvPicPr>
            <p:blipFill>
              <a:blip r:embed="rId3"/>
              <a:srcRect l="7124" r="88431" b="67237"/>
              <a:stretch/>
            </p:blipFill>
            <p:spPr>
              <a:xfrm>
                <a:off x="7457440" y="4006516"/>
                <a:ext cx="345440" cy="626444"/>
              </a:xfrm>
              <a:prstGeom prst="rect">
                <a:avLst/>
              </a:prstGeom>
            </p:spPr>
          </p:pic>
          <p:pic>
            <p:nvPicPr>
              <p:cNvPr id="20" name="Picture 19">
                <a:extLst>
                  <a:ext uri="{FF2B5EF4-FFF2-40B4-BE49-F238E27FC236}">
                    <a16:creationId xmlns:a16="http://schemas.microsoft.com/office/drawing/2014/main" id="{08020982-DCED-7341-FFF7-E27243A33FF0}"/>
                  </a:ext>
                </a:extLst>
              </p:cNvPr>
              <p:cNvPicPr>
                <a:picLocks noChangeAspect="1"/>
              </p:cNvPicPr>
              <p:nvPr/>
            </p:nvPicPr>
            <p:blipFill>
              <a:blip r:embed="rId3"/>
              <a:srcRect t="65177" r="89216" b="22722"/>
              <a:stretch/>
            </p:blipFill>
            <p:spPr>
              <a:xfrm>
                <a:off x="7216168" y="4626032"/>
                <a:ext cx="838200" cy="231386"/>
              </a:xfrm>
              <a:prstGeom prst="rect">
                <a:avLst/>
              </a:prstGeom>
            </p:spPr>
          </p:pic>
          <p:pic>
            <p:nvPicPr>
              <p:cNvPr id="21" name="Picture 20">
                <a:extLst>
                  <a:ext uri="{FF2B5EF4-FFF2-40B4-BE49-F238E27FC236}">
                    <a16:creationId xmlns:a16="http://schemas.microsoft.com/office/drawing/2014/main" id="{55401FB2-26B7-1240-BF6F-D315E2E0C4C7}"/>
                  </a:ext>
                </a:extLst>
              </p:cNvPr>
              <p:cNvPicPr>
                <a:picLocks noChangeAspect="1"/>
              </p:cNvPicPr>
              <p:nvPr/>
            </p:nvPicPr>
            <p:blipFill>
              <a:blip r:embed="rId4"/>
              <a:srcRect l="33622" r="43941" b="77280"/>
              <a:stretch/>
            </p:blipFill>
            <p:spPr>
              <a:xfrm>
                <a:off x="7523504" y="4693996"/>
                <a:ext cx="253952" cy="163421"/>
              </a:xfrm>
              <a:prstGeom prst="rect">
                <a:avLst/>
              </a:prstGeom>
            </p:spPr>
          </p:pic>
        </p:grpSp>
        <p:pic>
          <p:nvPicPr>
            <p:cNvPr id="22" name="Picture 21">
              <a:extLst>
                <a:ext uri="{FF2B5EF4-FFF2-40B4-BE49-F238E27FC236}">
                  <a16:creationId xmlns:a16="http://schemas.microsoft.com/office/drawing/2014/main" id="{CE580BFD-41A2-9A4B-6737-D48EFF8406DD}"/>
                </a:ext>
              </a:extLst>
            </p:cNvPr>
            <p:cNvPicPr>
              <a:picLocks noChangeAspect="1"/>
            </p:cNvPicPr>
            <p:nvPr/>
          </p:nvPicPr>
          <p:blipFill>
            <a:blip r:embed="rId3"/>
            <a:srcRect l="21191" r="76077" b="20323"/>
            <a:stretch/>
          </p:blipFill>
          <p:spPr>
            <a:xfrm>
              <a:off x="8802806" y="3240868"/>
              <a:ext cx="212325" cy="1523466"/>
            </a:xfrm>
            <a:prstGeom prst="rect">
              <a:avLst/>
            </a:prstGeom>
          </p:spPr>
        </p:pic>
      </p:grpSp>
      <p:sp>
        <p:nvSpPr>
          <p:cNvPr id="25" name="Title 1">
            <a:extLst>
              <a:ext uri="{FF2B5EF4-FFF2-40B4-BE49-F238E27FC236}">
                <a16:creationId xmlns:a16="http://schemas.microsoft.com/office/drawing/2014/main" id="{8AD960AD-5C0C-D8C2-753D-4D94DD0D0159}"/>
              </a:ext>
            </a:extLst>
          </p:cNvPr>
          <p:cNvSpPr txBox="1">
            <a:spLocks/>
          </p:cNvSpPr>
          <p:nvPr/>
        </p:nvSpPr>
        <p:spPr>
          <a:xfrm>
            <a:off x="961455" y="5491228"/>
            <a:ext cx="4497649" cy="5721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0"/>
              </a:rPr>
              <a:t>If it is both, it can be written</a:t>
            </a:r>
          </a:p>
        </p:txBody>
      </p:sp>
      <p:grpSp>
        <p:nvGrpSpPr>
          <p:cNvPr id="44" name="Group 43">
            <a:extLst>
              <a:ext uri="{FF2B5EF4-FFF2-40B4-BE49-F238E27FC236}">
                <a16:creationId xmlns:a16="http://schemas.microsoft.com/office/drawing/2014/main" id="{778231BB-5CB8-5F27-1FC9-02B138EFAF72}"/>
              </a:ext>
            </a:extLst>
          </p:cNvPr>
          <p:cNvGrpSpPr/>
          <p:nvPr/>
        </p:nvGrpSpPr>
        <p:grpSpPr>
          <a:xfrm>
            <a:off x="6478753" y="5000844"/>
            <a:ext cx="2720741" cy="1567875"/>
            <a:chOff x="6979724" y="5252824"/>
            <a:chExt cx="2720741" cy="1567875"/>
          </a:xfrm>
        </p:grpSpPr>
        <p:grpSp>
          <p:nvGrpSpPr>
            <p:cNvPr id="29" name="Group 28">
              <a:extLst>
                <a:ext uri="{FF2B5EF4-FFF2-40B4-BE49-F238E27FC236}">
                  <a16:creationId xmlns:a16="http://schemas.microsoft.com/office/drawing/2014/main" id="{4C5A3AE1-FD7D-848A-06E5-4A87CF491A08}"/>
                </a:ext>
              </a:extLst>
            </p:cNvPr>
            <p:cNvGrpSpPr/>
            <p:nvPr/>
          </p:nvGrpSpPr>
          <p:grpSpPr>
            <a:xfrm>
              <a:off x="6979724" y="5989627"/>
              <a:ext cx="1057371" cy="831072"/>
              <a:chOff x="6979724" y="5418770"/>
              <a:chExt cx="1057371" cy="831072"/>
            </a:xfrm>
          </p:grpSpPr>
          <p:pic>
            <p:nvPicPr>
              <p:cNvPr id="26" name="Picture 25">
                <a:extLst>
                  <a:ext uri="{FF2B5EF4-FFF2-40B4-BE49-F238E27FC236}">
                    <a16:creationId xmlns:a16="http://schemas.microsoft.com/office/drawing/2014/main" id="{4C413C73-5492-BB5B-6B5C-FA5DDC07EDAB}"/>
                  </a:ext>
                </a:extLst>
              </p:cNvPr>
              <p:cNvPicPr>
                <a:picLocks noChangeAspect="1"/>
              </p:cNvPicPr>
              <p:nvPr/>
            </p:nvPicPr>
            <p:blipFill>
              <a:blip r:embed="rId3"/>
              <a:srcRect l="7124" t="10047" r="88431" b="67237"/>
              <a:stretch/>
            </p:blipFill>
            <p:spPr>
              <a:xfrm>
                <a:off x="7284083" y="5418770"/>
                <a:ext cx="435765" cy="547923"/>
              </a:xfrm>
              <a:prstGeom prst="rect">
                <a:avLst/>
              </a:prstGeom>
            </p:spPr>
          </p:pic>
          <p:pic>
            <p:nvPicPr>
              <p:cNvPr id="27" name="Picture 26">
                <a:extLst>
                  <a:ext uri="{FF2B5EF4-FFF2-40B4-BE49-F238E27FC236}">
                    <a16:creationId xmlns:a16="http://schemas.microsoft.com/office/drawing/2014/main" id="{E548BCFD-7578-3120-02AF-5C533C923599}"/>
                  </a:ext>
                </a:extLst>
              </p:cNvPr>
              <p:cNvPicPr>
                <a:picLocks noChangeAspect="1"/>
              </p:cNvPicPr>
              <p:nvPr/>
            </p:nvPicPr>
            <p:blipFill>
              <a:blip r:embed="rId3"/>
              <a:srcRect t="65177" r="89216" b="22722"/>
              <a:stretch/>
            </p:blipFill>
            <p:spPr>
              <a:xfrm>
                <a:off x="6979724" y="5957954"/>
                <a:ext cx="1057371" cy="291888"/>
              </a:xfrm>
              <a:prstGeom prst="rect">
                <a:avLst/>
              </a:prstGeom>
            </p:spPr>
          </p:pic>
          <p:pic>
            <p:nvPicPr>
              <p:cNvPr id="28" name="Picture 27">
                <a:extLst>
                  <a:ext uri="{FF2B5EF4-FFF2-40B4-BE49-F238E27FC236}">
                    <a16:creationId xmlns:a16="http://schemas.microsoft.com/office/drawing/2014/main" id="{548C8B47-2591-E9F0-C069-6F6AF17D1BE1}"/>
                  </a:ext>
                </a:extLst>
              </p:cNvPr>
              <p:cNvPicPr>
                <a:picLocks noChangeAspect="1"/>
              </p:cNvPicPr>
              <p:nvPr/>
            </p:nvPicPr>
            <p:blipFill>
              <a:blip r:embed="rId4"/>
              <a:srcRect l="33622" r="43941" b="77280"/>
              <a:stretch/>
            </p:blipFill>
            <p:spPr>
              <a:xfrm>
                <a:off x="7367422" y="6043689"/>
                <a:ext cx="320355" cy="206152"/>
              </a:xfrm>
              <a:prstGeom prst="rect">
                <a:avLst/>
              </a:prstGeom>
            </p:spPr>
          </p:pic>
        </p:grpSp>
        <p:grpSp>
          <p:nvGrpSpPr>
            <p:cNvPr id="30" name="Group 29">
              <a:extLst>
                <a:ext uri="{FF2B5EF4-FFF2-40B4-BE49-F238E27FC236}">
                  <a16:creationId xmlns:a16="http://schemas.microsoft.com/office/drawing/2014/main" id="{FBD67B06-E410-0644-073D-D8D1DAD09917}"/>
                </a:ext>
              </a:extLst>
            </p:cNvPr>
            <p:cNvGrpSpPr/>
            <p:nvPr/>
          </p:nvGrpSpPr>
          <p:grpSpPr>
            <a:xfrm rot="10800000">
              <a:off x="6993064" y="5252825"/>
              <a:ext cx="1057371" cy="825504"/>
              <a:chOff x="6979724" y="5424338"/>
              <a:chExt cx="1057371" cy="825504"/>
            </a:xfrm>
          </p:grpSpPr>
          <p:pic>
            <p:nvPicPr>
              <p:cNvPr id="31" name="Picture 30">
                <a:extLst>
                  <a:ext uri="{FF2B5EF4-FFF2-40B4-BE49-F238E27FC236}">
                    <a16:creationId xmlns:a16="http://schemas.microsoft.com/office/drawing/2014/main" id="{F92A0308-34F0-384C-17E3-0266B3E0A450}"/>
                  </a:ext>
                </a:extLst>
              </p:cNvPr>
              <p:cNvPicPr>
                <a:picLocks noChangeAspect="1"/>
              </p:cNvPicPr>
              <p:nvPr/>
            </p:nvPicPr>
            <p:blipFill>
              <a:blip r:embed="rId3"/>
              <a:srcRect l="7124" t="10277" r="88431" b="67237"/>
              <a:stretch/>
            </p:blipFill>
            <p:spPr>
              <a:xfrm>
                <a:off x="7284085" y="5424338"/>
                <a:ext cx="435765" cy="542357"/>
              </a:xfrm>
              <a:prstGeom prst="rect">
                <a:avLst/>
              </a:prstGeom>
            </p:spPr>
          </p:pic>
          <p:pic>
            <p:nvPicPr>
              <p:cNvPr id="32" name="Picture 31">
                <a:extLst>
                  <a:ext uri="{FF2B5EF4-FFF2-40B4-BE49-F238E27FC236}">
                    <a16:creationId xmlns:a16="http://schemas.microsoft.com/office/drawing/2014/main" id="{3B29B17D-46CC-410A-3722-EADAE7E72922}"/>
                  </a:ext>
                </a:extLst>
              </p:cNvPr>
              <p:cNvPicPr>
                <a:picLocks noChangeAspect="1"/>
              </p:cNvPicPr>
              <p:nvPr/>
            </p:nvPicPr>
            <p:blipFill>
              <a:blip r:embed="rId3"/>
              <a:srcRect t="65177" r="89216" b="22722"/>
              <a:stretch/>
            </p:blipFill>
            <p:spPr>
              <a:xfrm>
                <a:off x="6979724" y="5957954"/>
                <a:ext cx="1057371" cy="291888"/>
              </a:xfrm>
              <a:prstGeom prst="rect">
                <a:avLst/>
              </a:prstGeom>
            </p:spPr>
          </p:pic>
          <p:pic>
            <p:nvPicPr>
              <p:cNvPr id="33" name="Picture 32">
                <a:extLst>
                  <a:ext uri="{FF2B5EF4-FFF2-40B4-BE49-F238E27FC236}">
                    <a16:creationId xmlns:a16="http://schemas.microsoft.com/office/drawing/2014/main" id="{05FD0AD9-2921-8DDA-62FE-0B4B01F0C03B}"/>
                  </a:ext>
                </a:extLst>
              </p:cNvPr>
              <p:cNvPicPr>
                <a:picLocks noChangeAspect="1"/>
              </p:cNvPicPr>
              <p:nvPr/>
            </p:nvPicPr>
            <p:blipFill>
              <a:blip r:embed="rId4"/>
              <a:srcRect l="33622" r="43941" b="77280"/>
              <a:stretch/>
            </p:blipFill>
            <p:spPr>
              <a:xfrm>
                <a:off x="7367422" y="6043689"/>
                <a:ext cx="320355" cy="206152"/>
              </a:xfrm>
              <a:prstGeom prst="rect">
                <a:avLst/>
              </a:prstGeom>
            </p:spPr>
          </p:pic>
        </p:grpSp>
        <p:pic>
          <p:nvPicPr>
            <p:cNvPr id="34" name="Picture 33">
              <a:extLst>
                <a:ext uri="{FF2B5EF4-FFF2-40B4-BE49-F238E27FC236}">
                  <a16:creationId xmlns:a16="http://schemas.microsoft.com/office/drawing/2014/main" id="{0AA98032-4AE6-D1F8-C418-02BCF7C3E33C}"/>
                </a:ext>
              </a:extLst>
            </p:cNvPr>
            <p:cNvPicPr>
              <a:picLocks noChangeAspect="1"/>
            </p:cNvPicPr>
            <p:nvPr/>
          </p:nvPicPr>
          <p:blipFill>
            <a:blip r:embed="rId3"/>
            <a:srcRect l="21191" r="76077" b="20323"/>
            <a:stretch/>
          </p:blipFill>
          <p:spPr>
            <a:xfrm>
              <a:off x="8249786" y="5252824"/>
              <a:ext cx="212325" cy="1523466"/>
            </a:xfrm>
            <a:prstGeom prst="rect">
              <a:avLst/>
            </a:prstGeom>
          </p:spPr>
        </p:pic>
        <p:grpSp>
          <p:nvGrpSpPr>
            <p:cNvPr id="43" name="Group 42">
              <a:extLst>
                <a:ext uri="{FF2B5EF4-FFF2-40B4-BE49-F238E27FC236}">
                  <a16:creationId xmlns:a16="http://schemas.microsoft.com/office/drawing/2014/main" id="{0E4A4753-8005-8624-A18D-B5CEB4B37280}"/>
                </a:ext>
              </a:extLst>
            </p:cNvPr>
            <p:cNvGrpSpPr/>
            <p:nvPr/>
          </p:nvGrpSpPr>
          <p:grpSpPr>
            <a:xfrm>
              <a:off x="8629754" y="5529051"/>
              <a:ext cx="1070711" cy="1015423"/>
              <a:chOff x="8578515" y="5805275"/>
              <a:chExt cx="1070711" cy="1015423"/>
            </a:xfrm>
          </p:grpSpPr>
          <p:grpSp>
            <p:nvGrpSpPr>
              <p:cNvPr id="35" name="Group 34">
                <a:extLst>
                  <a:ext uri="{FF2B5EF4-FFF2-40B4-BE49-F238E27FC236}">
                    <a16:creationId xmlns:a16="http://schemas.microsoft.com/office/drawing/2014/main" id="{93FBDB3B-3AED-3A08-8097-A51EB681DA88}"/>
                  </a:ext>
                </a:extLst>
              </p:cNvPr>
              <p:cNvGrpSpPr/>
              <p:nvPr/>
            </p:nvGrpSpPr>
            <p:grpSpPr>
              <a:xfrm>
                <a:off x="8578515" y="6134099"/>
                <a:ext cx="1057371" cy="686599"/>
                <a:chOff x="6979724" y="5563242"/>
                <a:chExt cx="1057371" cy="686599"/>
              </a:xfrm>
            </p:grpSpPr>
            <p:pic>
              <p:nvPicPr>
                <p:cNvPr id="36" name="Picture 35">
                  <a:extLst>
                    <a:ext uri="{FF2B5EF4-FFF2-40B4-BE49-F238E27FC236}">
                      <a16:creationId xmlns:a16="http://schemas.microsoft.com/office/drawing/2014/main" id="{02581C10-125E-36D4-0C26-420D608A452F}"/>
                    </a:ext>
                  </a:extLst>
                </p:cNvPr>
                <p:cNvPicPr>
                  <a:picLocks noChangeAspect="1"/>
                </p:cNvPicPr>
                <p:nvPr/>
              </p:nvPicPr>
              <p:blipFill>
                <a:blip r:embed="rId3"/>
                <a:srcRect l="7124" t="16037" r="88431" b="67237"/>
                <a:stretch/>
              </p:blipFill>
              <p:spPr>
                <a:xfrm>
                  <a:off x="7284083" y="5563242"/>
                  <a:ext cx="435765" cy="403450"/>
                </a:xfrm>
                <a:prstGeom prst="rect">
                  <a:avLst/>
                </a:prstGeom>
              </p:spPr>
            </p:pic>
            <p:pic>
              <p:nvPicPr>
                <p:cNvPr id="37" name="Picture 36">
                  <a:extLst>
                    <a:ext uri="{FF2B5EF4-FFF2-40B4-BE49-F238E27FC236}">
                      <a16:creationId xmlns:a16="http://schemas.microsoft.com/office/drawing/2014/main" id="{1A691508-7B20-894D-B719-6893A2713C18}"/>
                    </a:ext>
                  </a:extLst>
                </p:cNvPr>
                <p:cNvPicPr>
                  <a:picLocks noChangeAspect="1"/>
                </p:cNvPicPr>
                <p:nvPr/>
              </p:nvPicPr>
              <p:blipFill>
                <a:blip r:embed="rId3"/>
                <a:srcRect t="65177" r="89216" b="22722"/>
                <a:stretch/>
              </p:blipFill>
              <p:spPr>
                <a:xfrm>
                  <a:off x="6979724" y="5957953"/>
                  <a:ext cx="1057371" cy="291888"/>
                </a:xfrm>
                <a:prstGeom prst="rect">
                  <a:avLst/>
                </a:prstGeom>
              </p:spPr>
            </p:pic>
            <p:pic>
              <p:nvPicPr>
                <p:cNvPr id="38" name="Picture 37">
                  <a:extLst>
                    <a:ext uri="{FF2B5EF4-FFF2-40B4-BE49-F238E27FC236}">
                      <a16:creationId xmlns:a16="http://schemas.microsoft.com/office/drawing/2014/main" id="{9676C32F-E4EC-05BF-9A51-CF7E2DDA7161}"/>
                    </a:ext>
                  </a:extLst>
                </p:cNvPr>
                <p:cNvPicPr>
                  <a:picLocks noChangeAspect="1"/>
                </p:cNvPicPr>
                <p:nvPr/>
              </p:nvPicPr>
              <p:blipFill>
                <a:blip r:embed="rId4"/>
                <a:srcRect l="33622" r="43941" b="77280"/>
                <a:stretch/>
              </p:blipFill>
              <p:spPr>
                <a:xfrm>
                  <a:off x="7367422" y="6043688"/>
                  <a:ext cx="320355" cy="206152"/>
                </a:xfrm>
                <a:prstGeom prst="rect">
                  <a:avLst/>
                </a:prstGeom>
              </p:spPr>
            </p:pic>
          </p:grpSp>
          <p:grpSp>
            <p:nvGrpSpPr>
              <p:cNvPr id="39" name="Group 38">
                <a:extLst>
                  <a:ext uri="{FF2B5EF4-FFF2-40B4-BE49-F238E27FC236}">
                    <a16:creationId xmlns:a16="http://schemas.microsoft.com/office/drawing/2014/main" id="{2871F2D8-3712-EEAB-D5D3-7345F6315B48}"/>
                  </a:ext>
                </a:extLst>
              </p:cNvPr>
              <p:cNvGrpSpPr/>
              <p:nvPr/>
            </p:nvGrpSpPr>
            <p:grpSpPr>
              <a:xfrm rot="10800000">
                <a:off x="8591855" y="5805275"/>
                <a:ext cx="1057371" cy="686598"/>
                <a:chOff x="6979724" y="5563244"/>
                <a:chExt cx="1057371" cy="686598"/>
              </a:xfrm>
            </p:grpSpPr>
            <p:pic>
              <p:nvPicPr>
                <p:cNvPr id="40" name="Picture 39">
                  <a:extLst>
                    <a:ext uri="{FF2B5EF4-FFF2-40B4-BE49-F238E27FC236}">
                      <a16:creationId xmlns:a16="http://schemas.microsoft.com/office/drawing/2014/main" id="{D95C7540-0808-AE23-98E2-66F64BA91FEB}"/>
                    </a:ext>
                  </a:extLst>
                </p:cNvPr>
                <p:cNvPicPr>
                  <a:picLocks noChangeAspect="1"/>
                </p:cNvPicPr>
                <p:nvPr/>
              </p:nvPicPr>
              <p:blipFill>
                <a:blip r:embed="rId3"/>
                <a:srcRect l="7124" t="16035" r="88431" b="67238"/>
                <a:stretch/>
              </p:blipFill>
              <p:spPr>
                <a:xfrm>
                  <a:off x="7284087" y="5563244"/>
                  <a:ext cx="435765" cy="403451"/>
                </a:xfrm>
                <a:prstGeom prst="rect">
                  <a:avLst/>
                </a:prstGeom>
              </p:spPr>
            </p:pic>
            <p:pic>
              <p:nvPicPr>
                <p:cNvPr id="41" name="Picture 40">
                  <a:extLst>
                    <a:ext uri="{FF2B5EF4-FFF2-40B4-BE49-F238E27FC236}">
                      <a16:creationId xmlns:a16="http://schemas.microsoft.com/office/drawing/2014/main" id="{18D2546B-1446-24F3-118B-23F1CFA5AE87}"/>
                    </a:ext>
                  </a:extLst>
                </p:cNvPr>
                <p:cNvPicPr>
                  <a:picLocks noChangeAspect="1"/>
                </p:cNvPicPr>
                <p:nvPr/>
              </p:nvPicPr>
              <p:blipFill>
                <a:blip r:embed="rId3"/>
                <a:srcRect t="65177" r="89216" b="22722"/>
                <a:stretch/>
              </p:blipFill>
              <p:spPr>
                <a:xfrm>
                  <a:off x="6979724" y="5957954"/>
                  <a:ext cx="1057371" cy="291888"/>
                </a:xfrm>
                <a:prstGeom prst="rect">
                  <a:avLst/>
                </a:prstGeom>
              </p:spPr>
            </p:pic>
            <p:pic>
              <p:nvPicPr>
                <p:cNvPr id="42" name="Picture 41">
                  <a:extLst>
                    <a:ext uri="{FF2B5EF4-FFF2-40B4-BE49-F238E27FC236}">
                      <a16:creationId xmlns:a16="http://schemas.microsoft.com/office/drawing/2014/main" id="{0E0B1AA0-1FF5-656A-71CA-C0C835A69F69}"/>
                    </a:ext>
                  </a:extLst>
                </p:cNvPr>
                <p:cNvPicPr>
                  <a:picLocks noChangeAspect="1"/>
                </p:cNvPicPr>
                <p:nvPr/>
              </p:nvPicPr>
              <p:blipFill>
                <a:blip r:embed="rId4"/>
                <a:srcRect l="33622" r="43941" b="77280"/>
                <a:stretch/>
              </p:blipFill>
              <p:spPr>
                <a:xfrm>
                  <a:off x="7367422" y="6043689"/>
                  <a:ext cx="320355" cy="206152"/>
                </a:xfrm>
                <a:prstGeom prst="rect">
                  <a:avLst/>
                </a:prstGeom>
              </p:spPr>
            </p:pic>
          </p:grpSp>
        </p:grpSp>
      </p:grpSp>
    </p:spTree>
    <p:extLst>
      <p:ext uri="{BB962C8B-B14F-4D97-AF65-F5344CB8AC3E}">
        <p14:creationId xmlns:p14="http://schemas.microsoft.com/office/powerpoint/2010/main" val="10562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947107-CA0D-E4CA-2114-635DC4F7F26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2A95ED0-E2A0-5232-83CA-E7006F6FF331}"/>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Example: arithmetic</a:t>
            </a:r>
          </a:p>
        </p:txBody>
      </p:sp>
      <p:sp>
        <p:nvSpPr>
          <p:cNvPr id="14" name="Title 1">
            <a:extLst>
              <a:ext uri="{FF2B5EF4-FFF2-40B4-BE49-F238E27FC236}">
                <a16:creationId xmlns:a16="http://schemas.microsoft.com/office/drawing/2014/main" id="{1DBE5A3E-8AE9-AABE-9E3E-BAFB7F962FC9}"/>
              </a:ext>
            </a:extLst>
          </p:cNvPr>
          <p:cNvSpPr txBox="1">
            <a:spLocks/>
          </p:cNvSpPr>
          <p:nvPr/>
        </p:nvSpPr>
        <p:spPr>
          <a:xfrm>
            <a:off x="961457" y="2988018"/>
            <a:ext cx="5114582"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fornian FB" panose="0207040306080B030204" pitchFamily="18" charset="0"/>
              </a:rPr>
              <a:t>y = 3 − ((a + b) ÷ x)</a:t>
            </a:r>
          </a:p>
        </p:txBody>
      </p:sp>
      <p:grpSp>
        <p:nvGrpSpPr>
          <p:cNvPr id="29" name="Group 28">
            <a:extLst>
              <a:ext uri="{FF2B5EF4-FFF2-40B4-BE49-F238E27FC236}">
                <a16:creationId xmlns:a16="http://schemas.microsoft.com/office/drawing/2014/main" id="{6A10A097-CE10-6B12-6181-F8552D27EF87}"/>
              </a:ext>
            </a:extLst>
          </p:cNvPr>
          <p:cNvGrpSpPr/>
          <p:nvPr/>
        </p:nvGrpSpPr>
        <p:grpSpPr>
          <a:xfrm>
            <a:off x="7333484" y="540209"/>
            <a:ext cx="2898904" cy="4496760"/>
            <a:chOff x="7339264" y="1775644"/>
            <a:chExt cx="2898904" cy="4496760"/>
          </a:xfrm>
        </p:grpSpPr>
        <p:sp>
          <p:nvSpPr>
            <p:cNvPr id="2" name="Rectangle 1">
              <a:extLst>
                <a:ext uri="{FF2B5EF4-FFF2-40B4-BE49-F238E27FC236}">
                  <a16:creationId xmlns:a16="http://schemas.microsoft.com/office/drawing/2014/main" id="{9C98C1FE-E57B-DB3B-E126-0CCC31B9DAF0}"/>
                </a:ext>
              </a:extLst>
            </p:cNvPr>
            <p:cNvSpPr/>
            <p:nvPr/>
          </p:nvSpPr>
          <p:spPr>
            <a:xfrm>
              <a:off x="8725493" y="4423739"/>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fornian FB" panose="0207040306080B030204" pitchFamily="18" charset="0"/>
                </a:rPr>
                <a:t>+</a:t>
              </a:r>
              <a:endParaRPr lang="en-US" sz="4400" dirty="0">
                <a:solidFill>
                  <a:schemeClr val="tx1"/>
                </a:solidFill>
              </a:endParaRPr>
            </a:p>
          </p:txBody>
        </p:sp>
        <p:sp>
          <p:nvSpPr>
            <p:cNvPr id="15" name="Rectangle 14">
              <a:extLst>
                <a:ext uri="{FF2B5EF4-FFF2-40B4-BE49-F238E27FC236}">
                  <a16:creationId xmlns:a16="http://schemas.microsoft.com/office/drawing/2014/main" id="{8EECDCB9-48C2-5225-2089-413BD8FD6BE9}"/>
                </a:ext>
              </a:extLst>
            </p:cNvPr>
            <p:cNvSpPr/>
            <p:nvPr/>
          </p:nvSpPr>
          <p:spPr>
            <a:xfrm>
              <a:off x="7339264" y="5346416"/>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alifornian FB" panose="0207040306080B030204" pitchFamily="18" charset="0"/>
                </a:rPr>
                <a:t>3</a:t>
              </a:r>
              <a:endParaRPr lang="en-US" sz="4400" dirty="0">
                <a:solidFill>
                  <a:schemeClr val="tx1"/>
                </a:solidFill>
              </a:endParaRPr>
            </a:p>
          </p:txBody>
        </p:sp>
        <p:sp>
          <p:nvSpPr>
            <p:cNvPr id="16" name="Rectangle 15">
              <a:extLst>
                <a:ext uri="{FF2B5EF4-FFF2-40B4-BE49-F238E27FC236}">
                  <a16:creationId xmlns:a16="http://schemas.microsoft.com/office/drawing/2014/main" id="{2A1903B6-B1FE-16A9-9DD0-51EDC8797D0E}"/>
                </a:ext>
              </a:extLst>
            </p:cNvPr>
            <p:cNvSpPr/>
            <p:nvPr/>
          </p:nvSpPr>
          <p:spPr>
            <a:xfrm>
              <a:off x="8418691" y="2299557"/>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fornian FB" panose="0207040306080B030204" pitchFamily="18" charset="0"/>
                </a:rPr>
                <a:t>−</a:t>
              </a:r>
              <a:endParaRPr lang="en-US" sz="4400" dirty="0">
                <a:solidFill>
                  <a:schemeClr val="tx1"/>
                </a:solidFill>
              </a:endParaRPr>
            </a:p>
          </p:txBody>
        </p:sp>
        <p:sp>
          <p:nvSpPr>
            <p:cNvPr id="17" name="Rectangle 16">
              <a:extLst>
                <a:ext uri="{FF2B5EF4-FFF2-40B4-BE49-F238E27FC236}">
                  <a16:creationId xmlns:a16="http://schemas.microsoft.com/office/drawing/2014/main" id="{62DCA94C-0C02-325A-EF9B-4E93E1D9EBEC}"/>
                </a:ext>
              </a:extLst>
            </p:cNvPr>
            <p:cNvSpPr/>
            <p:nvPr/>
          </p:nvSpPr>
          <p:spPr>
            <a:xfrm>
              <a:off x="8255257" y="5343071"/>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lifornian FB" panose="0207040306080B030204" pitchFamily="18" charset="0"/>
                </a:rPr>
                <a:t>a</a:t>
              </a:r>
              <a:endParaRPr lang="en-US" sz="4400" dirty="0">
                <a:solidFill>
                  <a:schemeClr val="tx1"/>
                </a:solidFill>
              </a:endParaRPr>
            </a:p>
          </p:txBody>
        </p:sp>
        <p:sp>
          <p:nvSpPr>
            <p:cNvPr id="18" name="Rectangle 17">
              <a:extLst>
                <a:ext uri="{FF2B5EF4-FFF2-40B4-BE49-F238E27FC236}">
                  <a16:creationId xmlns:a16="http://schemas.microsoft.com/office/drawing/2014/main" id="{77849187-CBE6-CB36-0253-5B2FE3E3150B}"/>
                </a:ext>
              </a:extLst>
            </p:cNvPr>
            <p:cNvSpPr/>
            <p:nvPr/>
          </p:nvSpPr>
          <p:spPr>
            <a:xfrm>
              <a:off x="9195728" y="5343070"/>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lifornian FB" panose="0207040306080B030204" pitchFamily="18" charset="0"/>
                </a:rPr>
                <a:t>b</a:t>
              </a:r>
              <a:endParaRPr lang="en-US" sz="4000" dirty="0">
                <a:solidFill>
                  <a:schemeClr val="tx1"/>
                </a:solidFill>
              </a:endParaRPr>
            </a:p>
          </p:txBody>
        </p:sp>
        <p:sp>
          <p:nvSpPr>
            <p:cNvPr id="20" name="Rectangle 19">
              <a:extLst>
                <a:ext uri="{FF2B5EF4-FFF2-40B4-BE49-F238E27FC236}">
                  <a16:creationId xmlns:a16="http://schemas.microsoft.com/office/drawing/2014/main" id="{01C0D902-EFF9-9747-346F-E9F82743AC12}"/>
                </a:ext>
              </a:extLst>
            </p:cNvPr>
            <p:cNvSpPr/>
            <p:nvPr/>
          </p:nvSpPr>
          <p:spPr>
            <a:xfrm>
              <a:off x="9610104" y="3368707"/>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44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rPr>
                <a:t>÷</a:t>
              </a:r>
              <a:endParaRPr lang="en-US" sz="440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C23A14D3-C9DA-3AE2-1341-F377BEF91F10}"/>
                    </a:ext>
                  </a:extLst>
                </p14:cNvPr>
                <p14:cNvContentPartPr/>
                <p14:nvPr/>
              </p14:nvContentPartPr>
              <p14:xfrm>
                <a:off x="8518808" y="5056684"/>
                <a:ext cx="325800" cy="295200"/>
              </p14:xfrm>
            </p:contentPart>
          </mc:Choice>
          <mc:Fallback xmlns="">
            <p:pic>
              <p:nvPicPr>
                <p:cNvPr id="22" name="Ink 21">
                  <a:extLst>
                    <a:ext uri="{FF2B5EF4-FFF2-40B4-BE49-F238E27FC236}">
                      <a16:creationId xmlns:a16="http://schemas.microsoft.com/office/drawing/2014/main" id="{C23A14D3-C9DA-3AE2-1341-F377BEF91F10}"/>
                    </a:ext>
                  </a:extLst>
                </p:cNvPr>
                <p:cNvPicPr/>
                <p:nvPr/>
              </p:nvPicPr>
              <p:blipFill>
                <a:blip r:embed="rId4"/>
                <a:stretch>
                  <a:fillRect/>
                </a:stretch>
              </p:blipFill>
              <p:spPr>
                <a:xfrm>
                  <a:off x="8514488" y="5052364"/>
                  <a:ext cx="334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51C935A5-1B3E-6AEA-A8F1-AEFF4A253412}"/>
                    </a:ext>
                  </a:extLst>
                </p14:cNvPr>
                <p14:cNvContentPartPr/>
                <p14:nvPr/>
              </p14:nvContentPartPr>
              <p14:xfrm>
                <a:off x="9204968" y="5058844"/>
                <a:ext cx="313200" cy="278640"/>
              </p14:xfrm>
            </p:contentPart>
          </mc:Choice>
          <mc:Fallback xmlns="">
            <p:pic>
              <p:nvPicPr>
                <p:cNvPr id="27" name="Ink 26">
                  <a:extLst>
                    <a:ext uri="{FF2B5EF4-FFF2-40B4-BE49-F238E27FC236}">
                      <a16:creationId xmlns:a16="http://schemas.microsoft.com/office/drawing/2014/main" id="{51C935A5-1B3E-6AEA-A8F1-AEFF4A253412}"/>
                    </a:ext>
                  </a:extLst>
                </p:cNvPr>
                <p:cNvPicPr/>
                <p:nvPr/>
              </p:nvPicPr>
              <p:blipFill>
                <a:blip r:embed="rId6"/>
                <a:stretch>
                  <a:fillRect/>
                </a:stretch>
              </p:blipFill>
              <p:spPr>
                <a:xfrm>
                  <a:off x="9200648" y="5054524"/>
                  <a:ext cx="32184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8D495CA9-9C64-1D01-B1D8-A19FECB55931}"/>
                    </a:ext>
                  </a:extLst>
                </p14:cNvPr>
                <p14:cNvContentPartPr/>
                <p14:nvPr/>
              </p14:nvContentPartPr>
              <p14:xfrm>
                <a:off x="9014528" y="3996124"/>
                <a:ext cx="732960" cy="412560"/>
              </p14:xfrm>
            </p:contentPart>
          </mc:Choice>
          <mc:Fallback xmlns="">
            <p:pic>
              <p:nvPicPr>
                <p:cNvPr id="40" name="Ink 39">
                  <a:extLst>
                    <a:ext uri="{FF2B5EF4-FFF2-40B4-BE49-F238E27FC236}">
                      <a16:creationId xmlns:a16="http://schemas.microsoft.com/office/drawing/2014/main" id="{8D495CA9-9C64-1D01-B1D8-A19FECB55931}"/>
                    </a:ext>
                  </a:extLst>
                </p:cNvPr>
                <p:cNvPicPr/>
                <p:nvPr/>
              </p:nvPicPr>
              <p:blipFill>
                <a:blip r:embed="rId8"/>
                <a:stretch>
                  <a:fillRect/>
                </a:stretch>
              </p:blipFill>
              <p:spPr>
                <a:xfrm>
                  <a:off x="9010208" y="3991804"/>
                  <a:ext cx="74160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6CC24FAD-C237-D42F-FB1C-A83359D2B02A}"/>
                    </a:ext>
                  </a:extLst>
                </p14:cNvPr>
                <p14:cNvContentPartPr/>
                <p14:nvPr/>
              </p14:nvContentPartPr>
              <p14:xfrm>
                <a:off x="10108928" y="4004404"/>
                <a:ext cx="129240" cy="2268000"/>
              </p14:xfrm>
            </p:contentPart>
          </mc:Choice>
          <mc:Fallback xmlns="">
            <p:pic>
              <p:nvPicPr>
                <p:cNvPr id="42" name="Ink 41">
                  <a:extLst>
                    <a:ext uri="{FF2B5EF4-FFF2-40B4-BE49-F238E27FC236}">
                      <a16:creationId xmlns:a16="http://schemas.microsoft.com/office/drawing/2014/main" id="{6CC24FAD-C237-D42F-FB1C-A83359D2B02A}"/>
                    </a:ext>
                  </a:extLst>
                </p:cNvPr>
                <p:cNvPicPr/>
                <p:nvPr/>
              </p:nvPicPr>
              <p:blipFill>
                <a:blip r:embed="rId10"/>
                <a:stretch>
                  <a:fillRect/>
                </a:stretch>
              </p:blipFill>
              <p:spPr>
                <a:xfrm>
                  <a:off x="10104608" y="4000083"/>
                  <a:ext cx="137880" cy="22766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4" name="Ink 53">
                  <a:extLst>
                    <a:ext uri="{FF2B5EF4-FFF2-40B4-BE49-F238E27FC236}">
                      <a16:creationId xmlns:a16="http://schemas.microsoft.com/office/drawing/2014/main" id="{D80E46AD-B5E0-1DA1-BD12-58495B377F37}"/>
                    </a:ext>
                  </a:extLst>
                </p14:cNvPr>
                <p14:cNvContentPartPr/>
                <p14:nvPr/>
              </p14:nvContentPartPr>
              <p14:xfrm>
                <a:off x="8883848" y="2915764"/>
                <a:ext cx="1022760" cy="452880"/>
              </p14:xfrm>
            </p:contentPart>
          </mc:Choice>
          <mc:Fallback xmlns="">
            <p:pic>
              <p:nvPicPr>
                <p:cNvPr id="54" name="Ink 53">
                  <a:extLst>
                    <a:ext uri="{FF2B5EF4-FFF2-40B4-BE49-F238E27FC236}">
                      <a16:creationId xmlns:a16="http://schemas.microsoft.com/office/drawing/2014/main" id="{D80E46AD-B5E0-1DA1-BD12-58495B377F37}"/>
                    </a:ext>
                  </a:extLst>
                </p:cNvPr>
                <p:cNvPicPr/>
                <p:nvPr/>
              </p:nvPicPr>
              <p:blipFill>
                <a:blip r:embed="rId12"/>
                <a:stretch>
                  <a:fillRect/>
                </a:stretch>
              </p:blipFill>
              <p:spPr>
                <a:xfrm>
                  <a:off x="8879528" y="2911444"/>
                  <a:ext cx="103140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9" name="Ink 58">
                  <a:extLst>
                    <a:ext uri="{FF2B5EF4-FFF2-40B4-BE49-F238E27FC236}">
                      <a16:creationId xmlns:a16="http://schemas.microsoft.com/office/drawing/2014/main" id="{7CBBC2E1-6DA5-9971-478D-30C7FBB36E72}"/>
                    </a:ext>
                  </a:extLst>
                </p14:cNvPr>
                <p14:cNvContentPartPr/>
                <p14:nvPr/>
              </p14:nvContentPartPr>
              <p14:xfrm>
                <a:off x="7656608" y="2946724"/>
                <a:ext cx="887040" cy="2369160"/>
              </p14:xfrm>
            </p:contentPart>
          </mc:Choice>
          <mc:Fallback xmlns="">
            <p:pic>
              <p:nvPicPr>
                <p:cNvPr id="59" name="Ink 58">
                  <a:extLst>
                    <a:ext uri="{FF2B5EF4-FFF2-40B4-BE49-F238E27FC236}">
                      <a16:creationId xmlns:a16="http://schemas.microsoft.com/office/drawing/2014/main" id="{7CBBC2E1-6DA5-9971-478D-30C7FBB36E72}"/>
                    </a:ext>
                  </a:extLst>
                </p:cNvPr>
                <p:cNvPicPr/>
                <p:nvPr/>
              </p:nvPicPr>
              <p:blipFill>
                <a:blip r:embed="rId14"/>
                <a:stretch>
                  <a:fillRect/>
                </a:stretch>
              </p:blipFill>
              <p:spPr>
                <a:xfrm>
                  <a:off x="7652286" y="2942404"/>
                  <a:ext cx="895684" cy="2377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5" name="Ink 64">
                  <a:extLst>
                    <a:ext uri="{FF2B5EF4-FFF2-40B4-BE49-F238E27FC236}">
                      <a16:creationId xmlns:a16="http://schemas.microsoft.com/office/drawing/2014/main" id="{F257C38D-6A33-0C58-803A-E0EA92772CB4}"/>
                    </a:ext>
                  </a:extLst>
                </p14:cNvPr>
                <p14:cNvContentPartPr/>
                <p14:nvPr/>
              </p14:nvContentPartPr>
              <p14:xfrm>
                <a:off x="8707088" y="1775644"/>
                <a:ext cx="16920" cy="522360"/>
              </p14:xfrm>
            </p:contentPart>
          </mc:Choice>
          <mc:Fallback xmlns="">
            <p:pic>
              <p:nvPicPr>
                <p:cNvPr id="65" name="Ink 64">
                  <a:extLst>
                    <a:ext uri="{FF2B5EF4-FFF2-40B4-BE49-F238E27FC236}">
                      <a16:creationId xmlns:a16="http://schemas.microsoft.com/office/drawing/2014/main" id="{F257C38D-6A33-0C58-803A-E0EA92772CB4}"/>
                    </a:ext>
                  </a:extLst>
                </p:cNvPr>
                <p:cNvPicPr/>
                <p:nvPr/>
              </p:nvPicPr>
              <p:blipFill>
                <a:blip r:embed="rId16"/>
                <a:stretch>
                  <a:fillRect/>
                </a:stretch>
              </p:blipFill>
              <p:spPr>
                <a:xfrm>
                  <a:off x="8702768" y="1771324"/>
                  <a:ext cx="25560" cy="531000"/>
                </a:xfrm>
                <a:prstGeom prst="rect">
                  <a:avLst/>
                </a:prstGeom>
              </p:spPr>
            </p:pic>
          </mc:Fallback>
        </mc:AlternateContent>
      </p:grpSp>
      <p:pic>
        <p:nvPicPr>
          <p:cNvPr id="67" name="Picture 66" descr="A diagram of mathematical equations&#10;&#10;Description automatically generated with medium confidence">
            <a:extLst>
              <a:ext uri="{FF2B5EF4-FFF2-40B4-BE49-F238E27FC236}">
                <a16:creationId xmlns:a16="http://schemas.microsoft.com/office/drawing/2014/main" id="{8738B10F-C4CB-B9D9-648F-CA95DA377DC5}"/>
              </a:ext>
            </a:extLst>
          </p:cNvPr>
          <p:cNvPicPr>
            <a:picLocks noChangeAspect="1"/>
          </p:cNvPicPr>
          <p:nvPr/>
        </p:nvPicPr>
        <p:blipFill rotWithShape="1">
          <a:blip r:embed="rId17">
            <a:extLst>
              <a:ext uri="{28A0092B-C50C-407E-A947-70E740481C1C}">
                <a14:useLocalDpi xmlns:a14="http://schemas.microsoft.com/office/drawing/2010/main" val="0"/>
              </a:ext>
            </a:extLst>
          </a:blip>
          <a:srcRect l="69906" t="44647" r="20284" b="51153"/>
          <a:stretch/>
        </p:blipFill>
        <p:spPr>
          <a:xfrm>
            <a:off x="5824346" y="3197024"/>
            <a:ext cx="636608" cy="254643"/>
          </a:xfrm>
          <a:prstGeom prst="rect">
            <a:avLst/>
          </a:prstGeom>
        </p:spPr>
      </p:pic>
      <p:sp>
        <p:nvSpPr>
          <p:cNvPr id="70" name="Title 1">
            <a:extLst>
              <a:ext uri="{FF2B5EF4-FFF2-40B4-BE49-F238E27FC236}">
                <a16:creationId xmlns:a16="http://schemas.microsoft.com/office/drawing/2014/main" id="{6D7F03C8-2AE6-6FD8-ED5D-DA1B6DC41444}"/>
              </a:ext>
            </a:extLst>
          </p:cNvPr>
          <p:cNvSpPr txBox="1">
            <a:spLocks/>
          </p:cNvSpPr>
          <p:nvPr/>
        </p:nvSpPr>
        <p:spPr>
          <a:xfrm>
            <a:off x="961457" y="1891769"/>
            <a:ext cx="5114582"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0"/>
              </a:rPr>
              <a:t>Wires: numbers</a:t>
            </a:r>
            <a:br>
              <a:rPr lang="en-US" sz="2800" dirty="0">
                <a:latin typeface="Californian FB" panose="0207040306080B030204" pitchFamily="18" charset="0"/>
              </a:rPr>
            </a:br>
            <a:r>
              <a:rPr lang="en-US" sz="2800" dirty="0">
                <a:latin typeface="Californian FB" panose="0207040306080B030204" pitchFamily="18" charset="0"/>
              </a:rPr>
              <a:t>Boxes: binary operations</a:t>
            </a:r>
          </a:p>
        </p:txBody>
      </p:sp>
      <p:grpSp>
        <p:nvGrpSpPr>
          <p:cNvPr id="37" name="Group 36">
            <a:extLst>
              <a:ext uri="{FF2B5EF4-FFF2-40B4-BE49-F238E27FC236}">
                <a16:creationId xmlns:a16="http://schemas.microsoft.com/office/drawing/2014/main" id="{22A49A5D-01C2-0FCA-C313-EF812FBBCC6E}"/>
              </a:ext>
            </a:extLst>
          </p:cNvPr>
          <p:cNvGrpSpPr/>
          <p:nvPr/>
        </p:nvGrpSpPr>
        <p:grpSpPr>
          <a:xfrm>
            <a:off x="5324666" y="4972050"/>
            <a:ext cx="999360" cy="1580199"/>
            <a:chOff x="3006111" y="5338561"/>
            <a:chExt cx="999360" cy="1580199"/>
          </a:xfrm>
        </p:grpSpPr>
        <p:grpSp>
          <p:nvGrpSpPr>
            <p:cNvPr id="28" name="Group 27">
              <a:extLst>
                <a:ext uri="{FF2B5EF4-FFF2-40B4-BE49-F238E27FC236}">
                  <a16:creationId xmlns:a16="http://schemas.microsoft.com/office/drawing/2014/main" id="{6121945E-04AB-A038-BEF3-ABC8278AB2C7}"/>
                </a:ext>
              </a:extLst>
            </p:cNvPr>
            <p:cNvGrpSpPr/>
            <p:nvPr/>
          </p:nvGrpSpPr>
          <p:grpSpPr>
            <a:xfrm>
              <a:off x="3006111" y="5546186"/>
              <a:ext cx="999360" cy="1230356"/>
              <a:chOff x="2175983" y="5349176"/>
              <a:chExt cx="999360" cy="1230356"/>
            </a:xfrm>
          </p:grpSpPr>
          <p:sp>
            <p:nvSpPr>
              <p:cNvPr id="19" name="Rectangle 18">
                <a:extLst>
                  <a:ext uri="{FF2B5EF4-FFF2-40B4-BE49-F238E27FC236}">
                    <a16:creationId xmlns:a16="http://schemas.microsoft.com/office/drawing/2014/main" id="{7EDBE4D2-F8A3-E41E-CF71-14C04DADBB86}"/>
                  </a:ext>
                </a:extLst>
              </p:cNvPr>
              <p:cNvSpPr/>
              <p:nvPr/>
            </p:nvSpPr>
            <p:spPr>
              <a:xfrm>
                <a:off x="2382668" y="5651387"/>
                <a:ext cx="613604" cy="6166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fornian FB" panose="0207040306080B030204" pitchFamily="18" charset="0"/>
                  </a:rPr>
                  <a:t>+</a:t>
                </a:r>
                <a:endParaRPr lang="en-US" sz="4400" dirty="0">
                  <a:solidFill>
                    <a:schemeClr val="tx1"/>
                  </a:solidFill>
                </a:endParaRPr>
              </a:p>
            </p:txBody>
          </p:sp>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DAE6CDE5-593F-96D3-0A44-09BE111F7B10}"/>
                      </a:ext>
                    </a:extLst>
                  </p14:cNvPr>
                  <p14:cNvContentPartPr/>
                  <p14:nvPr/>
                </p14:nvContentPartPr>
                <p14:xfrm>
                  <a:off x="2175983" y="6284332"/>
                  <a:ext cx="325800" cy="295200"/>
                </p14:xfrm>
              </p:contentPart>
            </mc:Choice>
            <mc:Fallback xmlns="">
              <p:pic>
                <p:nvPicPr>
                  <p:cNvPr id="21" name="Ink 20">
                    <a:extLst>
                      <a:ext uri="{FF2B5EF4-FFF2-40B4-BE49-F238E27FC236}">
                        <a16:creationId xmlns:a16="http://schemas.microsoft.com/office/drawing/2014/main" id="{DAE6CDE5-593F-96D3-0A44-09BE111F7B10}"/>
                      </a:ext>
                    </a:extLst>
                  </p:cNvPr>
                  <p:cNvPicPr/>
                  <p:nvPr/>
                </p:nvPicPr>
                <p:blipFill>
                  <a:blip r:embed="rId4"/>
                  <a:stretch>
                    <a:fillRect/>
                  </a:stretch>
                </p:blipFill>
                <p:spPr>
                  <a:xfrm>
                    <a:off x="2171663" y="6280012"/>
                    <a:ext cx="334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D67DF90B-875E-9F5D-2CEE-41858861EE64}"/>
                      </a:ext>
                    </a:extLst>
                  </p14:cNvPr>
                  <p14:cNvContentPartPr/>
                  <p14:nvPr/>
                </p14:nvContentPartPr>
                <p14:xfrm>
                  <a:off x="2862143" y="6286492"/>
                  <a:ext cx="313200" cy="278640"/>
                </p14:xfrm>
              </p:contentPart>
            </mc:Choice>
            <mc:Fallback xmlns="">
              <p:pic>
                <p:nvPicPr>
                  <p:cNvPr id="23" name="Ink 22">
                    <a:extLst>
                      <a:ext uri="{FF2B5EF4-FFF2-40B4-BE49-F238E27FC236}">
                        <a16:creationId xmlns:a16="http://schemas.microsoft.com/office/drawing/2014/main" id="{D67DF90B-875E-9F5D-2CEE-41858861EE64}"/>
                      </a:ext>
                    </a:extLst>
                  </p:cNvPr>
                  <p:cNvPicPr/>
                  <p:nvPr/>
                </p:nvPicPr>
                <p:blipFill>
                  <a:blip r:embed="rId6"/>
                  <a:stretch>
                    <a:fillRect/>
                  </a:stretch>
                </p:blipFill>
                <p:spPr>
                  <a:xfrm>
                    <a:off x="2857823" y="6282172"/>
                    <a:ext cx="321840" cy="287280"/>
                  </a:xfrm>
                  <a:prstGeom prst="rect">
                    <a:avLst/>
                  </a:prstGeom>
                </p:spPr>
              </p:pic>
            </mc:Fallback>
          </mc:AlternateContent>
          <p:grpSp>
            <p:nvGrpSpPr>
              <p:cNvPr id="26" name="Group 25">
                <a:extLst>
                  <a:ext uri="{FF2B5EF4-FFF2-40B4-BE49-F238E27FC236}">
                    <a16:creationId xmlns:a16="http://schemas.microsoft.com/office/drawing/2014/main" id="{588F119E-0C7A-0031-D6C2-04C554760923}"/>
                  </a:ext>
                </a:extLst>
              </p:cNvPr>
              <p:cNvGrpSpPr/>
              <p:nvPr/>
            </p:nvGrpSpPr>
            <p:grpSpPr>
              <a:xfrm flipV="1">
                <a:off x="2175983" y="5349176"/>
                <a:ext cx="999360" cy="295200"/>
                <a:chOff x="2175983" y="5492392"/>
                <a:chExt cx="999360" cy="295200"/>
              </a:xfrm>
            </p:grpSpPr>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C3C03703-2D3C-EB97-2A5D-01646D7BCDA5}"/>
                        </a:ext>
                      </a:extLst>
                    </p14:cNvPr>
                    <p14:cNvContentPartPr/>
                    <p14:nvPr/>
                  </p14:nvContentPartPr>
                  <p14:xfrm>
                    <a:off x="2175983" y="5492392"/>
                    <a:ext cx="325800" cy="295200"/>
                  </p14:xfrm>
                </p:contentPart>
              </mc:Choice>
              <mc:Fallback xmlns="">
                <p:pic>
                  <p:nvPicPr>
                    <p:cNvPr id="24" name="Ink 23">
                      <a:extLst>
                        <a:ext uri="{FF2B5EF4-FFF2-40B4-BE49-F238E27FC236}">
                          <a16:creationId xmlns:a16="http://schemas.microsoft.com/office/drawing/2014/main" id="{C3C03703-2D3C-EB97-2A5D-01646D7BCDA5}"/>
                        </a:ext>
                      </a:extLst>
                    </p:cNvPr>
                    <p:cNvPicPr/>
                    <p:nvPr/>
                  </p:nvPicPr>
                  <p:blipFill>
                    <a:blip r:embed="rId21"/>
                    <a:stretch>
                      <a:fillRect/>
                    </a:stretch>
                  </p:blipFill>
                  <p:spPr>
                    <a:xfrm>
                      <a:off x="2171663" y="5488072"/>
                      <a:ext cx="334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4172D982-C728-4531-A17C-2A535CF6C8CB}"/>
                        </a:ext>
                      </a:extLst>
                    </p14:cNvPr>
                    <p14:cNvContentPartPr/>
                    <p14:nvPr/>
                  </p14:nvContentPartPr>
                  <p14:xfrm>
                    <a:off x="2862143" y="5494552"/>
                    <a:ext cx="313200" cy="278640"/>
                  </p14:xfrm>
                </p:contentPart>
              </mc:Choice>
              <mc:Fallback xmlns="">
                <p:pic>
                  <p:nvPicPr>
                    <p:cNvPr id="25" name="Ink 24">
                      <a:extLst>
                        <a:ext uri="{FF2B5EF4-FFF2-40B4-BE49-F238E27FC236}">
                          <a16:creationId xmlns:a16="http://schemas.microsoft.com/office/drawing/2014/main" id="{4172D982-C728-4531-A17C-2A535CF6C8CB}"/>
                        </a:ext>
                      </a:extLst>
                    </p:cNvPr>
                    <p:cNvPicPr/>
                    <p:nvPr/>
                  </p:nvPicPr>
                  <p:blipFill>
                    <a:blip r:embed="rId23"/>
                    <a:stretch>
                      <a:fillRect/>
                    </a:stretch>
                  </p:blipFill>
                  <p:spPr>
                    <a:xfrm>
                      <a:off x="2857823" y="5490232"/>
                      <a:ext cx="321840" cy="287280"/>
                    </a:xfrm>
                    <a:prstGeom prst="rect">
                      <a:avLst/>
                    </a:prstGeom>
                  </p:spPr>
                </p:pic>
              </mc:Fallback>
            </mc:AlternateContent>
          </p:grpSp>
        </p:grpSp>
        <p:pic>
          <p:nvPicPr>
            <p:cNvPr id="31" name="Picture 30">
              <a:extLst>
                <a:ext uri="{FF2B5EF4-FFF2-40B4-BE49-F238E27FC236}">
                  <a16:creationId xmlns:a16="http://schemas.microsoft.com/office/drawing/2014/main" id="{44BAC219-C45D-2F7D-3D37-930ED139F79C}"/>
                </a:ext>
              </a:extLst>
            </p:cNvPr>
            <p:cNvPicPr>
              <a:picLocks noChangeAspect="1"/>
            </p:cNvPicPr>
            <p:nvPr/>
          </p:nvPicPr>
          <p:blipFill>
            <a:blip r:embed="rId24"/>
            <a:srcRect l="31061" t="4418" r="43757" b="80726"/>
            <a:stretch/>
          </p:blipFill>
          <p:spPr>
            <a:xfrm>
              <a:off x="3338983" y="5592435"/>
              <a:ext cx="361229" cy="176835"/>
            </a:xfrm>
            <a:prstGeom prst="rect">
              <a:avLst/>
            </a:prstGeom>
          </p:spPr>
        </p:pic>
        <p:pic>
          <p:nvPicPr>
            <p:cNvPr id="32" name="Picture 31">
              <a:extLst>
                <a:ext uri="{FF2B5EF4-FFF2-40B4-BE49-F238E27FC236}">
                  <a16:creationId xmlns:a16="http://schemas.microsoft.com/office/drawing/2014/main" id="{92D3D8B1-DDD7-DB1C-B1CC-FFB684A979F6}"/>
                </a:ext>
              </a:extLst>
            </p:cNvPr>
            <p:cNvPicPr>
              <a:picLocks noChangeAspect="1"/>
            </p:cNvPicPr>
            <p:nvPr/>
          </p:nvPicPr>
          <p:blipFill>
            <a:blip r:embed="rId24"/>
            <a:srcRect l="31061" t="4418" r="43757" b="80726"/>
            <a:stretch/>
          </p:blipFill>
          <p:spPr>
            <a:xfrm>
              <a:off x="3338983" y="6601258"/>
              <a:ext cx="361229" cy="176835"/>
            </a:xfrm>
            <a:prstGeom prst="rect">
              <a:avLst/>
            </a:prstGeom>
          </p:spPr>
        </p:pic>
        <p:sp>
          <p:nvSpPr>
            <p:cNvPr id="35" name="Title 1">
              <a:extLst>
                <a:ext uri="{FF2B5EF4-FFF2-40B4-BE49-F238E27FC236}">
                  <a16:creationId xmlns:a16="http://schemas.microsoft.com/office/drawing/2014/main" id="{F480459E-8F74-1445-C0B0-623513709BB9}"/>
                </a:ext>
              </a:extLst>
            </p:cNvPr>
            <p:cNvSpPr txBox="1">
              <a:spLocks/>
            </p:cNvSpPr>
            <p:nvPr/>
          </p:nvSpPr>
          <p:spPr>
            <a:xfrm>
              <a:off x="3348672" y="6623560"/>
              <a:ext cx="361229" cy="295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i="1" dirty="0">
                  <a:latin typeface="Cambria" panose="02040503050406030204" pitchFamily="18" charset="0"/>
                  <a:cs typeface="Calibri" panose="020F0502020204030204" pitchFamily="34" charset="0"/>
                </a:rPr>
                <a:t>m</a:t>
              </a:r>
            </a:p>
          </p:txBody>
        </p:sp>
        <p:sp>
          <p:nvSpPr>
            <p:cNvPr id="36" name="Title 1">
              <a:extLst>
                <a:ext uri="{FF2B5EF4-FFF2-40B4-BE49-F238E27FC236}">
                  <a16:creationId xmlns:a16="http://schemas.microsoft.com/office/drawing/2014/main" id="{531DA5F6-8947-BFE0-414F-0955ABE2CD07}"/>
                </a:ext>
              </a:extLst>
            </p:cNvPr>
            <p:cNvSpPr txBox="1">
              <a:spLocks/>
            </p:cNvSpPr>
            <p:nvPr/>
          </p:nvSpPr>
          <p:spPr>
            <a:xfrm>
              <a:off x="3360462" y="5338561"/>
              <a:ext cx="361229" cy="4124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i="1" dirty="0">
                  <a:latin typeface="Cambria" panose="02040503050406030204" pitchFamily="18" charset="0"/>
                  <a:cs typeface="Calibri" panose="020F0502020204030204" pitchFamily="34" charset="0"/>
                </a:rPr>
                <a:t>n</a:t>
              </a:r>
            </a:p>
          </p:txBody>
        </p:sp>
      </p:grpSp>
      <mc:AlternateContent xmlns:mc="http://schemas.openxmlformats.org/markup-compatibility/2006" xmlns:a14="http://schemas.microsoft.com/office/drawing/2010/main">
        <mc:Choice Requires="a14">
          <p:sp>
            <p:nvSpPr>
              <p:cNvPr id="38" name="Title 1">
                <a:extLst>
                  <a:ext uri="{FF2B5EF4-FFF2-40B4-BE49-F238E27FC236}">
                    <a16:creationId xmlns:a16="http://schemas.microsoft.com/office/drawing/2014/main" id="{491E1E48-2CB1-7F40-1C07-EAC7C4806FD9}"/>
                  </a:ext>
                </a:extLst>
              </p:cNvPr>
              <p:cNvSpPr txBox="1">
                <a:spLocks/>
              </p:cNvSpPr>
              <p:nvPr/>
            </p:nvSpPr>
            <p:spPr>
              <a:xfrm>
                <a:off x="856124" y="5173981"/>
                <a:ext cx="2599643" cy="1430983"/>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 </m:t>
                      </m:r>
                      <m:nary>
                        <m:naryPr>
                          <m:chr m:val="∑"/>
                          <m:ctrlPr>
                            <a:rPr lang="en-US" sz="4000" b="0" i="1" smtClean="0">
                              <a:latin typeface="Cambria Math" panose="02040503050406030204" pitchFamily="18" charset="0"/>
                            </a:rPr>
                          </m:ctrlPr>
                        </m:naryPr>
                        <m:sub>
                          <m:r>
                            <m:rPr>
                              <m:brk m:alnAt="23"/>
                            </m:rPr>
                            <a:rPr lang="en-US" sz="4000" b="0" i="1" smtClean="0">
                              <a:latin typeface="Cambria Math" panose="02040503050406030204" pitchFamily="18" charset="0"/>
                            </a:rPr>
                            <m:t>𝑗</m:t>
                          </m:r>
                          <m:r>
                            <a:rPr lang="en-US" sz="4000" b="0" i="1" smtClean="0">
                              <a:latin typeface="Cambria Math" panose="02040503050406030204" pitchFamily="18" charset="0"/>
                            </a:rPr>
                            <m:t>=1</m:t>
                          </m:r>
                        </m:sub>
                        <m:sup>
                          <m:r>
                            <a:rPr lang="en-US" sz="4000" b="0" i="1" smtClean="0">
                              <a:latin typeface="Cambria Math" panose="02040503050406030204" pitchFamily="18" charset="0"/>
                            </a:rPr>
                            <m:t>𝑛</m:t>
                          </m:r>
                        </m:sup>
                        <m:e>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𝑦</m:t>
                              </m:r>
                            </m:e>
                            <m:sub>
                              <m:r>
                                <a:rPr lang="en-US" sz="4000" b="0" i="1" smtClean="0">
                                  <a:latin typeface="Cambria Math" panose="02040503050406030204" pitchFamily="18" charset="0"/>
                                </a:rPr>
                                <m:t>𝑗</m:t>
                              </m:r>
                            </m:sub>
                          </m:sSub>
                          <m:r>
                            <a:rPr lang="en-US" sz="4000" b="0" i="1" smtClean="0">
                              <a:latin typeface="Cambria Math" panose="02040503050406030204" pitchFamily="18" charset="0"/>
                            </a:rPr>
                            <m:t>= </m:t>
                          </m:r>
                        </m:e>
                      </m:nary>
                      <m:nary>
                        <m:naryPr>
                          <m:chr m:val="∑"/>
                          <m:ctrlPr>
                            <a:rPr lang="en-US" sz="4000" i="1">
                              <a:latin typeface="Cambria Math" panose="02040503050406030204" pitchFamily="18" charset="0"/>
                            </a:rPr>
                          </m:ctrlPr>
                        </m:naryPr>
                        <m:sub>
                          <m:r>
                            <a:rPr lang="en-US" sz="4000" b="0" i="1" smtClean="0">
                              <a:latin typeface="Cambria Math" panose="02040503050406030204" pitchFamily="18" charset="0"/>
                            </a:rPr>
                            <m:t>𝑖</m:t>
                          </m:r>
                          <m:r>
                            <a:rPr lang="en-US" sz="4000" i="1">
                              <a:latin typeface="Cambria Math" panose="02040503050406030204" pitchFamily="18" charset="0"/>
                            </a:rPr>
                            <m:t>=1</m:t>
                          </m:r>
                        </m:sub>
                        <m:sup>
                          <m:r>
                            <a:rPr lang="en-US" sz="4000" b="0" i="1" smtClean="0">
                              <a:latin typeface="Cambria Math" panose="02040503050406030204" pitchFamily="18" charset="0"/>
                            </a:rPr>
                            <m:t>𝑚</m:t>
                          </m:r>
                        </m:sup>
                        <m:e>
                          <m:sSub>
                            <m:sSubPr>
                              <m:ctrlPr>
                                <a:rPr lang="en-US" sz="4000" i="1">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𝑖</m:t>
                              </m:r>
                            </m:sub>
                          </m:sSub>
                          <m:r>
                            <a:rPr lang="en-US" sz="4000" i="1">
                              <a:latin typeface="Cambria Math" panose="02040503050406030204" pitchFamily="18" charset="0"/>
                            </a:rPr>
                            <m:t> </m:t>
                          </m:r>
                        </m:e>
                      </m:nary>
                    </m:oMath>
                  </m:oMathPara>
                </a14:m>
                <a:endParaRPr lang="en-US" sz="4000" dirty="0">
                  <a:latin typeface="Californian FB" panose="0207040306080B030204" pitchFamily="18" charset="0"/>
                </a:endParaRPr>
              </a:p>
            </p:txBody>
          </p:sp>
        </mc:Choice>
        <mc:Fallback xmlns="">
          <p:sp>
            <p:nvSpPr>
              <p:cNvPr id="38" name="Title 1">
                <a:extLst>
                  <a:ext uri="{FF2B5EF4-FFF2-40B4-BE49-F238E27FC236}">
                    <a16:creationId xmlns:a16="http://schemas.microsoft.com/office/drawing/2014/main" id="{491E1E48-2CB1-7F40-1C07-EAC7C4806FD9}"/>
                  </a:ext>
                </a:extLst>
              </p:cNvPr>
              <p:cNvSpPr txBox="1">
                <a:spLocks noRot="1" noChangeAspect="1" noMove="1" noResize="1" noEditPoints="1" noAdjustHandles="1" noChangeArrowheads="1" noChangeShapeType="1" noTextEdit="1"/>
              </p:cNvSpPr>
              <p:nvPr/>
            </p:nvSpPr>
            <p:spPr>
              <a:xfrm>
                <a:off x="856124" y="5173981"/>
                <a:ext cx="2599643" cy="1430983"/>
              </a:xfrm>
              <a:prstGeom prst="rect">
                <a:avLst/>
              </a:prstGeom>
              <a:blipFill>
                <a:blip r:embed="rId25"/>
                <a:stretch>
                  <a:fillRect l="-43689" t="-101770" r="-12136" b="-128319"/>
                </a:stretch>
              </a:blipFill>
            </p:spPr>
            <p:txBody>
              <a:bodyPr/>
              <a:lstStyle/>
              <a:p>
                <a:r>
                  <a:rPr lang="en-US">
                    <a:noFill/>
                  </a:rPr>
                  <a:t> </a:t>
                </a:r>
              </a:p>
            </p:txBody>
          </p:sp>
        </mc:Fallback>
      </mc:AlternateContent>
      <p:pic>
        <p:nvPicPr>
          <p:cNvPr id="39" name="Picture 38" descr="A diagram of mathematical equations&#10;&#10;Description automatically generated with medium confidence">
            <a:extLst>
              <a:ext uri="{FF2B5EF4-FFF2-40B4-BE49-F238E27FC236}">
                <a16:creationId xmlns:a16="http://schemas.microsoft.com/office/drawing/2014/main" id="{CE83B5BF-CE1C-2542-2A3C-A96546BDBC68}"/>
              </a:ext>
            </a:extLst>
          </p:cNvPr>
          <p:cNvPicPr>
            <a:picLocks noChangeAspect="1"/>
          </p:cNvPicPr>
          <p:nvPr/>
        </p:nvPicPr>
        <p:blipFill rotWithShape="1">
          <a:blip r:embed="rId17">
            <a:extLst>
              <a:ext uri="{28A0092B-C50C-407E-A947-70E740481C1C}">
                <a14:useLocalDpi xmlns:a14="http://schemas.microsoft.com/office/drawing/2010/main" val="0"/>
              </a:ext>
            </a:extLst>
          </a:blip>
          <a:srcRect l="69906" t="44647" r="20284" b="51153"/>
          <a:stretch/>
        </p:blipFill>
        <p:spPr>
          <a:xfrm>
            <a:off x="4059870" y="5634829"/>
            <a:ext cx="636608" cy="254643"/>
          </a:xfrm>
          <a:prstGeom prst="rect">
            <a:avLst/>
          </a:prstGeom>
        </p:spPr>
      </p:pic>
    </p:spTree>
    <p:extLst>
      <p:ext uri="{BB962C8B-B14F-4D97-AF65-F5344CB8AC3E}">
        <p14:creationId xmlns:p14="http://schemas.microsoft.com/office/powerpoint/2010/main" val="2355642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C8F25B-9741-4F62-441F-1A0A40A27BD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9EC0030-F724-A085-998A-EF199682E0CA}"/>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Process theories</a:t>
            </a:r>
          </a:p>
        </p:txBody>
      </p:sp>
      <p:sp>
        <p:nvSpPr>
          <p:cNvPr id="70" name="Title 1">
            <a:extLst>
              <a:ext uri="{FF2B5EF4-FFF2-40B4-BE49-F238E27FC236}">
                <a16:creationId xmlns:a16="http://schemas.microsoft.com/office/drawing/2014/main" id="{D3B9B7E6-141A-21F3-685D-9FF817C65F14}"/>
              </a:ext>
            </a:extLst>
          </p:cNvPr>
          <p:cNvSpPr txBox="1">
            <a:spLocks/>
          </p:cNvSpPr>
          <p:nvPr/>
        </p:nvSpPr>
        <p:spPr>
          <a:xfrm>
            <a:off x="961457" y="1739369"/>
            <a:ext cx="4076609"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0"/>
              </a:rPr>
              <a:t>Processes in parallel:</a:t>
            </a:r>
          </a:p>
        </p:txBody>
      </p:sp>
      <p:pic>
        <p:nvPicPr>
          <p:cNvPr id="5" name="Picture 4">
            <a:extLst>
              <a:ext uri="{FF2B5EF4-FFF2-40B4-BE49-F238E27FC236}">
                <a16:creationId xmlns:a16="http://schemas.microsoft.com/office/drawing/2014/main" id="{A9AC484A-B464-44D3-FBD0-4BFBE4C097EA}"/>
              </a:ext>
            </a:extLst>
          </p:cNvPr>
          <p:cNvPicPr>
            <a:picLocks noChangeAspect="1"/>
          </p:cNvPicPr>
          <p:nvPr/>
        </p:nvPicPr>
        <p:blipFill>
          <a:blip r:embed="rId3"/>
          <a:stretch>
            <a:fillRect/>
          </a:stretch>
        </p:blipFill>
        <p:spPr>
          <a:xfrm>
            <a:off x="3022700" y="3224873"/>
            <a:ext cx="6735215" cy="1240295"/>
          </a:xfrm>
          <a:prstGeom prst="rect">
            <a:avLst/>
          </a:prstGeom>
        </p:spPr>
      </p:pic>
      <p:grpSp>
        <p:nvGrpSpPr>
          <p:cNvPr id="45" name="Group 44">
            <a:extLst>
              <a:ext uri="{FF2B5EF4-FFF2-40B4-BE49-F238E27FC236}">
                <a16:creationId xmlns:a16="http://schemas.microsoft.com/office/drawing/2014/main" id="{EAA4CEF8-4035-79D5-59AA-5480287ED6D2}"/>
              </a:ext>
            </a:extLst>
          </p:cNvPr>
          <p:cNvGrpSpPr/>
          <p:nvPr/>
        </p:nvGrpSpPr>
        <p:grpSpPr>
          <a:xfrm>
            <a:off x="1212102" y="4807336"/>
            <a:ext cx="9322973" cy="1891784"/>
            <a:chOff x="-623868" y="4065948"/>
            <a:chExt cx="14222753" cy="2886030"/>
          </a:xfrm>
        </p:grpSpPr>
        <p:pic>
          <p:nvPicPr>
            <p:cNvPr id="13" name="Picture 12">
              <a:extLst>
                <a:ext uri="{FF2B5EF4-FFF2-40B4-BE49-F238E27FC236}">
                  <a16:creationId xmlns:a16="http://schemas.microsoft.com/office/drawing/2014/main" id="{61514040-1DE3-B91F-7A0B-50F24F785513}"/>
                </a:ext>
              </a:extLst>
            </p:cNvPr>
            <p:cNvPicPr>
              <a:picLocks noChangeAspect="1"/>
            </p:cNvPicPr>
            <p:nvPr/>
          </p:nvPicPr>
          <p:blipFill>
            <a:blip r:embed="rId4"/>
            <a:srcRect l="64922"/>
            <a:stretch/>
          </p:blipFill>
          <p:spPr>
            <a:xfrm>
              <a:off x="5540809" y="4065948"/>
              <a:ext cx="2726375" cy="2886030"/>
            </a:xfrm>
            <a:prstGeom prst="rect">
              <a:avLst/>
            </a:prstGeom>
          </p:spPr>
        </p:pic>
        <p:pic>
          <p:nvPicPr>
            <p:cNvPr id="14" name="Picture 13">
              <a:extLst>
                <a:ext uri="{FF2B5EF4-FFF2-40B4-BE49-F238E27FC236}">
                  <a16:creationId xmlns:a16="http://schemas.microsoft.com/office/drawing/2014/main" id="{6AF62C13-A197-C62C-E687-2670388A3DD0}"/>
                </a:ext>
              </a:extLst>
            </p:cNvPr>
            <p:cNvPicPr>
              <a:picLocks noChangeAspect="1"/>
            </p:cNvPicPr>
            <p:nvPr/>
          </p:nvPicPr>
          <p:blipFill>
            <a:blip r:embed="rId5"/>
            <a:stretch>
              <a:fillRect/>
            </a:stretch>
          </p:blipFill>
          <p:spPr>
            <a:xfrm>
              <a:off x="-623868" y="4642257"/>
              <a:ext cx="5957847" cy="1733412"/>
            </a:xfrm>
            <a:prstGeom prst="rect">
              <a:avLst/>
            </a:prstGeom>
          </p:spPr>
        </p:pic>
        <p:pic>
          <p:nvPicPr>
            <p:cNvPr id="15" name="Picture 14">
              <a:extLst>
                <a:ext uri="{FF2B5EF4-FFF2-40B4-BE49-F238E27FC236}">
                  <a16:creationId xmlns:a16="http://schemas.microsoft.com/office/drawing/2014/main" id="{5E6692AC-8DD5-D639-CA3F-6771A1EE48CB}"/>
                </a:ext>
              </a:extLst>
            </p:cNvPr>
            <p:cNvPicPr>
              <a:picLocks noChangeAspect="1"/>
            </p:cNvPicPr>
            <p:nvPr/>
          </p:nvPicPr>
          <p:blipFill>
            <a:blip r:embed="rId4"/>
            <a:srcRect r="94003"/>
            <a:stretch/>
          </p:blipFill>
          <p:spPr>
            <a:xfrm>
              <a:off x="8680356" y="4065948"/>
              <a:ext cx="466107" cy="2886030"/>
            </a:xfrm>
            <a:prstGeom prst="rect">
              <a:avLst/>
            </a:prstGeom>
          </p:spPr>
        </p:pic>
        <p:pic>
          <p:nvPicPr>
            <p:cNvPr id="16" name="Picture 15">
              <a:extLst>
                <a:ext uri="{FF2B5EF4-FFF2-40B4-BE49-F238E27FC236}">
                  <a16:creationId xmlns:a16="http://schemas.microsoft.com/office/drawing/2014/main" id="{F666CEDF-0118-E101-7AE4-F90E6B7DCCA4}"/>
                </a:ext>
              </a:extLst>
            </p:cNvPr>
            <p:cNvPicPr>
              <a:picLocks noChangeAspect="1"/>
            </p:cNvPicPr>
            <p:nvPr/>
          </p:nvPicPr>
          <p:blipFill>
            <a:blip r:embed="rId4"/>
            <a:srcRect l="7844" r="37038"/>
            <a:stretch/>
          </p:blipFill>
          <p:spPr>
            <a:xfrm>
              <a:off x="9314883" y="4065948"/>
              <a:ext cx="4284002" cy="2886030"/>
            </a:xfrm>
            <a:prstGeom prst="rect">
              <a:avLst/>
            </a:prstGeom>
          </p:spPr>
        </p:pic>
      </p:grpSp>
      <p:pic>
        <p:nvPicPr>
          <p:cNvPr id="46" name="Picture 45">
            <a:extLst>
              <a:ext uri="{FF2B5EF4-FFF2-40B4-BE49-F238E27FC236}">
                <a16:creationId xmlns:a16="http://schemas.microsoft.com/office/drawing/2014/main" id="{AD5AF13D-2376-D1DB-3E0F-CE4477A88AF4}"/>
              </a:ext>
            </a:extLst>
          </p:cNvPr>
          <p:cNvPicPr>
            <a:picLocks noChangeAspect="1"/>
          </p:cNvPicPr>
          <p:nvPr/>
        </p:nvPicPr>
        <p:blipFill>
          <a:blip r:embed="rId6"/>
          <a:stretch>
            <a:fillRect/>
          </a:stretch>
        </p:blipFill>
        <p:spPr>
          <a:xfrm>
            <a:off x="4927293" y="1177628"/>
            <a:ext cx="2926027" cy="1583766"/>
          </a:xfrm>
          <a:prstGeom prst="rect">
            <a:avLst/>
          </a:prstGeom>
        </p:spPr>
      </p:pic>
    </p:spTree>
    <p:extLst>
      <p:ext uri="{BB962C8B-B14F-4D97-AF65-F5344CB8AC3E}">
        <p14:creationId xmlns:p14="http://schemas.microsoft.com/office/powerpoint/2010/main" val="36906912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657077A-4848-B80F-E8E6-D348728D3AB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9518127-D460-5819-1446-D7A5697A2347}"/>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Quantum processes</a:t>
            </a:r>
          </a:p>
        </p:txBody>
      </p:sp>
      <p:pic>
        <p:nvPicPr>
          <p:cNvPr id="67" name="Picture 66" descr="A diagram of mathematical equations&#10;&#10;Description automatically generated with medium confidence">
            <a:extLst>
              <a:ext uri="{FF2B5EF4-FFF2-40B4-BE49-F238E27FC236}">
                <a16:creationId xmlns:a16="http://schemas.microsoft.com/office/drawing/2014/main" id="{05F419B8-8583-C574-F46F-7E2118817B6B}"/>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2793863" y="3669557"/>
            <a:ext cx="636608" cy="254643"/>
          </a:xfrm>
          <a:prstGeom prst="rect">
            <a:avLst/>
          </a:prstGeom>
        </p:spPr>
      </p:pic>
      <p:sp>
        <p:nvSpPr>
          <p:cNvPr id="70" name="Title 1">
            <a:extLst>
              <a:ext uri="{FF2B5EF4-FFF2-40B4-BE49-F238E27FC236}">
                <a16:creationId xmlns:a16="http://schemas.microsoft.com/office/drawing/2014/main" id="{A2EBB0B4-1895-B929-8A43-D595FA71F10E}"/>
              </a:ext>
            </a:extLst>
          </p:cNvPr>
          <p:cNvSpPr txBox="1">
            <a:spLocks/>
          </p:cNvSpPr>
          <p:nvPr/>
        </p:nvSpPr>
        <p:spPr>
          <a:xfrm>
            <a:off x="961457" y="1891769"/>
            <a:ext cx="5114582" cy="935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0"/>
              </a:rPr>
              <a:t>Wires: quantum information</a:t>
            </a:r>
            <a:br>
              <a:rPr lang="en-US" sz="2800" dirty="0">
                <a:latin typeface="Californian FB" panose="0207040306080B030204" pitchFamily="18" charset="0"/>
              </a:rPr>
            </a:br>
            <a:r>
              <a:rPr lang="en-US" sz="2800" dirty="0">
                <a:latin typeface="Californian FB" panose="0207040306080B030204" pitchFamily="18" charset="0"/>
              </a:rPr>
              <a:t>Boxes: linear maps</a:t>
            </a:r>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66218B30-5AFD-1BA5-FB15-59F3C22A0C10}"/>
                  </a:ext>
                </a:extLst>
              </p:cNvPr>
              <p:cNvSpPr txBox="1">
                <a:spLocks/>
              </p:cNvSpPr>
              <p:nvPr/>
            </p:nvSpPr>
            <p:spPr>
              <a:xfrm>
                <a:off x="961456" y="3569614"/>
                <a:ext cx="4301423"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77"/>
                  </a:rPr>
                  <a:t>state 	</a:t>
                </a:r>
                <a14:m>
                  <m:oMath xmlns:m="http://schemas.openxmlformats.org/officeDocument/2006/math">
                    <m:d>
                      <m:dPr>
                        <m:begChr m:val="|"/>
                        <m:endChr m:val=""/>
                        <m:ctrlPr>
                          <a:rPr lang="en-US" sz="2800" i="1" smtClean="0">
                            <a:latin typeface="Cambria Math" panose="02040503050406030204" pitchFamily="18" charset="0"/>
                          </a:rPr>
                        </m:ctrlPr>
                      </m:dPr>
                      <m:e>
                        <m:d>
                          <m:dPr>
                            <m:begChr m:val=""/>
                            <m:endChr m:val="⟩"/>
                            <m:ctrlPr>
                              <a:rPr lang="en-US" sz="2800" i="1" smtClean="0">
                                <a:latin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𝜓</m:t>
                            </m:r>
                          </m:e>
                        </m:d>
                      </m:e>
                    </m:d>
                  </m:oMath>
                </a14:m>
                <a:endParaRPr lang="en-US" sz="2800" dirty="0">
                  <a:latin typeface="Californian FB" panose="0207040306080B030204" pitchFamily="18" charset="77"/>
                </a:endParaRPr>
              </a:p>
            </p:txBody>
          </p:sp>
        </mc:Choice>
        <mc:Fallback xmlns="">
          <p:sp>
            <p:nvSpPr>
              <p:cNvPr id="5" name="Title 1">
                <a:extLst>
                  <a:ext uri="{FF2B5EF4-FFF2-40B4-BE49-F238E27FC236}">
                    <a16:creationId xmlns:a16="http://schemas.microsoft.com/office/drawing/2014/main" id="{66218B30-5AFD-1BA5-FB15-59F3C22A0C10}"/>
                  </a:ext>
                </a:extLst>
              </p:cNvPr>
              <p:cNvSpPr txBox="1">
                <a:spLocks noRot="1" noChangeAspect="1" noMove="1" noResize="1" noEditPoints="1" noAdjustHandles="1" noChangeArrowheads="1" noChangeShapeType="1" noTextEdit="1"/>
              </p:cNvSpPr>
              <p:nvPr/>
            </p:nvSpPr>
            <p:spPr>
              <a:xfrm>
                <a:off x="961456" y="3569614"/>
                <a:ext cx="4301423" cy="819459"/>
              </a:xfrm>
              <a:prstGeom prst="rect">
                <a:avLst/>
              </a:prstGeom>
              <a:blipFill>
                <a:blip r:embed="rId4"/>
                <a:stretch>
                  <a:fillRect l="-2941" t="-92308" b="-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594AC1EB-FFB7-F4F8-2C54-D29AD04C6008}"/>
                  </a:ext>
                </a:extLst>
              </p:cNvPr>
              <p:cNvSpPr txBox="1">
                <a:spLocks/>
              </p:cNvSpPr>
              <p:nvPr/>
            </p:nvSpPr>
            <p:spPr>
              <a:xfrm>
                <a:off x="6666719" y="3522730"/>
                <a:ext cx="4413184"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77"/>
                  </a:rPr>
                  <a:t>effect  </a:t>
                </a:r>
                <a14:m>
                  <m:oMath xmlns:m="http://schemas.openxmlformats.org/officeDocument/2006/math">
                    <m:d>
                      <m:dPr>
                        <m:begChr m:val=""/>
                        <m:endChr m:val="|"/>
                        <m:ctrlPr>
                          <a:rPr lang="en-US" sz="2800" i="1" smtClean="0">
                            <a:latin typeface="Cambria Math" panose="02040503050406030204" pitchFamily="18" charset="0"/>
                          </a:rPr>
                        </m:ctrlPr>
                      </m:dPr>
                      <m:e>
                        <m:d>
                          <m:dPr>
                            <m:begChr m:val="⟨"/>
                            <m:endChr m:val=""/>
                            <m:ctrlPr>
                              <a:rPr lang="en-US" sz="2800" i="1" smtClean="0">
                                <a:latin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𝜓</m:t>
                            </m:r>
                          </m:e>
                        </m:d>
                      </m:e>
                    </m:d>
                  </m:oMath>
                </a14:m>
                <a:endParaRPr lang="en-US" sz="2800" dirty="0">
                  <a:latin typeface="Californian FB" panose="0207040306080B030204" pitchFamily="18" charset="77"/>
                </a:endParaRPr>
              </a:p>
            </p:txBody>
          </p:sp>
        </mc:Choice>
        <mc:Fallback xmlns="">
          <p:sp>
            <p:nvSpPr>
              <p:cNvPr id="8" name="Title 1">
                <a:extLst>
                  <a:ext uri="{FF2B5EF4-FFF2-40B4-BE49-F238E27FC236}">
                    <a16:creationId xmlns:a16="http://schemas.microsoft.com/office/drawing/2014/main" id="{594AC1EB-FFB7-F4F8-2C54-D29AD04C6008}"/>
                  </a:ext>
                </a:extLst>
              </p:cNvPr>
              <p:cNvSpPr txBox="1">
                <a:spLocks noRot="1" noChangeAspect="1" noMove="1" noResize="1" noEditPoints="1" noAdjustHandles="1" noChangeArrowheads="1" noChangeShapeType="1" noTextEdit="1"/>
              </p:cNvSpPr>
              <p:nvPr/>
            </p:nvSpPr>
            <p:spPr>
              <a:xfrm>
                <a:off x="6666719" y="3522730"/>
                <a:ext cx="4413184" cy="819459"/>
              </a:xfrm>
              <a:prstGeom prst="rect">
                <a:avLst/>
              </a:prstGeom>
              <a:blipFill>
                <a:blip r:embed="rId5"/>
                <a:stretch>
                  <a:fillRect l="-2874" t="-92308" b="-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itle 1">
                <a:extLst>
                  <a:ext uri="{FF2B5EF4-FFF2-40B4-BE49-F238E27FC236}">
                    <a16:creationId xmlns:a16="http://schemas.microsoft.com/office/drawing/2014/main" id="{3A8ED61F-07FB-F007-5B33-7C922B21C14A}"/>
                  </a:ext>
                </a:extLst>
              </p:cNvPr>
              <p:cNvSpPr txBox="1">
                <a:spLocks/>
              </p:cNvSpPr>
              <p:nvPr/>
            </p:nvSpPr>
            <p:spPr>
              <a:xfrm>
                <a:off x="6666719" y="2002145"/>
                <a:ext cx="3839145"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0" dirty="0">
                    <a:latin typeface="Californian FB" panose="0207040306080B030204" pitchFamily="18" charset="77"/>
                  </a:rPr>
                  <a:t>map 	  </a:t>
                </a:r>
                <a14:m>
                  <m:oMath xmlns:m="http://schemas.openxmlformats.org/officeDocument/2006/math">
                    <m:r>
                      <a:rPr lang="en-US" sz="2800" b="0" i="1" smtClean="0">
                        <a:latin typeface="Cambria Math" panose="02040503050406030204" pitchFamily="18" charset="0"/>
                      </a:rPr>
                      <m:t>𝑓</m:t>
                    </m:r>
                  </m:oMath>
                </a14:m>
                <a:endParaRPr lang="en-US" sz="2800" dirty="0">
                  <a:latin typeface="Californian FB" panose="0207040306080B030204" pitchFamily="18" charset="77"/>
                </a:endParaRPr>
              </a:p>
            </p:txBody>
          </p:sp>
        </mc:Choice>
        <mc:Fallback xmlns="">
          <p:sp>
            <p:nvSpPr>
              <p:cNvPr id="9" name="Title 1">
                <a:extLst>
                  <a:ext uri="{FF2B5EF4-FFF2-40B4-BE49-F238E27FC236}">
                    <a16:creationId xmlns:a16="http://schemas.microsoft.com/office/drawing/2014/main" id="{3A8ED61F-07FB-F007-5B33-7C922B21C14A}"/>
                  </a:ext>
                </a:extLst>
              </p:cNvPr>
              <p:cNvSpPr txBox="1">
                <a:spLocks noRot="1" noChangeAspect="1" noMove="1" noResize="1" noEditPoints="1" noAdjustHandles="1" noChangeArrowheads="1" noChangeShapeType="1" noTextEdit="1"/>
              </p:cNvSpPr>
              <p:nvPr/>
            </p:nvSpPr>
            <p:spPr>
              <a:xfrm>
                <a:off x="6666719" y="2002145"/>
                <a:ext cx="3839145" cy="819459"/>
              </a:xfrm>
              <a:prstGeom prst="rect">
                <a:avLst/>
              </a:prstGeom>
              <a:blipFill>
                <a:blip r:embed="rId6"/>
                <a:stretch>
                  <a:fillRect l="-3300" t="-1212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88EBD9A7-8441-C564-DA8F-AC65D1F8C06D}"/>
              </a:ext>
            </a:extLst>
          </p:cNvPr>
          <p:cNvPicPr>
            <a:picLocks noChangeAspect="1"/>
          </p:cNvPicPr>
          <p:nvPr/>
        </p:nvPicPr>
        <p:blipFill>
          <a:blip r:embed="rId7"/>
          <a:stretch>
            <a:fillRect/>
          </a:stretch>
        </p:blipFill>
        <p:spPr>
          <a:xfrm>
            <a:off x="9431366" y="1631242"/>
            <a:ext cx="1434493" cy="1190362"/>
          </a:xfrm>
          <a:prstGeom prst="rect">
            <a:avLst/>
          </a:prstGeom>
        </p:spPr>
      </p:pic>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2E5A7A20-FB9E-933E-066D-36E872DC692B}"/>
                  </a:ext>
                </a:extLst>
              </p:cNvPr>
              <p:cNvSpPr txBox="1">
                <a:spLocks/>
              </p:cNvSpPr>
              <p:nvPr/>
            </p:nvSpPr>
            <p:spPr>
              <a:xfrm>
                <a:off x="961456" y="5489621"/>
                <a:ext cx="3641025"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fornian FB" panose="0207040306080B030204" pitchFamily="18" charset="77"/>
                  </a:rPr>
                  <a:t>scalar 	  </a:t>
                </a:r>
                <a14:m>
                  <m:oMath xmlns:m="http://schemas.openxmlformats.org/officeDocument/2006/math">
                    <m:r>
                      <a:rPr lang="en-US" sz="2800" b="0" i="1" smtClean="0">
                        <a:latin typeface="Cambria Math" panose="02040503050406030204" pitchFamily="18" charset="0"/>
                      </a:rPr>
                      <m:t>𝑐</m:t>
                    </m:r>
                  </m:oMath>
                </a14:m>
                <a:endParaRPr lang="en-US" sz="2800" dirty="0">
                  <a:latin typeface="Californian FB" panose="0207040306080B030204" pitchFamily="18" charset="77"/>
                </a:endParaRPr>
              </a:p>
            </p:txBody>
          </p:sp>
        </mc:Choice>
        <mc:Fallback xmlns="">
          <p:sp>
            <p:nvSpPr>
              <p:cNvPr id="6" name="Title 1">
                <a:extLst>
                  <a:ext uri="{FF2B5EF4-FFF2-40B4-BE49-F238E27FC236}">
                    <a16:creationId xmlns:a16="http://schemas.microsoft.com/office/drawing/2014/main" id="{2E5A7A20-FB9E-933E-066D-36E872DC692B}"/>
                  </a:ext>
                </a:extLst>
              </p:cNvPr>
              <p:cNvSpPr txBox="1">
                <a:spLocks noRot="1" noChangeAspect="1" noMove="1" noResize="1" noEditPoints="1" noAdjustHandles="1" noChangeArrowheads="1" noChangeShapeType="1" noTextEdit="1"/>
              </p:cNvSpPr>
              <p:nvPr/>
            </p:nvSpPr>
            <p:spPr>
              <a:xfrm>
                <a:off x="961456" y="5489621"/>
                <a:ext cx="3641025" cy="819459"/>
              </a:xfrm>
              <a:prstGeom prst="rect">
                <a:avLst/>
              </a:prstGeom>
              <a:blipFill>
                <a:blip r:embed="rId8"/>
                <a:stretch>
                  <a:fillRect l="-3472" t="-12308"/>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8DC27A29-CB53-D131-3DFA-2AA1F5455F6A}"/>
              </a:ext>
            </a:extLst>
          </p:cNvPr>
          <p:cNvGrpSpPr/>
          <p:nvPr/>
        </p:nvGrpSpPr>
        <p:grpSpPr>
          <a:xfrm>
            <a:off x="9526546" y="3201730"/>
            <a:ext cx="1467215" cy="932400"/>
            <a:chOff x="8498308" y="1275629"/>
            <a:chExt cx="2062328" cy="1310588"/>
          </a:xfrm>
        </p:grpSpPr>
        <p:pic>
          <p:nvPicPr>
            <p:cNvPr id="7" name="Picture 6">
              <a:extLst>
                <a:ext uri="{FF2B5EF4-FFF2-40B4-BE49-F238E27FC236}">
                  <a16:creationId xmlns:a16="http://schemas.microsoft.com/office/drawing/2014/main" id="{314C99D5-A233-E5AF-7228-A0C53AB259FE}"/>
                </a:ext>
              </a:extLst>
            </p:cNvPr>
            <p:cNvPicPr>
              <a:picLocks noChangeAspect="1"/>
            </p:cNvPicPr>
            <p:nvPr/>
          </p:nvPicPr>
          <p:blipFill>
            <a:blip r:embed="rId9"/>
            <a:stretch>
              <a:fillRect/>
            </a:stretch>
          </p:blipFill>
          <p:spPr>
            <a:xfrm flipV="1">
              <a:off x="8498308" y="1275629"/>
              <a:ext cx="2062328" cy="1310588"/>
            </a:xfrm>
            <a:prstGeom prst="rect">
              <a:avLst/>
            </a:prstGeom>
          </p:spPr>
        </p:pic>
        <p:pic>
          <p:nvPicPr>
            <p:cNvPr id="3" name="Picture 2">
              <a:extLst>
                <a:ext uri="{FF2B5EF4-FFF2-40B4-BE49-F238E27FC236}">
                  <a16:creationId xmlns:a16="http://schemas.microsoft.com/office/drawing/2014/main" id="{05B4D6D9-D168-251F-2AF0-6D052B684776}"/>
                </a:ext>
              </a:extLst>
            </p:cNvPr>
            <p:cNvPicPr>
              <a:picLocks noChangeAspect="1"/>
            </p:cNvPicPr>
            <p:nvPr/>
          </p:nvPicPr>
          <p:blipFill>
            <a:blip r:embed="rId9"/>
            <a:srcRect l="33164" t="38509" r="48671" b="19362"/>
            <a:stretch/>
          </p:blipFill>
          <p:spPr>
            <a:xfrm>
              <a:off x="9157147" y="1469748"/>
              <a:ext cx="375920" cy="554063"/>
            </a:xfrm>
            <a:prstGeom prst="rect">
              <a:avLst/>
            </a:prstGeom>
          </p:spPr>
        </p:pic>
      </p:grpSp>
      <p:pic>
        <p:nvPicPr>
          <p:cNvPr id="15" name="Picture 14" descr="A diagram of mathematical equations&#10;&#10;Description automatically generated with medium confidence">
            <a:extLst>
              <a:ext uri="{FF2B5EF4-FFF2-40B4-BE49-F238E27FC236}">
                <a16:creationId xmlns:a16="http://schemas.microsoft.com/office/drawing/2014/main" id="{557FB19C-C9A6-22E8-4A29-7F6D87A300A5}"/>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8555007" y="3650655"/>
            <a:ext cx="636608" cy="254643"/>
          </a:xfrm>
          <a:prstGeom prst="rect">
            <a:avLst/>
          </a:prstGeom>
        </p:spPr>
      </p:pic>
      <p:pic>
        <p:nvPicPr>
          <p:cNvPr id="16" name="Picture 15" descr="A diagram of mathematical equations&#10;&#10;Description automatically generated with medium confidence">
            <a:extLst>
              <a:ext uri="{FF2B5EF4-FFF2-40B4-BE49-F238E27FC236}">
                <a16:creationId xmlns:a16="http://schemas.microsoft.com/office/drawing/2014/main" id="{15AC11F0-1690-9C92-BCDA-2C737E62DEFC}"/>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8499127" y="2099101"/>
            <a:ext cx="636608" cy="254643"/>
          </a:xfrm>
          <a:prstGeom prst="rect">
            <a:avLst/>
          </a:prstGeom>
        </p:spPr>
      </p:pic>
      <p:pic>
        <p:nvPicPr>
          <p:cNvPr id="17" name="Picture 16" descr="A diagram of mathematical equations&#10;&#10;Description automatically generated with medium confidence">
            <a:extLst>
              <a:ext uri="{FF2B5EF4-FFF2-40B4-BE49-F238E27FC236}">
                <a16:creationId xmlns:a16="http://schemas.microsoft.com/office/drawing/2014/main" id="{8940C138-28DA-8EC1-613C-5BD2EF2A4775}"/>
              </a:ext>
            </a:extLst>
          </p:cNvPr>
          <p:cNvPicPr>
            <a:picLocks noChangeAspect="1"/>
          </p:cNvPicPr>
          <p:nvPr/>
        </p:nvPicPr>
        <p:blipFill rotWithShape="1">
          <a:blip r:embed="rId3">
            <a:extLst>
              <a:ext uri="{28A0092B-C50C-407E-A947-70E740481C1C}">
                <a14:useLocalDpi xmlns:a14="http://schemas.microsoft.com/office/drawing/2010/main" val="0"/>
              </a:ext>
            </a:extLst>
          </a:blip>
          <a:srcRect l="69906" t="44647" r="20284" b="51153"/>
          <a:stretch/>
        </p:blipFill>
        <p:spPr>
          <a:xfrm>
            <a:off x="2737640" y="5599878"/>
            <a:ext cx="636608" cy="254643"/>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7FF2C4-F587-3F9D-CDCF-C3AA362AD7ED}"/>
                  </a:ext>
                </a:extLst>
              </p:cNvPr>
              <p:cNvSpPr txBox="1"/>
              <p:nvPr/>
            </p:nvSpPr>
            <p:spPr>
              <a:xfrm>
                <a:off x="4071776" y="5465589"/>
                <a:ext cx="47969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a:solidFill>
                            <a:prstClr val="black"/>
                          </a:solidFill>
                          <a:latin typeface="Cambria Math" panose="02040503050406030204" pitchFamily="18" charset="0"/>
                        </a:rPr>
                        <m:t>𝑐</m:t>
                      </m:r>
                    </m:oMath>
                  </m:oMathPara>
                </a14:m>
                <a:endParaRPr lang="en-US" dirty="0"/>
              </a:p>
            </p:txBody>
          </p:sp>
        </mc:Choice>
        <mc:Fallback xmlns="">
          <p:sp>
            <p:nvSpPr>
              <p:cNvPr id="22" name="TextBox 21">
                <a:extLst>
                  <a:ext uri="{FF2B5EF4-FFF2-40B4-BE49-F238E27FC236}">
                    <a16:creationId xmlns:a16="http://schemas.microsoft.com/office/drawing/2014/main" id="{827FF2C4-F587-3F9D-CDCF-C3AA362AD7ED}"/>
                  </a:ext>
                </a:extLst>
              </p:cNvPr>
              <p:cNvSpPr txBox="1">
                <a:spLocks noRot="1" noChangeAspect="1" noMove="1" noResize="1" noEditPoints="1" noAdjustHandles="1" noChangeArrowheads="1" noChangeShapeType="1" noTextEdit="1"/>
              </p:cNvSpPr>
              <p:nvPr/>
            </p:nvSpPr>
            <p:spPr>
              <a:xfrm>
                <a:off x="4071776" y="5465589"/>
                <a:ext cx="479693" cy="523220"/>
              </a:xfrm>
              <a:prstGeom prst="rect">
                <a:avLst/>
              </a:prstGeom>
              <a:blipFill>
                <a:blip r:embed="rId10"/>
                <a:stretch>
                  <a:fillRect/>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41F7565D-53D5-114E-D3F5-8926F28FF378}"/>
              </a:ext>
            </a:extLst>
          </p:cNvPr>
          <p:cNvPicPr>
            <a:picLocks noChangeAspect="1"/>
          </p:cNvPicPr>
          <p:nvPr/>
        </p:nvPicPr>
        <p:blipFill>
          <a:blip r:embed="rId9"/>
          <a:stretch>
            <a:fillRect/>
          </a:stretch>
        </p:blipFill>
        <p:spPr>
          <a:xfrm>
            <a:off x="3726102" y="3310151"/>
            <a:ext cx="1472334" cy="935653"/>
          </a:xfrm>
          <a:prstGeom prst="rect">
            <a:avLst/>
          </a:prstGeom>
        </p:spPr>
      </p:pic>
      <p:grpSp>
        <p:nvGrpSpPr>
          <p:cNvPr id="32" name="Group 31">
            <a:extLst>
              <a:ext uri="{FF2B5EF4-FFF2-40B4-BE49-F238E27FC236}">
                <a16:creationId xmlns:a16="http://schemas.microsoft.com/office/drawing/2014/main" id="{FE8B0FF6-3838-F816-DE74-1070448EDFCF}"/>
              </a:ext>
            </a:extLst>
          </p:cNvPr>
          <p:cNvGrpSpPr/>
          <p:nvPr/>
        </p:nvGrpSpPr>
        <p:grpSpPr>
          <a:xfrm>
            <a:off x="7373840" y="5194124"/>
            <a:ext cx="2998941" cy="1220019"/>
            <a:chOff x="7866918" y="5043519"/>
            <a:chExt cx="2998941" cy="1220019"/>
          </a:xfrm>
        </p:grpSpPr>
        <p:grpSp>
          <p:nvGrpSpPr>
            <p:cNvPr id="26" name="Group 25">
              <a:extLst>
                <a:ext uri="{FF2B5EF4-FFF2-40B4-BE49-F238E27FC236}">
                  <a16:creationId xmlns:a16="http://schemas.microsoft.com/office/drawing/2014/main" id="{234CFC39-179F-F0A6-A140-F4DEC76219E8}"/>
                </a:ext>
              </a:extLst>
            </p:cNvPr>
            <p:cNvGrpSpPr/>
            <p:nvPr/>
          </p:nvGrpSpPr>
          <p:grpSpPr>
            <a:xfrm>
              <a:off x="7866918" y="5043519"/>
              <a:ext cx="2998941" cy="1220019"/>
              <a:chOff x="6666719" y="4901609"/>
              <a:chExt cx="4199140" cy="1708280"/>
            </a:xfrm>
          </p:grpSpPr>
          <p:pic>
            <p:nvPicPr>
              <p:cNvPr id="23" name="Picture 22">
                <a:extLst>
                  <a:ext uri="{FF2B5EF4-FFF2-40B4-BE49-F238E27FC236}">
                    <a16:creationId xmlns:a16="http://schemas.microsoft.com/office/drawing/2014/main" id="{FA810355-D61A-143C-C418-777EBAA7E550}"/>
                  </a:ext>
                </a:extLst>
              </p:cNvPr>
              <p:cNvPicPr>
                <a:picLocks noChangeAspect="1"/>
              </p:cNvPicPr>
              <p:nvPr/>
            </p:nvPicPr>
            <p:blipFill>
              <a:blip r:embed="rId11"/>
              <a:srcRect l="41129"/>
              <a:stretch/>
            </p:blipFill>
            <p:spPr>
              <a:xfrm>
                <a:off x="9085376" y="4901609"/>
                <a:ext cx="1780483" cy="1708280"/>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31639FF-0B8B-E0D9-434C-98B47BEB3562}"/>
                      </a:ext>
                    </a:extLst>
                  </p:cNvPr>
                  <p:cNvSpPr txBox="1"/>
                  <p:nvPr/>
                </p:nvSpPr>
                <p:spPr>
                  <a:xfrm>
                    <a:off x="8411296" y="5377069"/>
                    <a:ext cx="47969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prstClr val="black"/>
                              </a:solidFill>
                              <a:latin typeface="Cambria Math" panose="02040503050406030204" pitchFamily="18" charset="0"/>
                            </a:rPr>
                            <m:t>1</m:t>
                          </m:r>
                        </m:oMath>
                      </m:oMathPara>
                    </a14:m>
                    <a:endParaRPr lang="en-US" dirty="0"/>
                  </a:p>
                </p:txBody>
              </p:sp>
            </mc:Choice>
            <mc:Fallback xmlns="">
              <p:sp>
                <p:nvSpPr>
                  <p:cNvPr id="24" name="TextBox 23">
                    <a:extLst>
                      <a:ext uri="{FF2B5EF4-FFF2-40B4-BE49-F238E27FC236}">
                        <a16:creationId xmlns:a16="http://schemas.microsoft.com/office/drawing/2014/main" id="{331639FF-0B8B-E0D9-434C-98B47BEB3562}"/>
                      </a:ext>
                    </a:extLst>
                  </p:cNvPr>
                  <p:cNvSpPr txBox="1">
                    <a:spLocks noRot="1" noChangeAspect="1" noMove="1" noResize="1" noEditPoints="1" noAdjustHandles="1" noChangeArrowheads="1" noChangeShapeType="1" noTextEdit="1"/>
                  </p:cNvSpPr>
                  <p:nvPr/>
                </p:nvSpPr>
                <p:spPr>
                  <a:xfrm>
                    <a:off x="8411296" y="5377069"/>
                    <a:ext cx="479693" cy="523220"/>
                  </a:xfrm>
                  <a:prstGeom prst="rect">
                    <a:avLst/>
                  </a:prstGeom>
                  <a:blipFill>
                    <a:blip r:embed="rId12"/>
                    <a:stretch>
                      <a:fillRect l="-7143" r="-21429" b="-32258"/>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D25B65D6-E0FF-3764-E1DB-B4F0A92FBC66}"/>
                  </a:ext>
                </a:extLst>
              </p:cNvPr>
              <p:cNvPicPr>
                <a:picLocks noChangeAspect="1"/>
              </p:cNvPicPr>
              <p:nvPr/>
            </p:nvPicPr>
            <p:blipFill>
              <a:blip r:embed="rId11"/>
              <a:srcRect r="48829"/>
              <a:stretch/>
            </p:blipFill>
            <p:spPr>
              <a:xfrm>
                <a:off x="6666719" y="4901609"/>
                <a:ext cx="1547612" cy="1708280"/>
              </a:xfrm>
              <a:prstGeom prst="rect">
                <a:avLst/>
              </a:prstGeom>
            </p:spPr>
          </p:pic>
        </p:grpSp>
        <p:pic>
          <p:nvPicPr>
            <p:cNvPr id="30" name="Picture 29">
              <a:extLst>
                <a:ext uri="{FF2B5EF4-FFF2-40B4-BE49-F238E27FC236}">
                  <a16:creationId xmlns:a16="http://schemas.microsoft.com/office/drawing/2014/main" id="{7535B232-9D83-01E1-A746-D73A18857C88}"/>
                </a:ext>
              </a:extLst>
            </p:cNvPr>
            <p:cNvPicPr>
              <a:picLocks noChangeAspect="1"/>
            </p:cNvPicPr>
            <p:nvPr/>
          </p:nvPicPr>
          <p:blipFill>
            <a:blip r:embed="rId11"/>
            <a:srcRect l="7879" t="38993" r="76892" b="40185"/>
            <a:stretch/>
          </p:blipFill>
          <p:spPr>
            <a:xfrm>
              <a:off x="7904413" y="5519241"/>
              <a:ext cx="328946" cy="254031"/>
            </a:xfrm>
            <a:prstGeom prst="rect">
              <a:avLst/>
            </a:prstGeom>
          </p:spPr>
        </p:pic>
        <p:pic>
          <p:nvPicPr>
            <p:cNvPr id="31" name="Picture 30">
              <a:extLst>
                <a:ext uri="{FF2B5EF4-FFF2-40B4-BE49-F238E27FC236}">
                  <a16:creationId xmlns:a16="http://schemas.microsoft.com/office/drawing/2014/main" id="{EEA13C16-33CE-1C36-3F52-C4172ABD4C49}"/>
                </a:ext>
              </a:extLst>
            </p:cNvPr>
            <p:cNvPicPr>
              <a:picLocks noChangeAspect="1"/>
            </p:cNvPicPr>
            <p:nvPr/>
          </p:nvPicPr>
          <p:blipFill>
            <a:blip r:embed="rId11"/>
            <a:srcRect l="7879" t="38993" r="85193" b="40185"/>
            <a:stretch/>
          </p:blipFill>
          <p:spPr>
            <a:xfrm>
              <a:off x="8245492" y="5519241"/>
              <a:ext cx="149646" cy="254031"/>
            </a:xfrm>
            <a:prstGeom prst="rect">
              <a:avLst/>
            </a:prstGeom>
          </p:spPr>
        </p:pic>
        <p:pic>
          <p:nvPicPr>
            <p:cNvPr id="10" name="Picture 9">
              <a:extLst>
                <a:ext uri="{FF2B5EF4-FFF2-40B4-BE49-F238E27FC236}">
                  <a16:creationId xmlns:a16="http://schemas.microsoft.com/office/drawing/2014/main" id="{FFEB4AE5-C3F9-986E-C74C-23168909EA98}"/>
                </a:ext>
              </a:extLst>
            </p:cNvPr>
            <p:cNvPicPr>
              <a:picLocks noChangeAspect="1"/>
            </p:cNvPicPr>
            <p:nvPr/>
          </p:nvPicPr>
          <p:blipFill>
            <a:blip r:embed="rId9"/>
            <a:srcRect l="33622" r="43941" b="77280"/>
            <a:stretch/>
          </p:blipFill>
          <p:spPr>
            <a:xfrm>
              <a:off x="8017579" y="5568231"/>
              <a:ext cx="253952" cy="163421"/>
            </a:xfrm>
            <a:prstGeom prst="rect">
              <a:avLst/>
            </a:prstGeom>
          </p:spPr>
        </p:pic>
      </p:grpSp>
      <p:sp>
        <p:nvSpPr>
          <p:cNvPr id="28" name="Title 1">
            <a:extLst>
              <a:ext uri="{FF2B5EF4-FFF2-40B4-BE49-F238E27FC236}">
                <a16:creationId xmlns:a16="http://schemas.microsoft.com/office/drawing/2014/main" id="{F71324D7-E166-0BA6-C1D3-4DD9515BBB7B}"/>
              </a:ext>
            </a:extLst>
          </p:cNvPr>
          <p:cNvSpPr txBox="1">
            <a:spLocks/>
          </p:cNvSpPr>
          <p:nvPr/>
        </p:nvSpPr>
        <p:spPr>
          <a:xfrm>
            <a:off x="6666719" y="4737777"/>
            <a:ext cx="3641025" cy="819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alifornian FB" panose="0207040306080B030204" pitchFamily="18" charset="77"/>
              </a:rPr>
              <a:t>For all normalized states:</a:t>
            </a:r>
          </a:p>
        </p:txBody>
      </p:sp>
    </p:spTree>
    <p:extLst>
      <p:ext uri="{BB962C8B-B14F-4D97-AF65-F5344CB8AC3E}">
        <p14:creationId xmlns:p14="http://schemas.microsoft.com/office/powerpoint/2010/main" val="9390209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B21D9A-D0AF-82FB-8A83-F8E93D9DCA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BD8C81-BBF5-9239-1EF0-1A624E3DD4A1}"/>
              </a:ext>
            </a:extLst>
          </p:cNvPr>
          <p:cNvPicPr>
            <a:picLocks noChangeAspect="1"/>
          </p:cNvPicPr>
          <p:nvPr/>
        </p:nvPicPr>
        <p:blipFill>
          <a:blip r:embed="rId3"/>
          <a:stretch>
            <a:fillRect/>
          </a:stretch>
        </p:blipFill>
        <p:spPr>
          <a:xfrm>
            <a:off x="1620252" y="1265113"/>
            <a:ext cx="7904747" cy="2948151"/>
          </a:xfrm>
          <a:prstGeom prst="rect">
            <a:avLst/>
          </a:prstGeom>
        </p:spPr>
      </p:pic>
      <p:sp>
        <p:nvSpPr>
          <p:cNvPr id="5" name="Title 1">
            <a:extLst>
              <a:ext uri="{FF2B5EF4-FFF2-40B4-BE49-F238E27FC236}">
                <a16:creationId xmlns:a16="http://schemas.microsoft.com/office/drawing/2014/main" id="{C92FE3CD-E125-663B-D995-92FBFA2F0E09}"/>
              </a:ext>
            </a:extLst>
          </p:cNvPr>
          <p:cNvSpPr>
            <a:spLocks noGrp="1"/>
          </p:cNvSpPr>
          <p:nvPr>
            <p:ph type="title"/>
          </p:nvPr>
        </p:nvSpPr>
        <p:spPr>
          <a:xfrm>
            <a:off x="856124" y="443857"/>
            <a:ext cx="7180971" cy="819459"/>
          </a:xfrm>
        </p:spPr>
        <p:txBody>
          <a:bodyPr anchor="t">
            <a:normAutofit/>
          </a:bodyPr>
          <a:lstStyle/>
          <a:p>
            <a:r>
              <a:rPr lang="en-US" i="0" cap="none" dirty="0">
                <a:latin typeface="Californian FB" panose="0207040306080B030204" pitchFamily="18" charset="0"/>
              </a:rPr>
              <a:t>Quantum teleportation</a:t>
            </a:r>
          </a:p>
        </p:txBody>
      </p:sp>
    </p:spTree>
    <p:extLst>
      <p:ext uri="{BB962C8B-B14F-4D97-AF65-F5344CB8AC3E}">
        <p14:creationId xmlns:p14="http://schemas.microsoft.com/office/powerpoint/2010/main" val="29300261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EAFDC07-FB11-8B86-77BA-D6E81908F04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53407E-4907-B62C-F94A-ECA485289E64}"/>
              </a:ext>
            </a:extLst>
          </p:cNvPr>
          <p:cNvPicPr>
            <a:picLocks noChangeAspect="1"/>
          </p:cNvPicPr>
          <p:nvPr/>
        </p:nvPicPr>
        <p:blipFill>
          <a:blip r:embed="rId3">
            <a:alphaModFix/>
          </a:blip>
          <a:stretch>
            <a:fillRect/>
          </a:stretch>
        </p:blipFill>
        <p:spPr>
          <a:xfrm>
            <a:off x="1604209" y="1200097"/>
            <a:ext cx="7904747" cy="3179397"/>
          </a:xfrm>
          <a:prstGeom prst="rect">
            <a:avLst/>
          </a:prstGeom>
        </p:spPr>
      </p:pic>
      <p:sp>
        <p:nvSpPr>
          <p:cNvPr id="4" name="Title 1">
            <a:extLst>
              <a:ext uri="{FF2B5EF4-FFF2-40B4-BE49-F238E27FC236}">
                <a16:creationId xmlns:a16="http://schemas.microsoft.com/office/drawing/2014/main" id="{31830A34-2C9A-7CA4-6189-46D431B54678}"/>
              </a:ext>
            </a:extLst>
          </p:cNvPr>
          <p:cNvSpPr txBox="1">
            <a:spLocks/>
          </p:cNvSpPr>
          <p:nvPr/>
        </p:nvSpPr>
        <p:spPr>
          <a:xfrm>
            <a:off x="856124" y="443857"/>
            <a:ext cx="7180971" cy="8194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fornian FB" panose="0207040306080B030204" pitchFamily="18" charset="0"/>
              </a:rPr>
              <a:t>Quantum teleportation</a:t>
            </a:r>
          </a:p>
        </p:txBody>
      </p:sp>
    </p:spTree>
    <p:extLst>
      <p:ext uri="{BB962C8B-B14F-4D97-AF65-F5344CB8AC3E}">
        <p14:creationId xmlns:p14="http://schemas.microsoft.com/office/powerpoint/2010/main" val="3248708939"/>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ccentBoxVTI">
  <a:themeElements>
    <a:clrScheme name="Custom 6">
      <a:dk1>
        <a:srgbClr val="000000"/>
      </a:dk1>
      <a:lt1>
        <a:srgbClr val="FFFFFF"/>
      </a:lt1>
      <a:dk2>
        <a:srgbClr val="1B2830"/>
      </a:dk2>
      <a:lt2>
        <a:srgbClr val="F1F3F0"/>
      </a:lt2>
      <a:accent1>
        <a:srgbClr val="1787D5"/>
      </a:accent1>
      <a:accent2>
        <a:srgbClr val="294AE7"/>
      </a:accent2>
      <a:accent3>
        <a:srgbClr val="7399B0"/>
      </a:accent3>
      <a:accent4>
        <a:srgbClr val="A629E7"/>
      </a:accent4>
      <a:accent5>
        <a:srgbClr val="16C67B"/>
      </a:accent5>
      <a:accent6>
        <a:srgbClr val="9F0CB8"/>
      </a:accent6>
      <a:hlink>
        <a:srgbClr val="3897A9"/>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6.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29048</TotalTime>
  <Words>4771</Words>
  <Application>Microsoft Macintosh PowerPoint</Application>
  <PresentationFormat>Widescreen</PresentationFormat>
  <Paragraphs>567</Paragraphs>
  <Slides>118</Slides>
  <Notes>88</Notes>
  <HiddenSlides>58</HiddenSlides>
  <MMClips>2</MMClips>
  <ScaleCrop>false</ScaleCrop>
  <HeadingPairs>
    <vt:vector size="6" baseType="variant">
      <vt:variant>
        <vt:lpstr>Fonts Used</vt:lpstr>
      </vt:variant>
      <vt:variant>
        <vt:i4>35</vt:i4>
      </vt:variant>
      <vt:variant>
        <vt:lpstr>Theme</vt:lpstr>
      </vt:variant>
      <vt:variant>
        <vt:i4>6</vt:i4>
      </vt:variant>
      <vt:variant>
        <vt:lpstr>Slide Titles</vt:lpstr>
      </vt:variant>
      <vt:variant>
        <vt:i4>118</vt:i4>
      </vt:variant>
    </vt:vector>
  </HeadingPairs>
  <TitlesOfParts>
    <vt:vector size="159" baseType="lpstr">
      <vt:lpstr>Abadi</vt:lpstr>
      <vt:lpstr>ADLaM Display</vt:lpstr>
      <vt:lpstr>Agency FB</vt:lpstr>
      <vt:lpstr>Aldhabi</vt:lpstr>
      <vt:lpstr>Andale Mono</vt:lpstr>
      <vt:lpstr>Apple Braille Outline 6 Dot</vt:lpstr>
      <vt:lpstr>Aptos</vt:lpstr>
      <vt:lpstr>Aptos Display</vt:lpstr>
      <vt:lpstr>Arial</vt:lpstr>
      <vt:lpstr>Avenir Next LT Pro Light</vt:lpstr>
      <vt:lpstr>Calibri</vt:lpstr>
      <vt:lpstr>Calibri Light</vt:lpstr>
      <vt:lpstr>Californian FB</vt:lpstr>
      <vt:lpstr>Cambria</vt:lpstr>
      <vt:lpstr>Cambria Math</vt:lpstr>
      <vt:lpstr>Centaur</vt:lpstr>
      <vt:lpstr>Courier New</vt:lpstr>
      <vt:lpstr>Economica</vt:lpstr>
      <vt:lpstr>gg sans</vt:lpstr>
      <vt:lpstr>Google Sans</vt:lpstr>
      <vt:lpstr>Hadassah Friedlaender</vt:lpstr>
      <vt:lpstr>inherit</vt:lpstr>
      <vt:lpstr>Maiandra GD</vt:lpstr>
      <vt:lpstr>MS Shell Dlg 2</vt:lpstr>
      <vt:lpstr>MV Boli</vt:lpstr>
      <vt:lpstr>Neue Haas Grotesk Text Pro</vt:lpstr>
      <vt:lpstr>Open Sans</vt:lpstr>
      <vt:lpstr>Sabon Next LT</vt:lpstr>
      <vt:lpstr>Seaford Display</vt:lpstr>
      <vt:lpstr>Speak Pro</vt:lpstr>
      <vt:lpstr>The Hand</vt:lpstr>
      <vt:lpstr>Univers Condensed Light</vt:lpstr>
      <vt:lpstr>var(--font-display)</vt:lpstr>
      <vt:lpstr>Wingdings</vt:lpstr>
      <vt:lpstr>Wingdings 3</vt:lpstr>
      <vt:lpstr>AccentBoxVTI</vt:lpstr>
      <vt:lpstr>1_Office Theme</vt:lpstr>
      <vt:lpstr>Office Theme</vt:lpstr>
      <vt:lpstr>4_Office Theme</vt:lpstr>
      <vt:lpstr>Madison</vt:lpstr>
      <vt:lpstr>Luxe</vt:lpstr>
      <vt:lpstr>PowerPoint Presentation</vt:lpstr>
      <vt:lpstr>PowerPoint Presentation</vt:lpstr>
      <vt:lpstr>Roadmap of this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Teaching CS with diagrams</vt:lpstr>
      <vt:lpstr>Process theories</vt:lpstr>
      <vt:lpstr>Process theories</vt:lpstr>
      <vt:lpstr>Quantum processes</vt:lpstr>
      <vt:lpstr>PowerPoint Presentation</vt:lpstr>
      <vt:lpstr>PowerPoint Presentation</vt:lpstr>
      <vt:lpstr>Quantum teleportation</vt:lpstr>
      <vt:lpstr>PowerPoint Presentation</vt:lpstr>
      <vt:lpstr>Transpose is exchanging inputs and outputs</vt:lpstr>
      <vt:lpstr>PowerPoint Presentation</vt:lpstr>
      <vt:lpstr>Roadmap of this tutorial</vt:lpstr>
      <vt:lpstr>This is Z</vt:lpstr>
      <vt:lpstr>This is Z</vt:lpstr>
      <vt:lpstr>This is Z</vt:lpstr>
      <vt:lpstr>PowerPoint Presentation</vt:lpstr>
      <vt:lpstr>PowerPoint Presentation</vt:lpstr>
      <vt:lpstr>Copy &amp; match</vt:lpstr>
      <vt:lpstr>CX gate</vt:lpstr>
      <vt:lpstr>PowerPoint Presentation</vt:lpstr>
      <vt:lpstr>PowerPoint Presentation</vt:lpstr>
      <vt:lpstr>PowerPoint Presentation</vt:lpstr>
      <vt:lpstr>PowerPoint Presentation</vt:lpstr>
      <vt:lpstr>Example: Quantum Teleportation</vt:lpstr>
      <vt:lpstr>Quantum teleportation in bra-ket notation</vt:lpstr>
      <vt:lpstr>Two ZX calculus rules</vt:lpstr>
      <vt:lpstr>PowerPoint Presentation</vt:lpstr>
      <vt:lpstr>PowerPoint Presentation</vt:lpstr>
      <vt:lpstr>We’ve been seeing neat tricks that bend the rules of the circuit model.  How far can this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Roadmap of this tutorial</vt:lpstr>
      <vt:lpstr>PowerPoint Presentation</vt:lpstr>
      <vt:lpstr>The experiment </vt:lpstr>
      <vt:lpstr>Concepts taught in the 8 weeks’ lectures</vt:lpstr>
      <vt:lpstr>PowerPoint Presentation</vt:lpstr>
      <vt:lpstr>Selection process</vt:lpstr>
      <vt:lpstr>PowerPoint Presentation</vt:lpstr>
      <vt:lpstr>Learning materials Weekly lectures and live, small-size tutorials</vt:lpstr>
      <vt:lpstr>Quizzes</vt:lpstr>
      <vt:lpstr>Outcomes</vt:lpstr>
      <vt:lpstr>PowerPoint Presentation</vt:lpstr>
      <vt:lpstr>PowerPoint Presentation</vt:lpstr>
      <vt:lpstr>Roadmap of this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listening</vt:lpstr>
      <vt:lpstr>Bialgebra rule</vt:lpstr>
      <vt:lpstr>Bialgebra rule</vt:lpstr>
      <vt:lpstr>PowerPoint Presentation</vt:lpstr>
      <vt:lpstr>PowerPoint Presentation</vt:lpstr>
      <vt:lpstr>PowerPoint Presentation</vt:lpstr>
      <vt:lpstr>PowerPoint Presentation</vt:lpstr>
      <vt:lpstr>PowerPoint Presentation</vt:lpstr>
      <vt:lpstr>Example: Measurement-based Quantum Computing</vt:lpstr>
      <vt:lpstr>Graph states i.e.</vt:lpstr>
      <vt:lpstr>Circuit-Based Quantum Computing (CBQC)   states -&gt; entangling gates -&gt; measure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theories</vt:lpstr>
      <vt:lpstr>Process theories</vt:lpstr>
      <vt:lpstr>Example: arithmetic</vt:lpstr>
      <vt:lpstr>Process theories</vt:lpstr>
      <vt:lpstr>Quantum processes</vt:lpstr>
      <vt:lpstr>Quantum teleportation</vt:lpstr>
      <vt:lpstr>PowerPoint Presentation</vt:lpstr>
      <vt:lpstr>Transpose is exchanging inputs and outputs</vt:lpstr>
      <vt:lpstr>PowerPoint Presentation</vt:lpstr>
      <vt:lpstr>PowerPoint Presentation</vt:lpstr>
      <vt:lpstr>How to recover all of mixed-state quantum mechanics for all of finite-dimensional Hilbert space</vt:lpstr>
      <vt:lpstr>To get the density operator of any pure state, take its outer product.  Drawing this:</vt:lpstr>
      <vt:lpstr>PowerPoint Presentation</vt:lpstr>
      <vt:lpstr>PowerPoint Presentation</vt:lpstr>
      <vt:lpstr>Stinespring dilation</vt:lpstr>
      <vt:lpstr>PowerPoint Presentation</vt:lpstr>
      <vt:lpstr>PowerPoint Presentation</vt:lpstr>
      <vt:lpstr>Mixed-state quantum mechanics: Both quantum (doubled) and classical (single) wires</vt:lpstr>
      <vt:lpstr>Encoding one-qubit Z basis states</vt:lpstr>
      <vt:lpstr>PyZX, QuiZX, DiZX, and ZXLive: Open-source Python libraries for researchers and developers</vt:lpstr>
      <vt:lpstr>PowerPoint Presentation</vt:lpstr>
      <vt:lpstr>PowerPoint Presentation</vt:lpstr>
      <vt:lpstr>PowerPoint Presentation</vt:lpstr>
      <vt:lpstr>Example: The Stern-Gerlach Experiment in ZXLive</vt:lpstr>
      <vt:lpstr>Hopf rule aka “leg chopping”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infinitesseract infinitesseract</dc:creator>
  <cp:lastModifiedBy>German, Dan-Adrian</cp:lastModifiedBy>
  <cp:revision>343</cp:revision>
  <dcterms:created xsi:type="dcterms:W3CDTF">2023-09-08T17:20:56Z</dcterms:created>
  <dcterms:modified xsi:type="dcterms:W3CDTF">2025-07-01T22:28:36Z</dcterms:modified>
</cp:coreProperties>
</file>