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424" r:id="rId3"/>
    <p:sldId id="458" r:id="rId4"/>
    <p:sldId id="425" r:id="rId5"/>
    <p:sldId id="427" r:id="rId6"/>
    <p:sldId id="447" r:id="rId7"/>
    <p:sldId id="448" r:id="rId8"/>
    <p:sldId id="449" r:id="rId9"/>
    <p:sldId id="264" r:id="rId10"/>
    <p:sldId id="450" r:id="rId11"/>
    <p:sldId id="451" r:id="rId12"/>
    <p:sldId id="282" r:id="rId13"/>
    <p:sldId id="265" r:id="rId14"/>
    <p:sldId id="434" r:id="rId15"/>
    <p:sldId id="457" r:id="rId16"/>
    <p:sldId id="435" r:id="rId17"/>
    <p:sldId id="437" r:id="rId18"/>
    <p:sldId id="438" r:id="rId19"/>
    <p:sldId id="439" r:id="rId20"/>
    <p:sldId id="440" r:id="rId21"/>
    <p:sldId id="321" r:id="rId22"/>
    <p:sldId id="291" r:id="rId23"/>
    <p:sldId id="441" r:id="rId24"/>
    <p:sldId id="442" r:id="rId25"/>
    <p:sldId id="443" r:id="rId26"/>
    <p:sldId id="444" r:id="rId27"/>
    <p:sldId id="452" r:id="rId28"/>
    <p:sldId id="453" r:id="rId29"/>
    <p:sldId id="436" r:id="rId30"/>
    <p:sldId id="433" r:id="rId31"/>
    <p:sldId id="459" r:id="rId32"/>
    <p:sldId id="454" r:id="rId33"/>
    <p:sldId id="266" r:id="rId34"/>
    <p:sldId id="268" r:id="rId35"/>
    <p:sldId id="283" r:id="rId36"/>
    <p:sldId id="284" r:id="rId37"/>
    <p:sldId id="28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73BA"/>
    <a:srgbClr val="FF8AD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56"/>
    <p:restoredTop sz="95909"/>
  </p:normalViewPr>
  <p:slideViewPr>
    <p:cSldViewPr snapToGrid="0">
      <p:cViewPr varScale="1">
        <p:scale>
          <a:sx n="72" d="100"/>
          <a:sy n="72" d="100"/>
        </p:scale>
        <p:origin x="224" y="10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2T21:32:12.319"/>
    </inkml:context>
    <inkml:brush xml:id="br0">
      <inkml:brushProperty name="width" value="0.05" units="cm"/>
      <inkml:brushProperty name="height" value="0.05" units="cm"/>
      <inkml:brushProperty name="color" value="#FFFFFF"/>
    </inkml:brush>
  </inkml:definitions>
  <inkml:trace contextRef="#ctx0" brushRef="#br0">1 1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2T21:32:30.227"/>
    </inkml:context>
    <inkml:brush xml:id="br0">
      <inkml:brushProperty name="width" value="0.05" units="cm"/>
      <inkml:brushProperty name="height" value="0.05" units="cm"/>
      <inkml:brushProperty name="color" value="#FFFFFF"/>
    </inkml:brush>
  </inkml:definitions>
  <inkml:trace contextRef="#ctx0" brushRef="#br0">157 0 7424,'11'4'1311,"-1"0"1,1 0 0,-1 1-1,17 12 1,10 4 252,-6-7-1115,-2 1 0,0 2 0,-1 1 0,44 38 0,-10 4-179,89 110-1,-118-125-270,-1 2 1,-2 2-1,-2 0 0,-3 2 0,-2 1 1,20 65-1,-30-71-29,-2 1 1,-2 1-1,-2-1 1,-2 2-1,-2-1 1,-3 0-1,-6 60 1,-5-22-20,-4 0 0,-3-1 0,-34 96 0,24-107-25,-3-1 0,-2-2 0,-4-1 0,-3-1 0,-3-3 0,-62 75 0,-60 48-614,130-154-240,-2-1 0,-81 56 1,98-77-193,-39 18 0,-15-5-2384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2T21:32:31.095"/>
    </inkml:context>
    <inkml:brush xml:id="br0">
      <inkml:brushProperty name="width" value="0.05" units="cm"/>
      <inkml:brushProperty name="height" value="0.05" units="cm"/>
      <inkml:brushProperty name="color" value="#FFFFFF"/>
    </inkml:brush>
  </inkml:definitions>
  <inkml:trace contextRef="#ctx0" brushRef="#br0">134 0 5888,'13'5'1510,"0"1"-1,0 1 1,0 0 0,16 13 0,19 10 1239,106 64-733,-80-56-1703,-26-14-133,0 2 0,58 43 0,62 78 288,-110-94-397,124 127-91,-138-131-71,69 103-1,-75-90 30,-4 2 0,-2 2-1,-3 1 1,-3 1-1,-3 1 1,26 134-1,-33-107-25,-6 1-1,-3 0 1,-5 1-1,-15 157 0,1-167 43,-2-1-1,-5-1 0,-4-1 0,-57 143 0,-95 142-225,123-276 69,-117 154 0,-208 175-831,320-365 95,-3-3 1,-2-2-1,-118 76 0,64-64-1509,1-10-842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2T21:32:32.195"/>
    </inkml:context>
    <inkml:brush xml:id="br0">
      <inkml:brushProperty name="width" value="0.05" units="cm"/>
      <inkml:brushProperty name="height" value="0.05" units="cm"/>
      <inkml:brushProperty name="color" value="#FFFFFF"/>
    </inkml:brush>
  </inkml:definitions>
  <inkml:trace contextRef="#ctx0" brushRef="#br0">0 0 5760,'6'5'954,"1"0"0,-1-1 0,1 0 0,0 0-1,0 0 1,14 5 0,48 9 1829,-47-14-2311,34 13 1,282 118 2220,-88-23-2266,199 155-75,-201-88-144,-125-90-30,158 146 1,-22 18 56,-186-177-265,-3 3 1,-4 3 0,-3 4-1,-4 1 1,-4 4 0,-4 1-1,59 148 1,-55-91-22,70 307 0,-100-321 17,-7 1 1,4 219-1,-24-205-51,-7-1 0,-38 205-1,28-268 68,-4-1-1,-56 138 0,-104 154-90,27-106 17,-29-12-179,86-145-426,-221 195-1,-150 57-1789,43-97-901,68-49-659,224-126 1557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2T21:32:33.485"/>
    </inkml:context>
    <inkml:brush xml:id="br0">
      <inkml:brushProperty name="width" value="0.05" units="cm"/>
      <inkml:brushProperty name="height" value="0.05" units="cm"/>
      <inkml:brushProperty name="color" value="#FFFFFF"/>
    </inkml:brush>
  </inkml:definitions>
  <inkml:trace contextRef="#ctx0" brushRef="#br0">0 0 5888,'20'15'2803,"-17"-12"-2446,-1-1-1,1 0 1,0 1-1,0-1 0,0-1 1,0 1-1,0 0 1,0-1-1,6 2 1,10 2 369,65 12 478,-24-7-319,103 30 0,-90-19-596,165 56 150,-3 17-36,-40-16-179,191 85 211,-278-109-167,148 99 0,134 125 180,-126-61-171,85 150-31,-254-252-164,136 212 1,-175-232-69,59 138 1,19 117-7,-78-172-58,-8 1-1,-8 3 0,24 252 1,-48-240-9,-8 1 0,-33 354 1,-5-317 63,-11-2 0,-9-2 1,-96 265-1,43-222-82,-170 316-1,102-305-85,-22-9-437,175-248 531,-286 352-1291,-44-26-432,-27-35-1087,-11-34-3521,195-138 3088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2T21:33:18.155"/>
    </inkml:context>
    <inkml:brush xml:id="br0">
      <inkml:brushProperty name="width" value="0.05" units="cm"/>
      <inkml:brushProperty name="height" value="0.05" units="cm"/>
      <inkml:brushProperty name="color" value="#FFFFFF"/>
    </inkml:brush>
  </inkml:definitions>
  <inkml:trace contextRef="#ctx0" brushRef="#br0">1 12 5120,'1'1'321,"1"0"0,-1 0 0,1 0 0,0-1 1,-1 1-1,1 0 0,0-1 0,0 1 0,-1-1 0,1 1 0,0-1 1,0 0-1,0 0 0,0 0 0,0 0 0,-1 0 0,1 0 1,0-1-1,0 1 0,0 0 0,-1-1 0,3-1 0,7-1 18,-1 0 0,1 0-1,0 1 1,0 0 0,14 0 0,58 2 459,-68 0-669,38 4 99,0 2 0,-1 2 0,0 3 0,0 2 0,-1 2-1,52 23 1,286 152 802,-262-122-823,284 175 28,-346-198-222,206 144 67,-7 16-45,-191-143-23,336 303 72,-4 67 121,-280-282-164,110 174 1,141 339-20,-289-473-76,104 331 0,-128-289 115,-10 3-1,26 265 1,-55-250-51,-12 366 1,-26-402 6,-10 0 1,-8-2-1,-68 234 0,-29-17-49,116-389 32,-173 464-94,121-364 77,-118 192 0,-165 176 49,80-187-55,119-147 73,-234 251 14,345-388-61,-160 167-1,-161 161-18,-110 31-400,-9-49-533,256-230 74,-6-22-1270,154-65 840,-38 12-2492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2T21:33:19.630"/>
    </inkml:context>
    <inkml:brush xml:id="br0">
      <inkml:brushProperty name="width" value="0.05" units="cm"/>
      <inkml:brushProperty name="height" value="0.05" units="cm"/>
      <inkml:brushProperty name="color" value="#FFFFFF"/>
    </inkml:brush>
  </inkml:definitions>
  <inkml:trace contextRef="#ctx0" brushRef="#br0">1302 6 4736,'0'0'170,"1"-1"0,-1 1-1,1-1 1,-1 1 0,1-1 0,0 1 0,-1 0 0,1-1 0,0 1-1,-1 0 1,1-1 0,0 1 0,-1 0 0,1 0 0,0 0 0,-1 0 0,1 0-1,0 0 1,0 0 0,-1 0 0,1 0 0,0 0 0,-1 0 0,1 0-1,0 0 1,-1 0 0,1 1 0,0-1 0,-1 0 0,1 1 0,0-1-1,-1 0 1,1 1 0,0 0 0,8 3 749,95 31 1014,-67-24-1540,44 20 1,-30-6-54,58 40 0,46 41 9,-86-58-274,268 221 607,-254-195-521,242 234 249,-37 5-64,-94-96-202,212 304 0,-182-185-172,-18 18 83,97 314 133,-65 23 120,-159-414-36,49 332 0,-89-321-192,-12 2 1,-11 312-1,-27-332-98,-12-1 0,-79 368 0,38-358 12,-1-29 6,-158 392 0,-15-133-16,-25-43-138,-8-58 276,0-41-84,-17-45-145,11-24 96,25-67 1,79-74-65,37-32 54,-157 109-1,-122 66 33,108-90-224,-18-31-587,-49-41-1445,155-65-475,91-23 442,14 2-900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2T21:33:21.294"/>
    </inkml:context>
    <inkml:brush xml:id="br0">
      <inkml:brushProperty name="width" value="0.05" units="cm"/>
      <inkml:brushProperty name="height" value="0.05" units="cm"/>
      <inkml:brushProperty name="color" value="#FFFFFF"/>
    </inkml:brush>
  </inkml:definitions>
  <inkml:trace contextRef="#ctx0" brushRef="#br0">106 13 3712,'-2'-12'7175,"9"21"-4510,45 39-23,2 3-1663,71 103-57,-105-124-832,-1 1-1,-1 1 0,20 50 1,-25-45-62,-2-1 0,-1 2 0,-1-1 0,-3 1 0,-1 0 0,-1 1 0,-4 63 0,-2-69-43,-2 1-1,-1 0 1,-2-1-1,-1 0 1,-2-1-1,-1 0 1,-2 0 0,-32 58-1,35-73-86,-1 0 0,-1-1 0,0 0 0,-2-1-1,1 0 1,-31 23 0,35-31-251,-1 0 0,1-1 0,-2 0-1,1-1 1,-1 0 0,0-1 0,0 0 0,0 0-1,0-1 1,-1-1 0,1 0 0,-24 1 0,23-3-471,0-1 0,1-1 0,-14-2 0,-27-11-2776</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2T21:33:21.835"/>
    </inkml:context>
    <inkml:brush xml:id="br0">
      <inkml:brushProperty name="width" value="0.05" units="cm"/>
      <inkml:brushProperty name="height" value="0.05" units="cm"/>
      <inkml:brushProperty name="color" value="#FFFFFF"/>
    </inkml:brush>
  </inkml:definitions>
  <inkml:trace contextRef="#ctx0" brushRef="#br0">208 1 5120,'35'0'4109,"2"0"-1199,41 4-1,-65-2-2716,0 0-1,0 1 0,-1 0 0,1 1 1,-1 1-1,22 11 0,-7 0 51,-1 1-1,-1 1 0,-1 2 1,28 28-1,-20-15-130,-1 2-1,32 48 1,-32-34-90,-2 1 0,-2 1 1,-2 1-1,-3 2 0,-2 0 1,18 80-1,-23-63-112,-3 0 0,-4 0 0,-2 1 0,-7 131 0,-6-137 79,-2-1-1,-4 0 0,-2-1 0,-2 0 0,-4-1 0,-2-1 0,-3-1 1,-39 66-1,20-52-187,-3-2 0,-3-3-1,-3-1 1,-3-3 0,-110 98 0,127-129-629,-56 37 0,72-57-7,-1-1 0,0-1-1,-50 19 1,55-26-863,-36 5-1,55-11 1683</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2T21:33:22.453"/>
    </inkml:context>
    <inkml:brush xml:id="br0">
      <inkml:brushProperty name="width" value="0.05" units="cm"/>
      <inkml:brushProperty name="height" value="0.05" units="cm"/>
      <inkml:brushProperty name="color" value="#FFFFFF"/>
    </inkml:brush>
  </inkml:definitions>
  <inkml:trace contextRef="#ctx0" brushRef="#br0">74 0 8832,'6'4'926,"-1"-1"-1,1 0 1,0 0 0,1-1 0,-1 0 0,11 3-1,43 2 931,-39-5-1534,23 5 1,25 10 377,90 34 0,-118-34-502,-1 1 0,0 2 0,52 36 0,-29-8-104,-2 2 1,-2 3 0,52 61-1,-60-57-92,-3 2-1,-2 2 0,-3 1 1,-3 3-1,-3 1 0,-3 2 1,30 82-1,-28-42-28,-5 2 1,-4 1-1,-5 1 0,-6 1 1,-4 0-1,-5 1 0,-5 0 1,-5 0-1,-19 122 0,7-145-14,-4-1 0,-52 147 0,23-114-103,-80 150 1,83-194-47,-3-3 1,-98 120 0,-141 117-817,209-234 162,-109 86-1,151-138-289,-80 44 0,91-58 274,-1-1-1,-1-1 0,0-2 0,-32 7 0,-30-4-2520,89-12 3376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2T21:33:24.778"/>
    </inkml:context>
    <inkml:brush xml:id="br0">
      <inkml:brushProperty name="width" value="0.05" units="cm"/>
      <inkml:brushProperty name="height" value="0.05" units="cm"/>
      <inkml:brushProperty name="color" value="#FFFFFF"/>
    </inkml:brush>
  </inkml:definitions>
  <inkml:trace contextRef="#ctx0" brushRef="#br0">1 1 5376,'5'4'577,"1"-1"0,-1 1 0,1-1 0,0 0 0,0-1 0,0 1 0,0-1-1,1 0 1,-1-1 0,9 2 0,74 9 1213,-37-5-1446,173 41 853,-1 21-416,-113-27-599,-1 4-1,-3 5 0,-1 4 0,-4 5 1,-2 5-1,177 150 0,-162-109 21,-5 5-1,158 207 0,-186-203-135,-5 4 1,-5 2-1,66 155 1,-56-76 79,97 364 1,-142-402-59,-6 1 0,-8 1 0,-7 1 0,-7 1 0,-7 0 0,-8 0 0,-41 253 0,25-307-129,-4 0 0,-51 131 0,23-108-17,-94 168-1,87-195-81,-147 190 0,-117 71-369,197-241 256,-4-6 1,-260 183-1,321-259-152,-2-2 0,-1-4 0,-3-3-1,-125 42 1,146-61-900,-1-2 0,-112 15 0,54-27-2036,112-4 3248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2T21:32:17.676"/>
    </inkml:context>
    <inkml:brush xml:id="br0">
      <inkml:brushProperty name="width" value="0.05" units="cm"/>
      <inkml:brushProperty name="height" value="0.05" units="cm"/>
      <inkml:brushProperty name="color" value="#FFFFFF"/>
    </inkml:brush>
  </inkml:definitions>
  <inkml:trace contextRef="#ctx0" brushRef="#br0">0 1 5632,'0'0'1834,"10"0"4536,-5 1-6046,39 31 1642,-18-14-1578,-2 1 1,0 1-1,24 24 0,-30-24-239,0 1-1,-1 0 1,-2 1-1,0 1 1,15 31-1,-24-41-159,0 0 1,-2 0-1,0 1 0,0-1 1,3 24-1,-7-21-31,0 0 0,-1 0 0,-1 0 0,0 0-1,-1 0 1,-1 0 0,0-1 0,-1 1 0,-8 16 0,4-13-348,-2 1 0,0-1 0,-24 30 0,24-36-912,0-1-1,-25 21 1,3-7-2548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2T21:33:26.412"/>
    </inkml:context>
    <inkml:brush xml:id="br0">
      <inkml:brushProperty name="width" value="0.05" units="cm"/>
      <inkml:brushProperty name="height" value="0.05" units="cm"/>
      <inkml:brushProperty name="color" value="#FFFFFF"/>
    </inkml:brush>
  </inkml:definitions>
  <inkml:trace contextRef="#ctx0" brushRef="#br0">0 102 3456,'5'4'6619,"-5"-5"-6398,12 1 1207,10-3-1462,69-24 1450,-60 17-977,47-10 0,54-1 101,2 6 0,0 6 0,266 17 1,-298 3-343,0 4 0,-1 5 0,-1 4 0,-1 4 0,173 76 0,104 95 345,-12 28 279,25 54-131,-15 25-193,-205-154-384,-7 8 0,217 276 0,-287-316 72,-6 3 1,-6 4 0,-5 4-1,113 273 1,-139-271-118,-6 2 1,40 225-1,-56-176-80,5 316-1,-35-291-38,-40 282 0,25-378 1,-6-1 0,-4-1-1,-67 168 1,-81 99-143,-21-46-235,126-226 308,-4-3 0,-120 127-1,-207 159-204,276-280 121,-4-6 0,-178 108 1,145-116-270,-129 80-262,-180 91 106,353-210-610,-2-5 1,-140 39-1,-2-20-2607,138-41 848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2T21:33:28.805"/>
    </inkml:context>
    <inkml:brush xml:id="br0">
      <inkml:brushProperty name="width" value="0.05" units="cm"/>
      <inkml:brushProperty name="height" value="0.05" units="cm"/>
      <inkml:brushProperty name="color" value="#FFFFFF"/>
    </inkml:brush>
  </inkml:definitions>
  <inkml:trace contextRef="#ctx0" brushRef="#br0">1 209 4224,'0'0'5690,"4"-8"-4420,3 3-960,-1 0 1,1 0-1,0 1 1,0-1-1,12-4 1,12-7 268,-7 2-243,0 2-1,2 0 1,50-15-1,86-12 142,-114 28-333,32-3 210,1 3-1,156 0 1,-56 12 321,214 28-1,-226-1-338,-2 7 0,225 78 0,65 70-3,-422-168-303,392 184 508,-20 35-121,-315-174-297,498 345 400,-251-145-330,-10 21 62,19 47-70,134 170 15,-380-383-145,219 271 173,-41 54 94,-47 26-110,-174-324-110,55 198 0,0 156-169,-78-270 48,-9 2-1,-10 1 0,-15 279 1,-15-325-9,-8 0 0,-7-2 1,-70 237-1,-95 192-64,131-448-52,-136 257 0,105-255 19,-70 129 16,-170 252-256,308-508 333,-130 180-428,103-150-606,-69 69 1,77-96-813,-2-2 0,-77 50 1,20-21-2392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2T21:34:51.072"/>
    </inkml:context>
    <inkml:brush xml:id="br0">
      <inkml:brushProperty name="width" value="0.05" units="cm"/>
      <inkml:brushProperty name="height" value="0.05" units="cm"/>
      <inkml:brushProperty name="color" value="#FFFFFF"/>
    </inkml:brush>
  </inkml:definitions>
  <inkml:trace contextRef="#ctx0" brushRef="#br0">27 0 5376,'0'3'730,"-1"-1"1,1 0-1,0 0 0,-1 1 1,1-1-1,-1 0 0,-1 3 1,-7 13 1056,7-16-1725,1 1 0,-1 0-1,1-1 1,0 1 0,-1 0-1,1 0 1,1 0 0,-1 0 0,0 0-1,0 4 1,1-5-56,1 1 0,-1-1 0,1 1 0,-1-1 0,1 1 0,0-1 0,0 1 0,0-1 0,0 0 0,0 0 0,0 0 0,3 3 0,18 20-68,-13-18 61,0 1 0,1-2 0,-1 1 0,1-1 1,12 5-1,11 7 1,123 63-169,-152-79 167,29 15 9,104 56 354,-111-58-254,116 76 640,-128-80-605,-1 0 0,0 0 0,-1 1 0,0 1 0,-1 0-1,-1 1 1,16 26 0,-24-36-147,0-1 1,0 1-1,-1 0 0,1 0 0,-1 0 1,0 0-1,0 0 0,-1 0 0,1 0 0,-1 0 1,0 0-1,0 0 0,0 1 0,0-1 1,-1 0-1,0 0 0,0 0 0,-2 7 1,-4-1-1,0-1 0,0 0 1,-1 0-1,0 0 0,-1-1 0,-15 12 1,20-17 5,-54 40-28,-1-3 0,-95 49 1,104-62 148,-81 60 1,117-75-128,0 0 0,1 1 0,0 0 0,1 1 0,-19 29 1,25-34 4,1 0 0,0 1 0,0 0 1,1 0-1,0 1 0,0-1 0,1 1 0,1 0 1,0-1-1,-1 20 0,3-23-24,1 0-1,-1 0 1,1 0 0,1 0-1,-1-1 1,1 1-1,0 0 1,1-1-1,-1 1 1,1-1 0,1 0-1,4 8 1,-2-7 13,0 1 1,1-1-1,0 0 1,0 0 0,1-1-1,0 0 1,16 9-1,2-1 11,1-2 1,1-1-1,0-2 0,55 12 0,74 18-5,-88-23 35,118 30 38,-140-32-27,85 38 1,-67-15 4,-24-11 42,-13-9-87,-1 2 0,-1 2 1,46 44-1,-65-58 4,0 0 1,-1 0-1,0 1 0,0 0 1,0 0-1,-1 0 0,0 1 1,-1 0-1,4 10 0,-7-17-14,-1 0 0,0 1 0,0-1 0,0 0 0,0 0 0,0 0 0,0 1 0,0-1-1,-1 0 1,1 0 0,-1 0 0,1 0 0,-1 0 0,0 0 0,0 0 0,0 0 0,0 0 0,0 0 0,-1 0 0,1 0 0,0-1-1,-1 1 1,-2 1 0,-5 5 4,0 0-1,0-1 0,-14 7 0,22-13 7,-132 70-65,-38 13 166,-14 9 47,-222 109-128,376-186 7,2 2 0,0 1-1,1 1 1,-44 41 0,67-56-39,1 0 0,-1 1 0,1 0-1,0-1 1,1 2 0,0-1 0,-1 0 0,2 1 0,-1-1 0,1 1 0,0 0 0,1 0 0,-1 0 0,1 0-1,1 0 1,-1 0 0,1 0 0,0 0 0,1 0 0,0 0 0,0 0 0,0 0 0,1-1 0,4 12 0,1-4-1,1 0 0,0 0 0,1-1 0,1 0 0,0-1 0,0 0 0,15 13 0,-7-11-14,0-1 1,1-1 0,0 0 0,0-1 0,2-1 0,28 10 0,174 56-39,4-17 74,17 2 150,16-2-288,-3 12 187,-194-50-35,105 38 69,-58-12-23,170 100-1,-210-103-56,86 72 1,-150-110-15,45 38 49,-45-38-27,0 1-1,0-1 1,0 2-1,-1-1 1,5 9-1,-9-12-27,0 0-1,1-1 0,-1 1 1,-1 0-1,1 0 1,-1 0-1,1 0 0,-1 0 1,0 0-1,-1 0 0,1 0 1,-1 0-1,0 0 1,0 0-1,0-1 0,0 1 1,0 0-1,-4 5 1,-1 3 1,-1 0 1,0 0 0,0-1 0,-10 11 0,2-7 2,1-1 1,-2-1 0,0 0-1,0-1 1,-1-1 0,-32 17 0,-3-4-35,-2-2 0,-65 17 0,91-30 36,-199 50 11,-50-12 93,3-1-88,61-4-5,190-37 12,-253 64 163,241-58-173,1 3 0,0 0-1,1 2 1,0 2 0,-52 38 0,63-41-65,2 2 0,0 1 1,1 1-1,-32 39 1,46-51 26,1 0 1,0 0 0,0 1 0,0 0 0,1-1-1,0 1 1,1 0 0,-3 14 0,4-16 3,1 0 0,0-1 0,0 1 1,0 0-1,1 0 0,0 0 0,0 0 1,0 0-1,1 0 0,0-1 0,0 1 0,0-1 1,5 9-1,4 1-21,1 0 1,0-1-1,1 0 0,0-1 1,28 21-1,-24-21 53,1-1 0,33 18-1,45 10-22,167 34-72,12-22 80,-231-45-17,351 49-133,3-6 155,-3 10 91,-47 12 1,-343-71-88,348 86-4,-181-37-20,-9-1 61,140 32 55,-86-13-33,-177-52 13,0 2 1,-1 2-1,38 26 0,-62-36 18,0 1 0,-2 0-1,1 1 1,20 23 0,-28-27-76,0 0 1,-1 0-1,0 0 1,0 0-1,-1 1 1,0 0-1,0 0 1,-1 0-1,0 0 1,1 11-1,-3-16-32,-1-1 0,0 1 0,0 0 1,-1-1-1,1 1 0,-1 0 0,1-1 0,-1 1 0,0-1 0,0 1 0,-1-1 0,1 1 0,-1-1 1,0 0-1,0 0 0,0 0 0,-2 3 0,-4 3-9,0 0 0,0-1 1,-17 12-1,14-11 5,0-2-1,0 0 1,-1 0 0,0-1 0,-22 8 0,25-11 15,-36 14 56,0-3 1,-75 14-1,-140 17 139,13-29-220,213-15-3,-278 7-11,137-11 84,39-1 6,33 3-30,-139-3 140,237 4-157,-316-3 57,9 21 102,35 0-133,-173 38 24,391-47-1,-214 35 24,220-32-132,0 2-1,-55 24 1,90-30 16,0 1 0,0 1 1,0 0-1,-19 17 1,31-22-9,0 0 1,1 0 0,0 1 0,0 0 0,1 0 0,0 0 0,0 0 0,0 1 0,0-1 0,1 1 0,0 0 0,1 0 0,0 0 0,-2 9 0,4-12 36,0-1 1,0 1 0,0-1 0,1 0 0,-1 1 0,1-1 0,0 1 0,0-1 0,0 0 0,1 1 0,-1-1-1,1 0 1,0 0 0,-1 0 0,1 0 0,1-1 0,3 6 0,4 2-59,1 0-1,22 15 1,-29-22 71,31 22-5,1-2 0,0-1 0,2-2 1,0-1-1,2-3 0,0-1 0,0-1 1,49 8-1,-53-15-51,85 20 5,67 18 302,-118-29-238,63 18-31,61 29 18,-137-36 78,0 2 0,100 69 0,-111-66-2,85 61-20,-100-69 21,-2 2 0,31 33 0,-53-51-76,0 0 1,-1 1-1,0-1 1,-1 1 0,6 13-1,-9-18-7,0 1 0,0 0 0,-1-1 0,0 1 0,0 0 0,0 0 0,0 0 0,-1 0 0,0 0 0,0 0 0,0 0 0,-1 0 0,-1 8 0,-2-3 6,0 0-1,0 0 1,-1 0-1,0 0 1,-1-1 0,0 0-1,-1 0 1,0-1-1,0 0 1,-9 8-1,-13 10-73,-47 31-1,61-46 37,-36 24 74,-1-2-1,-2-2 1,-1-3-1,-1-2 1,-61 18 0,-123 24-68,77-25 16,-21 5-23,-77 24 243,239-64-225,0 1 0,1 2 0,-23 14 0,-57 43 218,100-67-193,-3 2-15,0 0-1,0 0 1,1 1 0,-1-1-1,1 1 1,0 0 0,0 0-1,0 0 1,1 0 0,0 0-1,-1 1 1,1-1 0,1 1-1,-1-1 1,1 1 0,-1 0-1,1 0 1,1-1-1,-1 1 1,1 0 0,0 0-1,0 0 1,0 0 0,1 0-1,-1 0 1,1-1 0,1 1-1,-1 0 1,0 0 0,4 4-1,3 10-13,0 0-1,2 0 0,1-1 1,0-1-1,1 0 1,1-1-1,0 0 0,1-1 1,1 0-1,0-1 1,1-1-1,1 0 0,0-2 1,30 17-1,3-4-3,78 26 0,-80-34 43,-1 1 0,0 3 0,-1 1 0,-1 3 1,50 35-1,-76-45 59,-1 1 1,0 1 0,-1 1-1,21 26 1,-33-35-72,1 1-1,-1 0 1,-1 0-1,0 0 1,0 0 0,-1 1-1,0 0 1,0 0 0,-1 0-1,-1 0 1,0 0 0,0 12-1,-1-17-5,-1 1 1,0 0-1,0-1 0,0 0 0,-1 1 0,0-1 1,0 0-1,-1 0 0,1 0 0,-1 0 0,0 0 0,0 0 1,-6 5-1,-4 5-3,-1 0 0,-24 18 0,13-13-21,-2-1 0,0-1 0,-1-2 1,-1 0-1,-1-2 0,0-1 0,0-2 1,-1-1-1,-39 8 0,9-6 74,-92 22 14,135-28-37,0 0-1,1 1 0,0 1 0,0 0 0,1 2 0,-20 14 1,29-19-20,1 1 1,-1-1 0,2 2-1,-1-1 1,1 1 0,0-1 0,0 1-1,0 1 1,1-1 0,0 1-1,1-1 1,0 1 0,0 0 0,-2 9-1,4-7-25,-1 0 0,1 1 0,1-1 0,0 0 0,0 0 0,1 0 0,0 0 0,1 0 0,0 0 0,1 0 1,5 15-1,-1-10-2,0 0 1,1 0 0,1-1-1,1 0 1,0 0 0,0-1-1,1-1 1,1 0 0,21 18-1,8 1-43,85 48 0,-98-61 72,27 22 0,-46-33 43,-1 1 0,-1 0 0,1 0 0,-1 1-1,-1 0 1,0 0 0,0 0 0,5 11 0,-4-5 89,-1 0-1,0 1 1,-1-1 0,5 29 0,-9-39-129,-1 0 0,0 0 0,0 1 0,0-1 0,-1 0 0,1 0 0,-1 0 0,0 0 0,-1 0 0,1 0 0,-1 0 0,0 0 0,-1 0 0,1 0 0,-1-1 0,1 0 0,-1 1 0,-1-1 0,1 0 0,-1 0 0,-5 5 0,-6 3-39,0-1 0,0-1 0,-1 0 0,-30 14 0,-32 11 66,22-10 134,-57 35 1,100-52-136,0 0 1,0 0 0,1 1 0,1 1 0,-1 0 0,2 0 0,-1 1 0,-15 22 0,17-19-22,1 0 0,0 0 0,1 1-1,1 0 1,0 0 0,1 0 0,1 1 0,0 0-1,-1 16 1,3-4-642,2 1 0,1-1-1,7 42 1,2-19-3216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2T21:32:12.319"/>
    </inkml:context>
    <inkml:brush xml:id="br0">
      <inkml:brushProperty name="width" value="0.05" units="cm"/>
      <inkml:brushProperty name="height" value="0.05" units="cm"/>
      <inkml:brushProperty name="color" value="#FFFFFF"/>
    </inkml:brush>
  </inkml:definitions>
  <inkml:trace contextRef="#ctx0" brushRef="#br0">1 1 24575,'0'0'-8191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2T21:32:17.676"/>
    </inkml:context>
    <inkml:brush xml:id="br0">
      <inkml:brushProperty name="width" value="0.05" units="cm"/>
      <inkml:brushProperty name="height" value="0.05" units="cm"/>
      <inkml:brushProperty name="color" value="#FFFFFF"/>
    </inkml:brush>
  </inkml:definitions>
  <inkml:trace contextRef="#ctx0" brushRef="#br0">0 1 5632,'0'0'1834,"10"0"4536,-5 1-6046,39 31 1642,-18-14-1578,-2 1 1,0 1-1,24 24 0,-30-24-239,0 1-1,-1 0 1,-2 1-1,0 1 1,15 31-1,-24-41-159,0 0 1,-2 0-1,0 1 0,0-1 1,3 24-1,-7-21-31,0 0 0,-1 0 0,-1 0 0,0 0-1,-1 0 1,-1 0 0,0-1 0,-1 1 0,-8 16 0,4-13-348,-2 1 0,0-1 0,-24 30 0,24-36-912,0-1-1,-25 21 1,3-7-2548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2T21:32:18.292"/>
    </inkml:context>
    <inkml:brush xml:id="br0">
      <inkml:brushProperty name="width" value="0.05" units="cm"/>
      <inkml:brushProperty name="height" value="0.05" units="cm"/>
      <inkml:brushProperty name="color" value="#FFFFFF"/>
    </inkml:brush>
  </inkml:definitions>
  <inkml:trace contextRef="#ctx0" brushRef="#br0">101 1 6272,'4'0'779,"0"1"0,-1-1 1,1 1-1,-1 0 0,1 0 1,-1 1-1,1-1 0,5 4 0,14 9 1097,-19-11-1976,11 8 534,0 1 1,-2 0 0,1 1-1,11 15 1,-25-27-427,19 23 157,0 0 1,-2 2-1,-1 0 0,18 42 1,-12-20-125,-3 2 0,-2 1 1,19 90-1,-29-104-14,-2 1-1,-2 1 1,-1-1 0,-1 0-1,-7 50 1,1-44-16,-1 0-1,-22 76 1,6-58-103,-2-1 0,-3-1 0,-41 66 0,40-82-1053,-3-1-1,-1-1 0,-2-2 1,-73 67-1,61-64-2608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2T21:32:18.955"/>
    </inkml:context>
    <inkml:brush xml:id="br0">
      <inkml:brushProperty name="width" value="0.05" units="cm"/>
      <inkml:brushProperty name="height" value="0.05" units="cm"/>
      <inkml:brushProperty name="color" value="#FFFFFF"/>
    </inkml:brush>
  </inkml:definitions>
  <inkml:trace contextRef="#ctx0" brushRef="#br0">92 8 6016,'2'-1'517,"-1"0"0,0 1 0,1-1 0,-1 0 0,1 0 0,-1 1 0,1-1 0,-1 1 0,1-1 0,-1 1 0,1 0 0,1-1 0,22 4 2664,-13 0-2635,-1 1 0,15 7-1,-19-7-181,13 6 47,0 2 0,-1 0-1,0 1 1,31 29 0,-26-19-319,-1 0 1,21 28-1,49 82-10,-89-127-79,25 43 83,35 82-1,-44-82-60,-2 0 0,18 90 0,-24-83-22,-3 2 1,3 110-1,-11-87-93,-19 152-1,7-167 43,-3 0 0,-2-1 0,-28 70 0,-11 8-387,-99 188 1,-1-49-766,109-207-1443,-95 116 1,85-127-1262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2T21:32:19.690"/>
    </inkml:context>
    <inkml:brush xml:id="br0">
      <inkml:brushProperty name="width" value="0.05" units="cm"/>
      <inkml:brushProperty name="height" value="0.05" units="cm"/>
      <inkml:brushProperty name="color" value="#FFFFFF"/>
    </inkml:brush>
  </inkml:definitions>
  <inkml:trace contextRef="#ctx0" brushRef="#br0">430 4 6656,'6'-1'1167,"0"0"0,0 0 0,0 1 1,0 0-1,0 0 0,0 1 0,6 0 0,-2 1-609,0 1 1,-1 0-1,15 6 0,-1 2-440,-1 2 1,23 16-1,-15-7 108,46 42-1,-72-60-212,23 22 91,-2 2 1,39 52 0,-56-68-83,29 40 62,50 98-1,-82-140-80,36 70 13,43 128 0,-58-132-21,-4 2 0,18 123-1,-25-98-49,-6 0 0,-3 113 0,-11 3 23,-22 32 43,6-117-41,-57 201 1,-26-18-89,-24-14-79,-133 209-731,217-436 320,-4-3 0,-3-1 1,-76 81-1,33-57-928,62-64-377,-2-1 0,-68 47 0,25-27-1276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2T21:32:20.398"/>
    </inkml:context>
    <inkml:brush xml:id="br0">
      <inkml:brushProperty name="width" value="0.05" units="cm"/>
      <inkml:brushProperty name="height" value="0.05" units="cm"/>
      <inkml:brushProperty name="color" value="#FFFFFF"/>
    </inkml:brush>
  </inkml:definitions>
  <inkml:trace contextRef="#ctx0" brushRef="#br0">596 1 6016,'6'0'1182,"0"0"1,0 1-1,0-1 1,0 2-1,8 1 1,18 9 650,-21-8-1685,-1 1 0,0 1 1,0-1-1,0 2 0,0-1 1,-1 1-1,0 1 0,-1 0 1,1 0-1,6 10 0,65 86 508,-77-99-643,105 156 316,26 76-57,-128-226-268,38 77 34,46 129 0,29 196-12,-70-169-42,-13-16 70,-17 28 13,-18-242-65,-1-5-1,8 235-7,-23 51 0,-12-29 17,-28 24 10,-83 236-303,56-295-6,-4-44 39,64-140 172,0-2-6,-58 117-298,-46 46-210,49-89-185,-99 113 0,103-148-657,-3-3 0,-142 115 0,108-110-978,13-18-335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2T21:32:21.231"/>
    </inkml:context>
    <inkml:brush xml:id="br0">
      <inkml:brushProperty name="width" value="0.05" units="cm"/>
      <inkml:brushProperty name="height" value="0.05" units="cm"/>
      <inkml:brushProperty name="color" value="#FFFFFF"/>
    </inkml:brush>
  </inkml:definitions>
  <inkml:trace contextRef="#ctx0" brushRef="#br0">938 1 5248,'22'37'5658,"-16"-27"-4904,1-1 0,0 1 0,15 15 0,-8-10-463,131 168 1506,-114-136-1479,40 81-1,29 94-347,-89-196 23,95 265-31,-97-264 43,98 361 134,-29 78 229,-78-466-368,26 240 192,-18 40-43,-14-20-79,-18-14-66,20-204-8,0-8-1,-26 194-49,-28 59-26,-5-33 48,-29 11 5,-107 219-501,35-155 74,-23-17-99,-182 230-989,286-438-362,-166 158 0,155-173-16,12-12-746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2T21:32:18.292"/>
    </inkml:context>
    <inkml:brush xml:id="br0">
      <inkml:brushProperty name="width" value="0.05" units="cm"/>
      <inkml:brushProperty name="height" value="0.05" units="cm"/>
      <inkml:brushProperty name="color" value="#FFFFFF"/>
    </inkml:brush>
  </inkml:definitions>
  <inkml:trace contextRef="#ctx0" brushRef="#br0">101 1 6272,'4'0'779,"0"1"0,-1-1 1,1 1-1,-1 0 0,1 0 1,-1 1-1,1-1 0,5 4 0,14 9 1097,-19-11-1976,11 8 534,0 1 1,-2 0 0,1 1-1,11 15 1,-25-27-427,19 23 157,0 0 1,-2 2-1,-1 0 0,18 42 1,-12-20-125,-3 2 0,-2 1 1,19 90-1,-29-104-14,-2 1-1,-2 1 1,-1-1 0,-1 0-1,-7 50 1,1-44-16,-1 0-1,-22 76 1,6-58-103,-2-1 0,-3-1 0,-41 66 0,40-82-1053,-3-1-1,-1-1 0,-2-2 1,-73 67-1,61-64-2608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2T21:32:22.395"/>
    </inkml:context>
    <inkml:brush xml:id="br0">
      <inkml:brushProperty name="width" value="0.05" units="cm"/>
      <inkml:brushProperty name="height" value="0.05" units="cm"/>
      <inkml:brushProperty name="color" value="#FFFFFF"/>
    </inkml:brush>
  </inkml:definitions>
  <inkml:trace contextRef="#ctx0" brushRef="#br0">1186 0 3712,'0'0'7434,"10"12"-4148,15 19-2044,49 47-421,-26-23-593,-3 1-1,46 74 1,-86-122-217,38 60 165,55 115 1,-67-118-120,-11-26-28,90 196 108,22 109-20,-72-148-106,38 198 63,-38 47-116,-59-432 41,13 203 7,-18 19 38,4-208-40,-1-3 0,-9 193 40,-35 151 59,-17 0-30,58-347-75,-39 191-81,-25 38-13,-4-23 42,-79 147 48,-10-4-126,148-339 111,-82 175-188,-220 342-439,248-434 513,-287 422-2089,-12-70-1995,167-244-1005,176-194 4576,-75 83-2029</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2T21:42:12.992"/>
    </inkml:context>
    <inkml:brush xml:id="br0">
      <inkml:brushProperty name="width" value="0.05" units="cm"/>
      <inkml:brushProperty name="height" value="0.05" units="cm"/>
      <inkml:brushProperty name="color" value="#FFFFFF"/>
    </inkml:brush>
  </inkml:definitions>
  <inkml:trace contextRef="#ctx0" brushRef="#br0">2 4 5504,'0'-3'6992,"0"23"-4283,0 6-1810,-1-3-545,1 0 1,1 0 0,1 0-1,10 39 1,-2-15-197,-1 1 1,-3 0 0,1 50 0,-2-15-117,1 117 97,-3-28-11,8 3-4,11 148 125,-2-91-361,28 295 187,-24-368-278,-17-104 254,2-1-1,3 0 1,20 58 0,-27-100-70,0 0 0,0-1-1,1 0 1,1 0 0,0 0 0,1-1 0,15 18 0,-4-10 2,1 0 1,37 25-1,28 22 53,-23-16-259,13 6 197,2-3-1,2-3 0,160 70 1,-68-49-76,-32-12 209,-72-35-114,92 18 0,73 1-16,-180-34-41,61 16 126,15 2-7,-19-11-55,-1 6 0,106 34 0,15 14-35,48 17 81,-204-58 13,87 48 1,-75-33-142,-43-23 140,151 79 44,-184-93-89,0 0 1,-1 0-1,14 13 0,-18-15-8,-1 0 0,1 0 0,-1 0 0,0 0-1,-1 0 1,1 1 0,-1-1 0,1 1 0,1 7-1,-3-10-14,-1-1-1,0 1 0,0 0 1,0 0-1,0-1 0,0 1 0,-1 0 1,1-1-1,0 1 0,-1 0 1,1-1-1,-1 1 0,0-1 0,1 1 1,-1-1-1,0 1 0,0-1 0,-2 3 1,-23 23-188,24-25 199,-25 19-8,-1 0 0,-46 26 0,-110 52-126,-32 13 121,174-94-18,0-1-1,-1-3 1,-61 13-1,76-22 31,-143 23 0,-32 0 86,-4 1-161,44-22 142,49-4-11,65 2-102,-54 14 1,43-3-70,41-9 61,0-2 0,-23 3 0,-9-1 242,-120 17-43,135-16-159,0 0 1,-57 23 0,1 15 77,-57 25-82,112-52-1,2 3 0,-34 25 0,48-29 10,1 1-1,1 1 1,0 0-1,-19 30 0,24-30 10,0 1 0,-12 28 0,-25 38 0,24-45 34,16-27-45,1 1 0,-8 18-1,-5 27 63,-27 99 0,41-117-22,-4 51 1,8-51-31,0 8-78,4 72 0,2-63 88,4 56 18,0-68-43,14 62 0,-13-82 15,2-1 0,2-1 0,0 1 0,24 42-1,-28-60-32,0 0 1,1-1-1,0 0 0,1 0 0,0 0 0,0-1 0,0 0 0,1-1 0,0 0 0,0 0 0,0-1 0,17 6 0,-5-2 3,1-2 0,0-1 0,1 0-1,41 4 1,158-5 9,-135-7-95,131 11-32,77 1 111,-23-4 151,11 25-235,-3 20 249,-188-28-171,230 53-131,44 11 245,-313-71-36,91 40 1,-119-43 22,-1 0-1,-1 2 1,0 0-1,31 29 1,-47-38-78,12 11 74,42 29 0,-55-42-52,-1 1-1,0-1 1,0 1 0,0 0-1,-1 0 1,7 9 0,9 10 10,-15-18 2,-1 0 0,1 0 1,-1 0-1,0 0 0,0 1 0,-1 0 0,5 12 0,-7-16 2,0 0 1,0 0-1,-1 0 1,1 0-1,-1 0 0,1 0 1,-1 0-1,0 0 0,0 0 1,-1 1-1,1-1 0,-1 0 1,1 0-1,-1 0 0,0 0 1,0 0-1,0 0 0,-1-1 1,1 1-1,-1 0 0,-2 2 1,-6 7-79,0-1 0,-2 0 1,1-1-1,-23 15 0,-55 30 94,66-43-26,-21 11-57,-81 31 1,-51 3 112,-48-6-66,211-49 4,-106 14-113,36-7 191,37-4-84,-82-4 1,84-2 20,-90 9 1,-115 19-116,180-22 136,-23 0 10,26-4-27,-85 10 1,-199 47 34,187-31-46,137-22 77,0 2-67,0 0-1,1 2 1,-34 16-1,19-7-114,6-2 151,-60 40 0,9-5-26,68-41-58,-26 21 0,25-18 61,3 0 15,1-1-1,0 2 0,1 0 0,0 1 0,-15 23 0,-48 90-56,23-34 191,10-20-78,-55 132 0,-10 87 172,73-205-134,21-58-43,2 0 0,-11 44 0,-50 319 170,44-246-288,17-100 55,-7 60-1,2 22 177,-4 61-23,17 57 0,4-178-164,2-16-81,14 75 1,-7-75 106,1 78-1,-10 361 23,0-456-80,-1 1 1,-2 0 0,-15 66-1,-6 4-123,22-101-220,0 1 1,1 0-1,0 1 0,0-1 1,0 0-1,1 0 0,0 0 1,0 0-1,1 0 0,0 1 1,0-1-1,0 0 1,1 0-1,0-1 0,5 10 1,18 35-4080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2T21:43:00.891"/>
    </inkml:context>
    <inkml:brush xml:id="br0">
      <inkml:brushProperty name="width" value="0.05" units="cm"/>
      <inkml:brushProperty name="height" value="0.05" units="cm"/>
      <inkml:brushProperty name="color" value="#FF99CC"/>
    </inkml:brush>
  </inkml:definitions>
  <inkml:trace contextRef="#ctx0" brushRef="#br0">38 1 2304,'0'0'58,"1"1"1,0-1-1,-1 1 1,1 0-1,0-1 1,-1 1-1,1 0 0,-1-1 1,1 1-1,-1 0 1,1 0-1,-1 0 1,0-1-1,1 1 1,-1 0-1,0 0 0,1 0 1,-1 0-1,0 0 1,0 0-1,0-1 1,0 1-1,0 2 710,-14 10 7114,15-9-7615,0-1-1,0 0 1,1 0 0,-1 1-1,1-1 1,0 0 0,0 0-1,0-1 1,0 1-1,3 3 1,1 2 139,7 7 135,1 0 1,0-2-1,21 18 0,10 7 56,-11-4-421,-1 2-1,-1 1 0,-3 1 0,-1 2 1,27 50-1,-39-60-205,-2 1-1,0 1 1,-3 0 0,0 1-1,-2 0 1,-2 1 0,-1-1-1,2 39 1,-7-41 10,-1-1 0,-1 1 0,-9 44 0,7-56-11,-2-1-1,0 1 1,-2-1 0,0-1 0,0 1 0,-20 30-1,10-23-193,-1 0 0,-2-1 0,-1-1-1,0-1 1,-37 29 0,39-37-772,0 0 0,0-1 0,-2-2 0,1 0 0,-1-1 0,-1-1 0,-42 12 0,7-11-2571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2T21:43:00.892"/>
    </inkml:context>
    <inkml:brush xml:id="br0">
      <inkml:brushProperty name="width" value="0.05" units="cm"/>
      <inkml:brushProperty name="height" value="0.05" units="cm"/>
      <inkml:brushProperty name="color" value="#FF99CC"/>
    </inkml:brush>
  </inkml:definitions>
  <inkml:trace contextRef="#ctx0" brushRef="#br0">157 0 7424,'11'4'1311,"-1"0"1,1 0 0,-1 1-1,17 12 1,10 4 252,-6-7-1115,-2 1 0,0 2 0,-1 1 0,44 38 0,-10 4-179,89 110-1,-118-125-270,-1 2 1,-2 2-1,-2 0 0,-3 2 0,-2 1 1,20 65-1,-30-71-29,-2 1 1,-2 1-1,-2-1 1,-2 2-1,-2-1 1,-3 0-1,-6 60 1,-5-22-20,-4 0 0,-3-1 0,-34 96 0,24-107-25,-3-1 0,-2-2 0,-4-1 0,-3-1 0,-3-3 0,-62 75 0,-60 48-614,130-154-240,-2-1 0,-81 56 1,98-77-193,-39 18 0,-15-5-2384</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2T21:43:00.893"/>
    </inkml:context>
    <inkml:brush xml:id="br0">
      <inkml:brushProperty name="width" value="0.05" units="cm"/>
      <inkml:brushProperty name="height" value="0.05" units="cm"/>
      <inkml:brushProperty name="color" value="#FF99CC"/>
    </inkml:brush>
  </inkml:definitions>
  <inkml:trace contextRef="#ctx0" brushRef="#br0">134 0 5888,'13'5'1510,"0"1"-1,0 1 1,0 0 0,16 13 0,19 10 1239,106 64-733,-80-56-1703,-26-14-133,0 2 0,58 43 0,62 78 288,-110-94-397,124 127-91,-138-131-71,69 103-1,-75-90 30,-4 2 0,-2 2-1,-3 1 1,-3 1-1,-3 1 1,26 134-1,-33-107-25,-6 1-1,-3 0 1,-5 1-1,-15 157 0,1-167 43,-2-1-1,-5-1 0,-4-1 0,-57 143 0,-95 142-225,123-276 69,-117 154 0,-208 175-831,320-365 95,-3-3 1,-2-2-1,-118 76 0,64-64-1509,1-10-842</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2T21:43:00.894"/>
    </inkml:context>
    <inkml:brush xml:id="br0">
      <inkml:brushProperty name="width" value="0.05" units="cm"/>
      <inkml:brushProperty name="height" value="0.05" units="cm"/>
      <inkml:brushProperty name="color" value="#FF99CC"/>
    </inkml:brush>
  </inkml:definitions>
  <inkml:trace contextRef="#ctx0" brushRef="#br0">0 0 5760,'6'5'954,"1"0"0,-1-1 0,1 0 0,0 0-1,0 0 1,14 5 0,48 9 1829,-47-14-2311,34 13 1,282 118 2220,-88-23-2266,199 155-75,-201-88-144,-125-90-30,158 146 1,-22 18 56,-186-177-265,-3 3 1,-4 3 0,-3 4-1,-4 1 1,-4 4 0,-4 1-1,59 148 1,-55-91-22,70 307 0,-100-321 17,-7 1 1,4 219-1,-24-205-51,-7-1 0,-38 205-1,28-268 68,-4-1-1,-56 138 0,-104 154-90,27-106 17,-29-12-179,86-145-426,-221 195-1,-150 57-1789,43-97-901,68-49-659,224-126 1557</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2T21:43:00.895"/>
    </inkml:context>
    <inkml:brush xml:id="br0">
      <inkml:brushProperty name="width" value="0.05" units="cm"/>
      <inkml:brushProperty name="height" value="0.05" units="cm"/>
      <inkml:brushProperty name="color" value="#FF99CC"/>
    </inkml:brush>
  </inkml:definitions>
  <inkml:trace contextRef="#ctx0" brushRef="#br0">0 0 5888,'20'15'2803,"-17"-12"-2446,-1-1-1,1 0 1,0 1-1,0-1 0,0-1 1,0 1-1,0 0 1,0-1-1,6 2 1,10 2 369,65 12 478,-24-7-319,103 30 0,-90-19-596,165 56 150,-3 17-36,-40-16-179,191 85 211,-278-109-167,148 99 0,134 125 180,-126-61-171,85 150-31,-254-252-164,136 212 1,-175-232-69,59 138 1,19 117-7,-78-172-58,-8 1-1,-8 3 0,24 252 1,-48-240-9,-8 1 0,-33 354 1,-5-317 63,-11-2 0,-9-2 1,-96 265-1,43-222-82,-170 316-1,102-305-85,-22-9-437,175-248 531,-286 352-1291,-44-26-432,-27-35-1087,-11-34-3521,195-138 3088</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2T21:43:00.896"/>
    </inkml:context>
    <inkml:brush xml:id="br0">
      <inkml:brushProperty name="width" value="0.05" units="cm"/>
      <inkml:brushProperty name="height" value="0.05" units="cm"/>
      <inkml:brushProperty name="color" value="#FF99CC"/>
    </inkml:brush>
  </inkml:definitions>
  <inkml:trace contextRef="#ctx0" brushRef="#br0">1 12 5120,'1'1'321,"1"0"0,-1 0 0,1 0 0,0-1 1,-1 1-1,1 0 0,0-1 0,0 1 0,-1-1 0,1 1 0,0-1 1,0 0-1,0 0 0,0 0 0,0 0 0,-1 0 0,1 0 1,0-1-1,0 1 0,0 0 0,-1-1 0,3-1 0,7-1 18,-1 0 0,1 0-1,0 1 1,0 0 0,14 0 0,58 2 459,-68 0-669,38 4 99,0 2 0,-1 2 0,0 3 0,0 2 0,-1 2-1,52 23 1,286 152 802,-262-122-823,284 175 28,-346-198-222,206 144 67,-7 16-45,-191-143-23,336 303 72,-4 67 121,-280-282-164,110 174 1,141 339-20,-289-473-76,104 331 0,-128-289 115,-10 3-1,26 265 1,-55-250-51,-12 366 1,-26-402 6,-10 0 1,-8-2-1,-68 234 0,-29-17-49,116-389 32,-173 464-94,121-364 77,-118 192 0,-165 176 49,80-187-55,119-147 73,-234 251 14,345-388-61,-160 167-1,-161 161-18,-110 31-400,-9-49-533,256-230 74,-6-22-1270,154-65 840,-38 12-2492</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2T21:43:00.897"/>
    </inkml:context>
    <inkml:brush xml:id="br0">
      <inkml:brushProperty name="width" value="0.05" units="cm"/>
      <inkml:brushProperty name="height" value="0.05" units="cm"/>
      <inkml:brushProperty name="color" value="#FF99CC"/>
    </inkml:brush>
  </inkml:definitions>
  <inkml:trace contextRef="#ctx0" brushRef="#br0">1302 6 4736,'0'0'170,"1"-1"0,-1 1-1,1-1 1,-1 1 0,1-1 0,0 1 0,-1 0 0,1-1 0,0 1-1,-1 0 1,1-1 0,0 1 0,-1 0 0,1 0 0,0 0 0,-1 0 0,1 0-1,0 0 1,0 0 0,-1 0 0,1 0 0,0 0 0,-1 0 0,1 0-1,0 0 1,-1 0 0,1 1 0,0-1 0,-1 0 0,1 1 0,0-1-1,-1 0 1,1 1 0,0 0 0,8 3 749,95 31 1014,-67-24-1540,44 20 1,-30-6-54,58 40 0,46 41 9,-86-58-274,268 221 607,-254-195-521,242 234 249,-37 5-64,-94-96-202,212 304 0,-182-185-172,-18 18 83,97 314 133,-65 23 120,-159-414-36,49 332 0,-89-321-192,-12 2 1,-11 312-1,-27-332-98,-12-1 0,-79 368 0,38-358 12,-1-29 6,-158 392 0,-15-133-16,-25-43-138,-8-58 276,0-41-84,-17-45-145,11-24 96,25-67 1,79-74-65,37-32 54,-157 109-1,-122 66 33,108-90-224,-18-31-587,-49-41-1445,155-65-475,91-23 442,14 2-900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2T21:43:00.898"/>
    </inkml:context>
    <inkml:brush xml:id="br0">
      <inkml:brushProperty name="width" value="0.05" units="cm"/>
      <inkml:brushProperty name="height" value="0.05" units="cm"/>
      <inkml:brushProperty name="color" value="#800080"/>
    </inkml:brush>
  </inkml:definitions>
  <inkml:trace contextRef="#ctx0" brushRef="#br0">106 13 3712,'-2'-12'7175,"9"21"-4510,45 39-23,2 3-1663,71 103-57,-105-124-832,-1 1-1,-1 1 0,20 50 1,-25-45-62,-2-1 0,-1 2 0,-1-1 0,-3 1 0,-1 0 0,-1 1 0,-4 63 0,-2-69-43,-2 1-1,-1 0 1,-2-1-1,-1 0 1,-2-1-1,-1 0 1,-2 0 0,-32 58-1,35-73-86,-1 0 0,-1-1 0,0 0 0,-2-1-1,1 0 1,-31 23 0,35-31-251,-1 0 0,1-1 0,-2 0-1,1-1 1,-1 0 0,0-1 0,0 0 0,0 0-1,0-1 1,-1-1 0,1 0 0,-24 1 0,23-3-471,0-1 0,1-1 0,-14-2 0,-27-11-2776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2T21:32:18.955"/>
    </inkml:context>
    <inkml:brush xml:id="br0">
      <inkml:brushProperty name="width" value="0.05" units="cm"/>
      <inkml:brushProperty name="height" value="0.05" units="cm"/>
      <inkml:brushProperty name="color" value="#FFFFFF"/>
    </inkml:brush>
  </inkml:definitions>
  <inkml:trace contextRef="#ctx0" brushRef="#br0">92 8 6016,'2'-1'517,"-1"0"0,0 1 0,1-1 0,-1 0 0,1 0 0,-1 1 0,1-1 0,-1 1 0,1-1 0,-1 1 0,1 0 0,1-1 0,22 4 2664,-13 0-2635,-1 1 0,15 7-1,-19-7-181,13 6 47,0 2 0,-1 0-1,0 1 1,31 29 0,-26-19-319,-1 0 1,21 28-1,49 82-10,-89-127-79,25 43 83,35 82-1,-44-82-60,-2 0 0,18 90 0,-24-83-22,-3 2 1,3 110-1,-11-87-93,-19 152-1,7-167 43,-3 0 0,-2-1 0,-28 70 0,-11 8-387,-99 188 1,-1-49-766,109-207-1443,-95 116 1,85-127-1262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2T21:43:00.899"/>
    </inkml:context>
    <inkml:brush xml:id="br0">
      <inkml:brushProperty name="width" value="0.05" units="cm"/>
      <inkml:brushProperty name="height" value="0.05" units="cm"/>
      <inkml:brushProperty name="color" value="#800080"/>
    </inkml:brush>
  </inkml:definitions>
  <inkml:trace contextRef="#ctx0" brushRef="#br0">208 1 5120,'35'0'4109,"2"0"-1199,41 4-1,-65-2-2716,0 0-1,0 1 0,-1 0 0,1 1 1,-1 1-1,22 11 0,-7 0 51,-1 1-1,-1 1 0,-1 2 1,28 28-1,-20-15-130,-1 2-1,32 48 1,-32-34-90,-2 1 0,-2 1 1,-2 1-1,-3 2 0,-2 0 1,18 80-1,-23-63-112,-3 0 0,-4 0 0,-2 1 0,-7 131 0,-6-137 79,-2-1-1,-4 0 0,-2-1 0,-2 0 0,-4-1 0,-2-1 0,-3-1 1,-39 66-1,20-52-187,-3-2 0,-3-3-1,-3-1 1,-3-3 0,-110 98 0,127-129-629,-56 37 0,72-57-7,-1-1 0,0-1-1,-50 19 1,55-26-863,-36 5-1,55-11 1683</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2T21:43:00.900"/>
    </inkml:context>
    <inkml:brush xml:id="br0">
      <inkml:brushProperty name="width" value="0.05" units="cm"/>
      <inkml:brushProperty name="height" value="0.05" units="cm"/>
      <inkml:brushProperty name="color" value="#800080"/>
    </inkml:brush>
  </inkml:definitions>
  <inkml:trace contextRef="#ctx0" brushRef="#br0">74 0 8832,'6'4'926,"-1"-1"-1,1 0 1,0 0 0,1-1 0,-1 0 0,11 3-1,43 2 931,-39-5-1534,23 5 1,25 10 377,90 34 0,-118-34-502,-1 1 0,0 2 0,52 36 0,-29-8-104,-2 2 1,-2 3 0,52 61-1,-60-57-92,-3 2-1,-2 2 0,-3 1 1,-3 3-1,-3 1 0,-3 2 1,30 82-1,-28-42-28,-5 2 1,-4 1-1,-5 1 0,-6 1 1,-4 0-1,-5 1 0,-5 0 1,-5 0-1,-19 122 0,7-145-14,-4-1 0,-52 147 0,23-114-103,-80 150 1,83-194-47,-3-3 1,-98 120 0,-141 117-817,209-234 162,-109 86-1,151-138-289,-80 44 0,91-58 274,-1-1-1,-1-1 0,0-2 0,-32 7 0,-30-4-2520,89-12 3376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2T21:43:00.901"/>
    </inkml:context>
    <inkml:brush xml:id="br0">
      <inkml:brushProperty name="width" value="0.05" units="cm"/>
      <inkml:brushProperty name="height" value="0.05" units="cm"/>
      <inkml:brushProperty name="color" value="#800080"/>
    </inkml:brush>
  </inkml:definitions>
  <inkml:trace contextRef="#ctx0" brushRef="#br0">1 1 5376,'5'4'577,"1"-1"0,-1 1 0,1-1 0,0 0 0,0-1 0,0 1 0,0-1-1,1 0 1,-1-1 0,9 2 0,74 9 1213,-37-5-1446,173 41 853,-1 21-416,-113-27-599,-1 4-1,-3 5 0,-1 4 0,-4 5 1,-2 5-1,177 150 0,-162-109 21,-5 5-1,158 207 0,-186-203-135,-5 4 1,-5 2-1,66 155 1,-56-76 79,97 364 1,-142-402-59,-6 1 0,-8 1 0,-7 1 0,-7 1 0,-7 0 0,-8 0 0,-41 253 0,25-307-129,-4 0 0,-51 131 0,23-108-17,-94 168-1,87-195-81,-147 190 0,-117 71-369,197-241 256,-4-6 1,-260 183-1,321-259-152,-2-2 0,-1-4 0,-3-3-1,-125 42 1,146-61-900,-1-2 0,-112 15 0,54-27-2036,112-4 3248</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2T21:43:00.902"/>
    </inkml:context>
    <inkml:brush xml:id="br0">
      <inkml:brushProperty name="width" value="0.05" units="cm"/>
      <inkml:brushProperty name="height" value="0.05" units="cm"/>
      <inkml:brushProperty name="color" value="#800080"/>
    </inkml:brush>
  </inkml:definitions>
  <inkml:trace contextRef="#ctx0" brushRef="#br0">0 102 3456,'5'4'6619,"-5"-5"-6398,12 1 1207,10-3-1462,69-24 1450,-60 17-977,47-10 0,54-1 101,2 6 0,0 6 0,266 17 1,-298 3-343,0 4 0,-1 5 0,-1 4 0,-1 4 0,173 76 0,104 95 345,-12 28 279,25 54-131,-15 25-193,-205-154-384,-7 8 0,217 276 0,-287-316 72,-6 3 1,-6 4 0,-5 4-1,113 273 1,-139-271-118,-6 2 1,40 225-1,-56-176-80,5 316-1,-35-291-38,-40 282 0,25-378 1,-6-1 0,-4-1-1,-67 168 1,-81 99-143,-21-46-235,126-226 308,-4-3 0,-120 127-1,-207 159-204,276-280 121,-4-6 0,-178 108 1,145-116-270,-129 80-262,-180 91 106,353-210-610,-2-5 1,-140 39-1,-2-20-2607,138-41 848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2T21:43:00.903"/>
    </inkml:context>
    <inkml:brush xml:id="br0">
      <inkml:brushProperty name="width" value="0.05" units="cm"/>
      <inkml:brushProperty name="height" value="0.05" units="cm"/>
      <inkml:brushProperty name="color" value="#800080"/>
    </inkml:brush>
  </inkml:definitions>
  <inkml:trace contextRef="#ctx0" brushRef="#br0">1 209 4224,'0'0'5690,"4"-8"-4420,3 3-960,-1 0 1,1 0-1,0 1 1,0-1-1,12-4 1,12-7 268,-7 2-243,0 2-1,2 0 1,50-15-1,86-12 142,-114 28-333,32-3 210,1 3-1,156 0 1,-56 12 321,214 28-1,-226-1-338,-2 7 0,225 78 0,65 70-3,-422-168-303,392 184 508,-20 35-121,-315-174-297,498 345 400,-251-145-330,-10 21 62,19 47-70,134 170 15,-380-383-145,219 271 173,-41 54 94,-47 26-110,-174-324-110,55 198 0,0 156-169,-78-270 48,-9 2-1,-10 1 0,-15 279 1,-15-325-9,-8 0 0,-7-2 1,-70 237-1,-95 192-64,131-448-52,-136 257 0,105-255 19,-70 129 16,-170 252-256,308-508 333,-130 180-428,103-150-606,-69 69 1,77-96-813,-2-2 0,-77 50 1,20-21-2392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2T21:32:19.690"/>
    </inkml:context>
    <inkml:brush xml:id="br0">
      <inkml:brushProperty name="width" value="0.05" units="cm"/>
      <inkml:brushProperty name="height" value="0.05" units="cm"/>
      <inkml:brushProperty name="color" value="#FFFFFF"/>
    </inkml:brush>
  </inkml:definitions>
  <inkml:trace contextRef="#ctx0" brushRef="#br0">430 4 6656,'6'-1'1167,"0"0"0,0 0 0,0 1 1,0 0-1,0 0 0,0 1 0,6 0 0,-2 1-609,0 1 1,-1 0-1,15 6 0,-1 2-440,-1 2 1,23 16-1,-15-7 108,46 42-1,-72-60-212,23 22 91,-2 2 1,39 52 0,-56-68-83,29 40 62,50 98-1,-82-140-80,36 70 13,43 128 0,-58-132-21,-4 2 0,18 123-1,-25-98-49,-6 0 0,-3 113 0,-11 3 23,-22 32 43,6-117-41,-57 201 1,-26-18-89,-24-14-79,-133 209-731,217-436 320,-4-3 0,-3-1 1,-76 81-1,33-57-928,62-64-377,-2-1 0,-68 47 0,25-27-1276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2T21:32:20.398"/>
    </inkml:context>
    <inkml:brush xml:id="br0">
      <inkml:brushProperty name="width" value="0.05" units="cm"/>
      <inkml:brushProperty name="height" value="0.05" units="cm"/>
      <inkml:brushProperty name="color" value="#FFFFFF"/>
    </inkml:brush>
  </inkml:definitions>
  <inkml:trace contextRef="#ctx0" brushRef="#br0">596 1 6016,'6'0'1182,"0"0"1,0 1-1,0-1 1,0 2-1,8 1 1,18 9 650,-21-8-1685,-1 1 0,0 1 1,0-1-1,0 2 0,0-1 1,-1 1-1,0 1 0,-1 0 1,1 0-1,6 10 0,65 86 508,-77-99-643,105 156 316,26 76-57,-128-226-268,38 77 34,46 129 0,29 196-12,-70-169-42,-13-16 70,-17 28 13,-18-242-65,-1-5-1,8 235-7,-23 51 0,-12-29 17,-28 24 10,-83 236-303,56-295-6,-4-44 39,64-140 172,0-2-6,-58 117-298,-46 46-210,49-89-185,-99 113 0,103-148-657,-3-3 0,-142 115 0,108-110-978,13-18-335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2T21:32:21.231"/>
    </inkml:context>
    <inkml:brush xml:id="br0">
      <inkml:brushProperty name="width" value="0.05" units="cm"/>
      <inkml:brushProperty name="height" value="0.05" units="cm"/>
      <inkml:brushProperty name="color" value="#FFFFFF"/>
    </inkml:brush>
  </inkml:definitions>
  <inkml:trace contextRef="#ctx0" brushRef="#br0">938 1 5248,'22'37'5658,"-16"-27"-4904,1-1 0,0 1 0,15 15 0,-8-10-463,131 168 1506,-114-136-1479,40 81-1,29 94-347,-89-196 23,95 265-31,-97-264 43,98 361 134,-29 78 229,-78-466-368,26 240 192,-18 40-43,-14-20-79,-18-14-66,20-204-8,0-8-1,-26 194-49,-28 59-26,-5-33 48,-29 11 5,-107 219-501,35-155 74,-23-17-99,-182 230-989,286-438-362,-166 158 0,155-173-16,12-12-746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2T21:32:22.395"/>
    </inkml:context>
    <inkml:brush xml:id="br0">
      <inkml:brushProperty name="width" value="0.05" units="cm"/>
      <inkml:brushProperty name="height" value="0.05" units="cm"/>
      <inkml:brushProperty name="color" value="#FFFFFF"/>
    </inkml:brush>
  </inkml:definitions>
  <inkml:trace contextRef="#ctx0" brushRef="#br0">1186 0 3712,'0'0'7434,"10"12"-4148,15 19-2044,49 47-421,-26-23-593,-3 1-1,46 74 1,-86-122-217,38 60 165,55 115 1,-67-118-120,-11-26-28,90 196 108,22 109-20,-72-148-106,38 198 63,-38 47-116,-59-432 41,13 203 7,-18 19 38,4-208-40,-1-3 0,-9 193 40,-35 151 59,-17 0-30,58-347-75,-39 191-81,-25 38-13,-4-23 42,-79 147 48,-10-4-126,148-339 111,-82 175-188,-220 342-439,248-434 513,-287 422-2089,-12-70-1995,167-244-1005,176-194 4576,-75 83-2029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2T21:32:29.614"/>
    </inkml:context>
    <inkml:brush xml:id="br0">
      <inkml:brushProperty name="width" value="0.05" units="cm"/>
      <inkml:brushProperty name="height" value="0.05" units="cm"/>
      <inkml:brushProperty name="color" value="#FFFFFF"/>
    </inkml:brush>
  </inkml:definitions>
  <inkml:trace contextRef="#ctx0" brushRef="#br0">38 1 2304,'0'0'58,"1"1"1,0-1-1,-1 1 1,1 0-1,0-1 1,-1 1-1,1 0 0,-1-1 1,1 1-1,-1 0 1,1 0-1,-1 0 1,0-1-1,1 1 1,-1 0-1,0 0 0,1 0 1,-1 0-1,0 0 1,0 0-1,0-1 1,0 1-1,0 2 710,-14 10 7114,15-9-7615,0-1-1,0 0 1,1 0 0,-1 1-1,1-1 1,0 0 0,0 0-1,0-1 1,0 1-1,3 3 1,1 2 139,7 7 135,1 0 1,0-2-1,21 18 0,10 7 56,-11-4-421,-1 2-1,-1 1 0,-3 1 0,-1 2 1,27 50-1,-39-60-205,-2 1-1,0 1 1,-3 0 0,0 1-1,-2 0 1,-2 1 0,-1-1-1,2 39 1,-7-41 10,-1-1 0,-1 1 0,-9 44 0,7-56-11,-2-1-1,0 1 1,-2-1 0,0-1 0,0 1 0,-20 30-1,10-23-193,-1 0 0,-2-1 0,-1-1-1,0-1 1,-37 29 0,39-37-772,0 0 0,0-1 0,-2-2 0,1 0 0,-1-1 0,-1-1 0,-42 12 0,7-11-2571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8D4A88-AB11-2547-9D2A-24F4B18C3267}" type="datetimeFigureOut">
              <a:rPr lang="en-US" smtClean="0"/>
              <a:t>7/17/24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AFD2E8-CA67-244E-A1C9-C33A63A8B3CE}" type="slidenum">
              <a:rPr lang="en-US" smtClean="0"/>
              <a:t>‹#›</a:t>
            </a:fld>
            <a:endParaRPr lang="en-US"/>
          </a:p>
        </p:txBody>
      </p:sp>
    </p:spTree>
    <p:extLst>
      <p:ext uri="{BB962C8B-B14F-4D97-AF65-F5344CB8AC3E}">
        <p14:creationId xmlns:p14="http://schemas.microsoft.com/office/powerpoint/2010/main" val="3192551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AFD2E8-CA67-244E-A1C9-C33A63A8B3CE}" type="slidenum">
              <a:rPr lang="en-US" smtClean="0"/>
              <a:t>5</a:t>
            </a:fld>
            <a:endParaRPr lang="en-US"/>
          </a:p>
        </p:txBody>
      </p:sp>
    </p:spTree>
    <p:extLst>
      <p:ext uri="{BB962C8B-B14F-4D97-AF65-F5344CB8AC3E}">
        <p14:creationId xmlns:p14="http://schemas.microsoft.com/office/powerpoint/2010/main" val="639038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 apparent absurdity of Schrodinger’s cat is that a cat can be dead and alive simultaneously, yet we never see cats dead and alive in everyday life. This can be understood in terms of decoherence. If the cat and observer interact with a large environment, then they are essentially irreversibly projected into either the cat being dead or being alive. We can model the decoherence process by treating the environment as a large collection of qubits, and adding them to the circuit with additional CNOT gates that model the chain reaction as the cat interacts with more and more of its surroundings. </a:t>
            </a:r>
          </a:p>
        </p:txBody>
      </p:sp>
      <p:sp>
        <p:nvSpPr>
          <p:cNvPr id="4" name="Slide Number Placeholder 3"/>
          <p:cNvSpPr>
            <a:spLocks noGrp="1"/>
          </p:cNvSpPr>
          <p:nvPr>
            <p:ph type="sldNum" sz="quarter" idx="5"/>
          </p:nvPr>
        </p:nvSpPr>
        <p:spPr/>
        <p:txBody>
          <a:bodyPr/>
          <a:lstStyle/>
          <a:p>
            <a:fld id="{19E9D6DA-BEE2-6D4A-A3C9-B4A8EF58A43A}" type="slidenum">
              <a:rPr lang="en-US" smtClean="0"/>
              <a:t>14</a:t>
            </a:fld>
            <a:endParaRPr lang="en-US"/>
          </a:p>
        </p:txBody>
      </p:sp>
    </p:spTree>
    <p:extLst>
      <p:ext uri="{BB962C8B-B14F-4D97-AF65-F5344CB8AC3E}">
        <p14:creationId xmlns:p14="http://schemas.microsoft.com/office/powerpoint/2010/main" val="2776611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 apparent absurdity of Schrodinger’s cat is that a cat can be dead and alive simultaneously, yet we never see cats dead and alive in everyday life. This can be understood in terms of decoherence. If the cat and observer interact with a large environment, then they are essentially irreversibly projected into either the cat being dead or being alive. We can model the decoherence process by treating the environment as a large collection of qubits, and adding them to the circuit with additional CNOT gates that model the chain reaction as the cat interacts with more and more of its surroundings. </a:t>
            </a:r>
          </a:p>
        </p:txBody>
      </p:sp>
      <p:sp>
        <p:nvSpPr>
          <p:cNvPr id="4" name="Slide Number Placeholder 3"/>
          <p:cNvSpPr>
            <a:spLocks noGrp="1"/>
          </p:cNvSpPr>
          <p:nvPr>
            <p:ph type="sldNum" sz="quarter" idx="5"/>
          </p:nvPr>
        </p:nvSpPr>
        <p:spPr/>
        <p:txBody>
          <a:bodyPr/>
          <a:lstStyle/>
          <a:p>
            <a:fld id="{19E9D6DA-BEE2-6D4A-A3C9-B4A8EF58A43A}" type="slidenum">
              <a:rPr lang="en-US" smtClean="0"/>
              <a:t>15</a:t>
            </a:fld>
            <a:endParaRPr lang="en-US"/>
          </a:p>
        </p:txBody>
      </p:sp>
    </p:spTree>
    <p:extLst>
      <p:ext uri="{BB962C8B-B14F-4D97-AF65-F5344CB8AC3E}">
        <p14:creationId xmlns:p14="http://schemas.microsoft.com/office/powerpoint/2010/main" val="1263661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there is a controversy about whether the observer can really be treated as a quantum system or whether they should be treated as a classical system that causes irreversible collapse. Interestingly, a thought experiment proposed in 1985 by David Deutsch provides a way to experimentally distinguish the two cases where measurement causes irreversible collapse, and where measurement is reversible. I will refer you to my paper and an upcoming </a:t>
            </a:r>
            <a:r>
              <a:rPr lang="en-US" dirty="0" err="1"/>
              <a:t>Qiskit</a:t>
            </a:r>
            <a:r>
              <a:rPr lang="en-US" dirty="0"/>
              <a:t> video for the full explanation, but the overall idea is that we simulate an observer making a measurement, writing down that they definitely made a measurement, then try and reverse it all. Adding an irreversible measurement to collapse the qubit will lead to different outcomes at the end than a reversible measurement. </a:t>
            </a:r>
          </a:p>
          <a:p>
            <a:endParaRPr lang="en-US" dirty="0"/>
          </a:p>
          <a:p>
            <a:r>
              <a:rPr lang="en-US" dirty="0"/>
              <a:t>Another nice aspect of this thought experiment is that it was the first proposal for a universal quantum computer, though it was not called that at the time. </a:t>
            </a:r>
          </a:p>
          <a:p>
            <a:endParaRPr lang="en-US" dirty="0"/>
          </a:p>
          <a:p>
            <a:endParaRPr lang="en-US" dirty="0"/>
          </a:p>
          <a:p>
            <a:r>
              <a:rPr lang="en-US" dirty="0"/>
              <a:t>2 min</a:t>
            </a:r>
          </a:p>
        </p:txBody>
      </p:sp>
      <p:sp>
        <p:nvSpPr>
          <p:cNvPr id="4" name="Slide Number Placeholder 3"/>
          <p:cNvSpPr>
            <a:spLocks noGrp="1"/>
          </p:cNvSpPr>
          <p:nvPr>
            <p:ph type="sldNum" sz="quarter" idx="5"/>
          </p:nvPr>
        </p:nvSpPr>
        <p:spPr/>
        <p:txBody>
          <a:bodyPr/>
          <a:lstStyle/>
          <a:p>
            <a:fld id="{19E9D6DA-BEE2-6D4A-A3C9-B4A8EF58A43A}" type="slidenum">
              <a:rPr lang="en-US" smtClean="0"/>
              <a:t>32</a:t>
            </a:fld>
            <a:endParaRPr lang="en-US"/>
          </a:p>
        </p:txBody>
      </p:sp>
    </p:spTree>
    <p:extLst>
      <p:ext uri="{BB962C8B-B14F-4D97-AF65-F5344CB8AC3E}">
        <p14:creationId xmlns:p14="http://schemas.microsoft.com/office/powerpoint/2010/main" val="600950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there is a controversy about whether the observer can really be treated as a quantum system or whether they should be treated as a classical system that causes irreversible collapse. Interestingly, a thought experiment proposed in 1985 by David Deutsch provides a way to experimentally distinguish the two cases where measurement causes irreversible collapse, and where measurement is reversible. I will refer you to my paper and an upcoming </a:t>
            </a:r>
            <a:r>
              <a:rPr lang="en-US" dirty="0" err="1"/>
              <a:t>Qiskit</a:t>
            </a:r>
            <a:r>
              <a:rPr lang="en-US" dirty="0"/>
              <a:t> video for the full explanation, but the overall idea is that we simulate an observer making a measurement, writing down that they definitely made a measurement, then try and reverse it all. Adding an irreversible measurement to collapse the qubit will lead to different outcomes at the end than a reversible measurement. </a:t>
            </a:r>
          </a:p>
          <a:p>
            <a:endParaRPr lang="en-US" dirty="0"/>
          </a:p>
          <a:p>
            <a:r>
              <a:rPr lang="en-US" dirty="0"/>
              <a:t>Another nice aspect of this thought experiment is that it was the first proposal for a universal quantum computer, though it was not called that at the time. </a:t>
            </a:r>
          </a:p>
          <a:p>
            <a:endParaRPr lang="en-US" dirty="0"/>
          </a:p>
          <a:p>
            <a:endParaRPr lang="en-US" dirty="0"/>
          </a:p>
          <a:p>
            <a:r>
              <a:rPr lang="en-US" dirty="0"/>
              <a:t>2 min</a:t>
            </a:r>
          </a:p>
        </p:txBody>
      </p:sp>
      <p:sp>
        <p:nvSpPr>
          <p:cNvPr id="4" name="Slide Number Placeholder 3"/>
          <p:cNvSpPr>
            <a:spLocks noGrp="1"/>
          </p:cNvSpPr>
          <p:nvPr>
            <p:ph type="sldNum" sz="quarter" idx="5"/>
          </p:nvPr>
        </p:nvSpPr>
        <p:spPr/>
        <p:txBody>
          <a:bodyPr/>
          <a:lstStyle/>
          <a:p>
            <a:fld id="{19E9D6DA-BEE2-6D4A-A3C9-B4A8EF58A43A}" type="slidenum">
              <a:rPr lang="en-US" smtClean="0"/>
              <a:t>33</a:t>
            </a:fld>
            <a:endParaRPr lang="en-US"/>
          </a:p>
        </p:txBody>
      </p:sp>
    </p:spTree>
    <p:extLst>
      <p:ext uri="{BB962C8B-B14F-4D97-AF65-F5344CB8AC3E}">
        <p14:creationId xmlns:p14="http://schemas.microsoft.com/office/powerpoint/2010/main" val="248149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19E9D6DA-BEE2-6D4A-A3C9-B4A8EF58A43A}" type="slidenum">
              <a:rPr lang="en-US" smtClean="0"/>
              <a:t>34</a:t>
            </a:fld>
            <a:endParaRPr lang="en-US"/>
          </a:p>
        </p:txBody>
      </p:sp>
    </p:spTree>
    <p:extLst>
      <p:ext uri="{BB962C8B-B14F-4D97-AF65-F5344CB8AC3E}">
        <p14:creationId xmlns:p14="http://schemas.microsoft.com/office/powerpoint/2010/main" val="2640478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Char char="à"/>
            </a:pPr>
            <a:r>
              <a:rPr lang="en-US" dirty="0">
                <a:sym typeface="Wingdings" pitchFamily="2" charset="2"/>
              </a:rPr>
              <a:t>Detectors as quantum systems </a:t>
            </a:r>
          </a:p>
          <a:p>
            <a:pPr>
              <a:buFont typeface="Wingdings" pitchFamily="2" charset="2"/>
              <a:buChar char="à"/>
            </a:pPr>
            <a:r>
              <a:rPr lang="en-US" dirty="0">
                <a:sym typeface="Wingdings" pitchFamily="2" charset="2"/>
              </a:rPr>
              <a:t>Measurements as entangling CNOT gates </a:t>
            </a:r>
          </a:p>
          <a:p>
            <a:pPr>
              <a:buFont typeface="Wingdings" pitchFamily="2" charset="2"/>
              <a:buChar char="à"/>
            </a:pPr>
            <a:r>
              <a:rPr lang="en-US" dirty="0">
                <a:sym typeface="Wingdings" pitchFamily="2" charset="2"/>
              </a:rPr>
              <a:t>Environment as quantum system inducing decoherence</a:t>
            </a:r>
          </a:p>
          <a:p>
            <a:pPr>
              <a:buFont typeface="Wingdings" pitchFamily="2" charset="2"/>
              <a:buChar char="à"/>
            </a:pPr>
            <a:endParaRPr lang="en-US" dirty="0">
              <a:sym typeface="Wingdings" pitchFamily="2" charset="2"/>
            </a:endParaRPr>
          </a:p>
          <a:p>
            <a:endParaRPr lang="en-US" dirty="0"/>
          </a:p>
        </p:txBody>
      </p:sp>
      <p:sp>
        <p:nvSpPr>
          <p:cNvPr id="4" name="Slide Number Placeholder 3"/>
          <p:cNvSpPr>
            <a:spLocks noGrp="1"/>
          </p:cNvSpPr>
          <p:nvPr>
            <p:ph type="sldNum" sz="quarter" idx="5"/>
          </p:nvPr>
        </p:nvSpPr>
        <p:spPr/>
        <p:txBody>
          <a:bodyPr/>
          <a:lstStyle/>
          <a:p>
            <a:fld id="{19E9D6DA-BEE2-6D4A-A3C9-B4A8EF58A43A}" type="slidenum">
              <a:rPr lang="en-US" smtClean="0"/>
              <a:t>35</a:t>
            </a:fld>
            <a:endParaRPr lang="en-US"/>
          </a:p>
        </p:txBody>
      </p:sp>
    </p:spTree>
    <p:extLst>
      <p:ext uri="{BB962C8B-B14F-4D97-AF65-F5344CB8AC3E}">
        <p14:creationId xmlns:p14="http://schemas.microsoft.com/office/powerpoint/2010/main" val="2327830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Char char="à"/>
            </a:pPr>
            <a:r>
              <a:rPr lang="en-US" dirty="0">
                <a:sym typeface="Wingdings" pitchFamily="2" charset="2"/>
              </a:rPr>
              <a:t>Detectors as quantum systems </a:t>
            </a:r>
          </a:p>
          <a:p>
            <a:pPr>
              <a:buFont typeface="Wingdings" pitchFamily="2" charset="2"/>
              <a:buChar char="à"/>
            </a:pPr>
            <a:r>
              <a:rPr lang="en-US" dirty="0">
                <a:sym typeface="Wingdings" pitchFamily="2" charset="2"/>
              </a:rPr>
              <a:t>Measurements as entangling CNOT gates </a:t>
            </a:r>
          </a:p>
          <a:p>
            <a:pPr>
              <a:buFont typeface="Wingdings" pitchFamily="2" charset="2"/>
              <a:buChar char="à"/>
            </a:pPr>
            <a:r>
              <a:rPr lang="en-US" dirty="0">
                <a:sym typeface="Wingdings" pitchFamily="2" charset="2"/>
              </a:rPr>
              <a:t>Environment as quantum system inducing decoherence</a:t>
            </a:r>
          </a:p>
          <a:p>
            <a:pPr>
              <a:buFont typeface="Wingdings" pitchFamily="2" charset="2"/>
              <a:buChar char="à"/>
            </a:pPr>
            <a:endParaRPr lang="en-US" dirty="0">
              <a:sym typeface="Wingdings" pitchFamily="2" charset="2"/>
            </a:endParaRPr>
          </a:p>
          <a:p>
            <a:endParaRPr lang="en-US" dirty="0"/>
          </a:p>
        </p:txBody>
      </p:sp>
      <p:sp>
        <p:nvSpPr>
          <p:cNvPr id="4" name="Slide Number Placeholder 3"/>
          <p:cNvSpPr>
            <a:spLocks noGrp="1"/>
          </p:cNvSpPr>
          <p:nvPr>
            <p:ph type="sldNum" sz="quarter" idx="5"/>
          </p:nvPr>
        </p:nvSpPr>
        <p:spPr/>
        <p:txBody>
          <a:bodyPr/>
          <a:lstStyle/>
          <a:p>
            <a:fld id="{19E9D6DA-BEE2-6D4A-A3C9-B4A8EF58A43A}" type="slidenum">
              <a:rPr lang="en-US" smtClean="0"/>
              <a:t>36</a:t>
            </a:fld>
            <a:endParaRPr lang="en-US"/>
          </a:p>
        </p:txBody>
      </p:sp>
    </p:spTree>
    <p:extLst>
      <p:ext uri="{BB962C8B-B14F-4D97-AF65-F5344CB8AC3E}">
        <p14:creationId xmlns:p14="http://schemas.microsoft.com/office/powerpoint/2010/main" val="2788798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Char char="à"/>
            </a:pPr>
            <a:endParaRPr lang="en-US" dirty="0">
              <a:sym typeface="Wingdings" pitchFamily="2" charset="2"/>
            </a:endParaRPr>
          </a:p>
          <a:p>
            <a:pPr>
              <a:buFont typeface="Wingdings" pitchFamily="2" charset="2"/>
              <a:buChar char="à"/>
            </a:pPr>
            <a:r>
              <a:rPr lang="en-US" dirty="0">
                <a:sym typeface="Wingdings" pitchFamily="2" charset="2"/>
              </a:rPr>
              <a:t>Detectors as quantum systems </a:t>
            </a:r>
          </a:p>
          <a:p>
            <a:pPr>
              <a:buFont typeface="Wingdings" pitchFamily="2" charset="2"/>
              <a:buChar char="à"/>
            </a:pPr>
            <a:r>
              <a:rPr lang="en-US" dirty="0">
                <a:sym typeface="Wingdings" pitchFamily="2" charset="2"/>
              </a:rPr>
              <a:t>Measurements as entangling CNOT gates </a:t>
            </a:r>
          </a:p>
          <a:p>
            <a:pPr>
              <a:buFont typeface="Wingdings" pitchFamily="2" charset="2"/>
              <a:buChar char="à"/>
            </a:pPr>
            <a:r>
              <a:rPr lang="en-US" dirty="0">
                <a:sym typeface="Wingdings" pitchFamily="2" charset="2"/>
              </a:rPr>
              <a:t>Environment as quantum system inducing decoherence</a:t>
            </a:r>
          </a:p>
          <a:p>
            <a:pPr>
              <a:buFont typeface="Wingdings" pitchFamily="2" charset="2"/>
              <a:buChar char="à"/>
            </a:pPr>
            <a:endParaRPr lang="en-US" dirty="0">
              <a:sym typeface="Wingdings" pitchFamily="2" charset="2"/>
            </a:endParaRPr>
          </a:p>
          <a:p>
            <a:endParaRPr lang="en-US" dirty="0"/>
          </a:p>
        </p:txBody>
      </p:sp>
      <p:sp>
        <p:nvSpPr>
          <p:cNvPr id="4" name="Slide Number Placeholder 3"/>
          <p:cNvSpPr>
            <a:spLocks noGrp="1"/>
          </p:cNvSpPr>
          <p:nvPr>
            <p:ph type="sldNum" sz="quarter" idx="5"/>
          </p:nvPr>
        </p:nvSpPr>
        <p:spPr/>
        <p:txBody>
          <a:bodyPr/>
          <a:lstStyle/>
          <a:p>
            <a:fld id="{19E9D6DA-BEE2-6D4A-A3C9-B4A8EF58A43A}" type="slidenum">
              <a:rPr lang="en-US" smtClean="0"/>
              <a:t>37</a:t>
            </a:fld>
            <a:endParaRPr lang="en-US"/>
          </a:p>
        </p:txBody>
      </p:sp>
    </p:spTree>
    <p:extLst>
      <p:ext uri="{BB962C8B-B14F-4D97-AF65-F5344CB8AC3E}">
        <p14:creationId xmlns:p14="http://schemas.microsoft.com/office/powerpoint/2010/main" val="1694776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E9D6DA-BEE2-6D4A-A3C9-B4A8EF58A43A}" type="slidenum">
              <a:rPr lang="en-US" smtClean="0"/>
              <a:t>6</a:t>
            </a:fld>
            <a:endParaRPr lang="en-US"/>
          </a:p>
        </p:txBody>
      </p:sp>
    </p:spTree>
    <p:extLst>
      <p:ext uri="{BB962C8B-B14F-4D97-AF65-F5344CB8AC3E}">
        <p14:creationId xmlns:p14="http://schemas.microsoft.com/office/powerpoint/2010/main" val="956291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my paper I go through six quantum thought experiments. These are Schrodinger’s cat, Wigner’s friend, a test of the many-worlds against the Copenhagen interpretation, the double-slit, the delayed-choice quantum eraser, and the quantum bomb tester. </a:t>
            </a:r>
          </a:p>
          <a:p>
            <a:endParaRPr lang="en-US" dirty="0"/>
          </a:p>
          <a:p>
            <a:endParaRPr lang="en-US" dirty="0"/>
          </a:p>
          <a:p>
            <a:r>
              <a:rPr lang="en-US" dirty="0"/>
              <a:t>3 min</a:t>
            </a:r>
          </a:p>
          <a:p>
            <a:endParaRPr lang="en-US" dirty="0"/>
          </a:p>
          <a:p>
            <a:r>
              <a:rPr lang="en-US" dirty="0"/>
              <a:t>Schrödinger’s cat </a:t>
            </a:r>
            <a:r>
              <a:rPr lang="en-US" dirty="0">
                <a:sym typeface="Wingdings" pitchFamily="2" charset="2"/>
              </a:rPr>
              <a:t> Macroscopic superpositions </a:t>
            </a:r>
          </a:p>
          <a:p>
            <a:r>
              <a:rPr lang="en-US" dirty="0">
                <a:sym typeface="Wingdings" pitchFamily="2" charset="2"/>
              </a:rPr>
              <a:t>Wigner’s friend  measurement problem </a:t>
            </a:r>
          </a:p>
          <a:p>
            <a:r>
              <a:rPr lang="en-US" dirty="0">
                <a:sym typeface="Wingdings" pitchFamily="2" charset="2"/>
              </a:rPr>
              <a:t>Many worlds vs Copenhagen test  Test universality of quantum theory</a:t>
            </a:r>
          </a:p>
          <a:p>
            <a:r>
              <a:rPr lang="en-US" dirty="0">
                <a:sym typeface="Wingdings" pitchFamily="2" charset="2"/>
              </a:rPr>
              <a:t>Double-slit  Wave-particle duality </a:t>
            </a:r>
          </a:p>
          <a:p>
            <a:r>
              <a:rPr lang="en-US" dirty="0">
                <a:sym typeface="Wingdings" pitchFamily="2" charset="2"/>
              </a:rPr>
              <a:t>Delayed-choice quantum eraser  Decoherence and entanglement</a:t>
            </a:r>
          </a:p>
          <a:p>
            <a:r>
              <a:rPr lang="en-US" dirty="0">
                <a:sym typeface="Wingdings" pitchFamily="2" charset="2"/>
              </a:rPr>
              <a:t>Quantum bomb tester  Interaction-free measurement</a:t>
            </a:r>
          </a:p>
          <a:p>
            <a:endParaRPr lang="en-US" dirty="0">
              <a:sym typeface="Wingdings" pitchFamily="2" charset="2"/>
            </a:endParaRPr>
          </a:p>
          <a:p>
            <a:pPr marL="0" indent="0">
              <a:buNone/>
            </a:pPr>
            <a:r>
              <a:rPr lang="en-US" dirty="0">
                <a:sym typeface="Wingdings" pitchFamily="2" charset="2"/>
              </a:rPr>
              <a:t>These are the focus of my paper. </a:t>
            </a:r>
            <a:endParaRPr lang="en-US" dirty="0"/>
          </a:p>
          <a:p>
            <a:endParaRPr lang="en-US" dirty="0"/>
          </a:p>
        </p:txBody>
      </p:sp>
      <p:sp>
        <p:nvSpPr>
          <p:cNvPr id="4" name="Slide Number Placeholder 3"/>
          <p:cNvSpPr>
            <a:spLocks noGrp="1"/>
          </p:cNvSpPr>
          <p:nvPr>
            <p:ph type="sldNum" sz="quarter" idx="5"/>
          </p:nvPr>
        </p:nvSpPr>
        <p:spPr/>
        <p:txBody>
          <a:bodyPr/>
          <a:lstStyle/>
          <a:p>
            <a:fld id="{19E9D6DA-BEE2-6D4A-A3C9-B4A8EF58A43A}" type="slidenum">
              <a:rPr lang="en-US" smtClean="0"/>
              <a:t>7</a:t>
            </a:fld>
            <a:endParaRPr lang="en-US"/>
          </a:p>
        </p:txBody>
      </p:sp>
    </p:spTree>
    <p:extLst>
      <p:ext uri="{BB962C8B-B14F-4D97-AF65-F5344CB8AC3E}">
        <p14:creationId xmlns:p14="http://schemas.microsoft.com/office/powerpoint/2010/main" val="1438118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E9D6DA-BEE2-6D4A-A3C9-B4A8EF58A43A}" type="slidenum">
              <a:rPr lang="en-US" smtClean="0"/>
              <a:t>8</a:t>
            </a:fld>
            <a:endParaRPr lang="en-US"/>
          </a:p>
        </p:txBody>
      </p:sp>
    </p:spTree>
    <p:extLst>
      <p:ext uri="{BB962C8B-B14F-4D97-AF65-F5344CB8AC3E}">
        <p14:creationId xmlns:p14="http://schemas.microsoft.com/office/powerpoint/2010/main" val="3705174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famous Schrodinger’s cat thought experiment, we imagine a cat trapped in a box with an atom and a vial of poison. If the atom is in a superposition of decaying and not decaying, then the cat enters an entangled superposition of being alive and dead. Then an observer that looks at the cat will either see it being alive or dead. </a:t>
            </a:r>
          </a:p>
          <a:p>
            <a:endParaRPr lang="en-US" dirty="0"/>
          </a:p>
          <a:p>
            <a:r>
              <a:rPr lang="en-US" dirty="0"/>
              <a:t>To turn this into a quantum circuit, we can model the atom, the cat and the observer as qubits. Then we simply need a Hadamard gate to prepare the initial superposition of having decayed and not decayed. Then we have an entangling CNOT gate to represent the cat’s measurement of the atom, so they enter an entangled superposition. Then if a quantum observer looks inside the box, we represent their observation by </a:t>
            </a:r>
            <a:r>
              <a:rPr lang="en-US" dirty="0" err="1"/>
              <a:t>aother</a:t>
            </a:r>
            <a:r>
              <a:rPr lang="en-US" dirty="0"/>
              <a:t> CNOT gate, which will store an outcome of 0 if the atom ahs not decayed and the cat is alive, or an outcome of 1 if the atom has decayed and the cat is dead. </a:t>
            </a:r>
          </a:p>
          <a:p>
            <a:endParaRPr lang="en-US" dirty="0"/>
          </a:p>
          <a:p>
            <a:r>
              <a:rPr lang="en-US" dirty="0"/>
              <a:t>We add measurements so that when we simulate the circuit we can see what the distribution of outcomes is. </a:t>
            </a:r>
          </a:p>
          <a:p>
            <a:endParaRPr lang="en-US" dirty="0"/>
          </a:p>
          <a:p>
            <a:r>
              <a:rPr lang="en-US" dirty="0"/>
              <a:t>This circuit models how the cat and observer can enter an entangled quantum superposition when they measure the qubit.</a:t>
            </a:r>
          </a:p>
          <a:p>
            <a:endParaRPr lang="en-US" dirty="0"/>
          </a:p>
          <a:p>
            <a:endParaRPr lang="en-US" dirty="0"/>
          </a:p>
          <a:p>
            <a:r>
              <a:rPr lang="en-US" dirty="0"/>
              <a:t>3 min</a:t>
            </a:r>
          </a:p>
        </p:txBody>
      </p:sp>
      <p:sp>
        <p:nvSpPr>
          <p:cNvPr id="4" name="Slide Number Placeholder 3"/>
          <p:cNvSpPr>
            <a:spLocks noGrp="1"/>
          </p:cNvSpPr>
          <p:nvPr>
            <p:ph type="sldNum" sz="quarter" idx="5"/>
          </p:nvPr>
        </p:nvSpPr>
        <p:spPr/>
        <p:txBody>
          <a:bodyPr/>
          <a:lstStyle/>
          <a:p>
            <a:fld id="{19E9D6DA-BEE2-6D4A-A3C9-B4A8EF58A43A}" type="slidenum">
              <a:rPr lang="en-US" smtClean="0"/>
              <a:t>9</a:t>
            </a:fld>
            <a:endParaRPr lang="en-US"/>
          </a:p>
        </p:txBody>
      </p:sp>
    </p:spTree>
    <p:extLst>
      <p:ext uri="{BB962C8B-B14F-4D97-AF65-F5344CB8AC3E}">
        <p14:creationId xmlns:p14="http://schemas.microsoft.com/office/powerpoint/2010/main" val="3076404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famous Schrodinger’s cat thought experiment, we imagine a cat trapped in a box with an atom and a vial of poison. If the atom is in a superposition of decaying and not decaying, then the cat enters an entangled superposition of being alive and dead. Then an observer that looks at the cat will either see it being alive or dead. </a:t>
            </a:r>
          </a:p>
          <a:p>
            <a:endParaRPr lang="en-US" dirty="0"/>
          </a:p>
          <a:p>
            <a:r>
              <a:rPr lang="en-US" dirty="0"/>
              <a:t>To turn this into a quantum circuit, we can model the atom, the cat and the observer as qubits. Then we simply need a Hadamard gate to prepare the initial superposition of having decayed and not decayed. Then we have an entangling CNOT gate to represent the cat’s measurement of the atom, so they enter an entangled superposition. Then if a quantum observer looks inside the box, we represent their observation by </a:t>
            </a:r>
            <a:r>
              <a:rPr lang="en-US" dirty="0" err="1"/>
              <a:t>aother</a:t>
            </a:r>
            <a:r>
              <a:rPr lang="en-US" dirty="0"/>
              <a:t> CNOT gate, which will store an outcome of 0 if the atom ahs not decayed and the cat is alive, or an outcome of 1 if the atom has decayed and the cat is dead. </a:t>
            </a:r>
          </a:p>
          <a:p>
            <a:endParaRPr lang="en-US" dirty="0"/>
          </a:p>
          <a:p>
            <a:r>
              <a:rPr lang="en-US" dirty="0"/>
              <a:t>We add measurements so that when we simulate the circuit we can see what the distribution of outcomes is. </a:t>
            </a:r>
          </a:p>
          <a:p>
            <a:endParaRPr lang="en-US" dirty="0"/>
          </a:p>
          <a:p>
            <a:r>
              <a:rPr lang="en-US" dirty="0"/>
              <a:t>This circuit models how the cat and observer can enter an entangled quantum superposition when they measure the qubit.</a:t>
            </a:r>
          </a:p>
          <a:p>
            <a:endParaRPr lang="en-US" dirty="0"/>
          </a:p>
          <a:p>
            <a:endParaRPr lang="en-US" dirty="0"/>
          </a:p>
          <a:p>
            <a:r>
              <a:rPr lang="en-US" dirty="0"/>
              <a:t>3 min</a:t>
            </a:r>
          </a:p>
        </p:txBody>
      </p:sp>
      <p:sp>
        <p:nvSpPr>
          <p:cNvPr id="4" name="Slide Number Placeholder 3"/>
          <p:cNvSpPr>
            <a:spLocks noGrp="1"/>
          </p:cNvSpPr>
          <p:nvPr>
            <p:ph type="sldNum" sz="quarter" idx="5"/>
          </p:nvPr>
        </p:nvSpPr>
        <p:spPr/>
        <p:txBody>
          <a:bodyPr/>
          <a:lstStyle/>
          <a:p>
            <a:fld id="{19E9D6DA-BEE2-6D4A-A3C9-B4A8EF58A43A}" type="slidenum">
              <a:rPr lang="en-US" smtClean="0"/>
              <a:t>10</a:t>
            </a:fld>
            <a:endParaRPr lang="en-US"/>
          </a:p>
        </p:txBody>
      </p:sp>
    </p:spTree>
    <p:extLst>
      <p:ext uri="{BB962C8B-B14F-4D97-AF65-F5344CB8AC3E}">
        <p14:creationId xmlns:p14="http://schemas.microsoft.com/office/powerpoint/2010/main" val="577068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famous Schrodinger’s cat thought experiment, we imagine a cat trapped in a box with an atom and a vial of poison. If the atom is in a superposition of decaying and not decaying, then the cat enters an entangled superposition of being alive and dead. Then an observer that looks at the cat will either see it being alive or dead. </a:t>
            </a:r>
          </a:p>
          <a:p>
            <a:endParaRPr lang="en-US" dirty="0"/>
          </a:p>
          <a:p>
            <a:r>
              <a:rPr lang="en-US" dirty="0"/>
              <a:t>To turn this into a quantum circuit, we can model the atom, the cat and the observer as qubits. Then we simply need a Hadamard gate to prepare the initial superposition of having decayed and not decayed. Then we have an entangling CNOT gate to represent the cat’s measurement of the atom, so they enter an entangled superposition. Then if a quantum observer looks inside the box, we represent their observation by </a:t>
            </a:r>
            <a:r>
              <a:rPr lang="en-US" dirty="0" err="1"/>
              <a:t>aother</a:t>
            </a:r>
            <a:r>
              <a:rPr lang="en-US" dirty="0"/>
              <a:t> CNOT gate, which will store an outcome of 0 if the atom ahs not decayed and the cat is alive, or an outcome of 1 if the atom has decayed and the cat is dead. </a:t>
            </a:r>
          </a:p>
          <a:p>
            <a:endParaRPr lang="en-US" dirty="0"/>
          </a:p>
          <a:p>
            <a:r>
              <a:rPr lang="en-US" dirty="0"/>
              <a:t>We add measurements so that when we simulate the circuit we can see what the distribution of outcomes is. </a:t>
            </a:r>
          </a:p>
          <a:p>
            <a:endParaRPr lang="en-US" dirty="0"/>
          </a:p>
          <a:p>
            <a:r>
              <a:rPr lang="en-US" dirty="0"/>
              <a:t>This circuit models how the cat and observer can enter an entangled quantum superposition when they measure the qubit.</a:t>
            </a:r>
          </a:p>
          <a:p>
            <a:endParaRPr lang="en-US" dirty="0"/>
          </a:p>
          <a:p>
            <a:endParaRPr lang="en-US" dirty="0"/>
          </a:p>
          <a:p>
            <a:r>
              <a:rPr lang="en-US" dirty="0"/>
              <a:t>3 min</a:t>
            </a:r>
          </a:p>
        </p:txBody>
      </p:sp>
      <p:sp>
        <p:nvSpPr>
          <p:cNvPr id="4" name="Slide Number Placeholder 3"/>
          <p:cNvSpPr>
            <a:spLocks noGrp="1"/>
          </p:cNvSpPr>
          <p:nvPr>
            <p:ph type="sldNum" sz="quarter" idx="5"/>
          </p:nvPr>
        </p:nvSpPr>
        <p:spPr/>
        <p:txBody>
          <a:bodyPr/>
          <a:lstStyle/>
          <a:p>
            <a:fld id="{19E9D6DA-BEE2-6D4A-A3C9-B4A8EF58A43A}" type="slidenum">
              <a:rPr lang="en-US" smtClean="0"/>
              <a:t>11</a:t>
            </a:fld>
            <a:endParaRPr lang="en-US"/>
          </a:p>
        </p:txBody>
      </p:sp>
    </p:spTree>
    <p:extLst>
      <p:ext uri="{BB962C8B-B14F-4D97-AF65-F5344CB8AC3E}">
        <p14:creationId xmlns:p14="http://schemas.microsoft.com/office/powerpoint/2010/main" val="3140009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qiskit</a:t>
            </a:r>
            <a:r>
              <a:rPr lang="en-US" dirty="0"/>
              <a:t> code for this circuit is very simple to implement, and uses the basic functions needed to code a quantum circuit. </a:t>
            </a:r>
          </a:p>
        </p:txBody>
      </p:sp>
      <p:sp>
        <p:nvSpPr>
          <p:cNvPr id="4" name="Slide Number Placeholder 3"/>
          <p:cNvSpPr>
            <a:spLocks noGrp="1"/>
          </p:cNvSpPr>
          <p:nvPr>
            <p:ph type="sldNum" sz="quarter" idx="5"/>
          </p:nvPr>
        </p:nvSpPr>
        <p:spPr/>
        <p:txBody>
          <a:bodyPr/>
          <a:lstStyle/>
          <a:p>
            <a:fld id="{19E9D6DA-BEE2-6D4A-A3C9-B4A8EF58A43A}" type="slidenum">
              <a:rPr lang="en-US" smtClean="0"/>
              <a:t>12</a:t>
            </a:fld>
            <a:endParaRPr lang="en-US"/>
          </a:p>
        </p:txBody>
      </p:sp>
    </p:spTree>
    <p:extLst>
      <p:ext uri="{BB962C8B-B14F-4D97-AF65-F5344CB8AC3E}">
        <p14:creationId xmlns:p14="http://schemas.microsoft.com/office/powerpoint/2010/main" val="1102242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 apparent absurdity of Schrodinger’s cat is that a cat can be dead and alive simultaneously, yet we never see cats dead and alive in everyday life. This can be understood in terms of decoherence. If the cat and observer interact with a large environment, then they are essentially irreversibly projected into either the cat being dead or being alive. We can model the decoherence process by treating the environment as a large collection of qubits, and adding them to the circuit with additional CNOT gates that model the chain reaction as the cat interacts with more and more of its surroundings. </a:t>
            </a:r>
          </a:p>
        </p:txBody>
      </p:sp>
      <p:sp>
        <p:nvSpPr>
          <p:cNvPr id="4" name="Slide Number Placeholder 3"/>
          <p:cNvSpPr>
            <a:spLocks noGrp="1"/>
          </p:cNvSpPr>
          <p:nvPr>
            <p:ph type="sldNum" sz="quarter" idx="5"/>
          </p:nvPr>
        </p:nvSpPr>
        <p:spPr/>
        <p:txBody>
          <a:bodyPr/>
          <a:lstStyle/>
          <a:p>
            <a:fld id="{19E9D6DA-BEE2-6D4A-A3C9-B4A8EF58A43A}" type="slidenum">
              <a:rPr lang="en-US" smtClean="0"/>
              <a:t>13</a:t>
            </a:fld>
            <a:endParaRPr lang="en-US"/>
          </a:p>
        </p:txBody>
      </p:sp>
    </p:spTree>
    <p:extLst>
      <p:ext uri="{BB962C8B-B14F-4D97-AF65-F5344CB8AC3E}">
        <p14:creationId xmlns:p14="http://schemas.microsoft.com/office/powerpoint/2010/main" val="3260598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D8F7F-AB0B-2F53-B630-E172A38637B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3B7FEEF-296F-D7FD-2156-D9BE051FAE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A1D1683-5049-5B39-4CDA-6E5397CBA208}"/>
              </a:ext>
            </a:extLst>
          </p:cNvPr>
          <p:cNvSpPr>
            <a:spLocks noGrp="1"/>
          </p:cNvSpPr>
          <p:nvPr>
            <p:ph type="dt" sz="half" idx="10"/>
          </p:nvPr>
        </p:nvSpPr>
        <p:spPr/>
        <p:txBody>
          <a:bodyPr/>
          <a:lstStyle/>
          <a:p>
            <a:fld id="{A895F742-0DFF-E246-AF65-9760E1A4789A}" type="datetimeFigureOut">
              <a:rPr lang="en-US" smtClean="0"/>
              <a:t>7/17/24</a:t>
            </a:fld>
            <a:endParaRPr lang="en-US"/>
          </a:p>
        </p:txBody>
      </p:sp>
      <p:sp>
        <p:nvSpPr>
          <p:cNvPr id="5" name="Footer Placeholder 4">
            <a:extLst>
              <a:ext uri="{FF2B5EF4-FFF2-40B4-BE49-F238E27FC236}">
                <a16:creationId xmlns:a16="http://schemas.microsoft.com/office/drawing/2014/main" id="{DD13C6B5-5678-20B3-1E03-6A18EA3864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AE5039-A2B0-585B-1A20-A28A30E3C843}"/>
              </a:ext>
            </a:extLst>
          </p:cNvPr>
          <p:cNvSpPr>
            <a:spLocks noGrp="1"/>
          </p:cNvSpPr>
          <p:nvPr>
            <p:ph type="sldNum" sz="quarter" idx="12"/>
          </p:nvPr>
        </p:nvSpPr>
        <p:spPr/>
        <p:txBody>
          <a:bodyPr/>
          <a:lstStyle/>
          <a:p>
            <a:fld id="{7F4C8D8C-57FA-E64A-BC5E-7BF6B1F63267}" type="slidenum">
              <a:rPr lang="en-US" smtClean="0"/>
              <a:t>‹#›</a:t>
            </a:fld>
            <a:endParaRPr lang="en-US"/>
          </a:p>
        </p:txBody>
      </p:sp>
    </p:spTree>
    <p:extLst>
      <p:ext uri="{BB962C8B-B14F-4D97-AF65-F5344CB8AC3E}">
        <p14:creationId xmlns:p14="http://schemas.microsoft.com/office/powerpoint/2010/main" val="289704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EA136-D567-03F9-3134-37AE399CFDE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6C59401-3B39-6C21-C6F7-F1C374EDAFD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FF85210-F53B-44E4-9005-6E877B8FE6A3}"/>
              </a:ext>
            </a:extLst>
          </p:cNvPr>
          <p:cNvSpPr>
            <a:spLocks noGrp="1"/>
          </p:cNvSpPr>
          <p:nvPr>
            <p:ph type="dt" sz="half" idx="10"/>
          </p:nvPr>
        </p:nvSpPr>
        <p:spPr/>
        <p:txBody>
          <a:bodyPr/>
          <a:lstStyle/>
          <a:p>
            <a:fld id="{A895F742-0DFF-E246-AF65-9760E1A4789A}" type="datetimeFigureOut">
              <a:rPr lang="en-US" smtClean="0"/>
              <a:t>7/17/24</a:t>
            </a:fld>
            <a:endParaRPr lang="en-US"/>
          </a:p>
        </p:txBody>
      </p:sp>
      <p:sp>
        <p:nvSpPr>
          <p:cNvPr id="5" name="Footer Placeholder 4">
            <a:extLst>
              <a:ext uri="{FF2B5EF4-FFF2-40B4-BE49-F238E27FC236}">
                <a16:creationId xmlns:a16="http://schemas.microsoft.com/office/drawing/2014/main" id="{FB89D65F-DF3C-0306-27F4-C17DADB392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E1C4C3-ECAA-865B-C780-65666E3FC336}"/>
              </a:ext>
            </a:extLst>
          </p:cNvPr>
          <p:cNvSpPr>
            <a:spLocks noGrp="1"/>
          </p:cNvSpPr>
          <p:nvPr>
            <p:ph type="sldNum" sz="quarter" idx="12"/>
          </p:nvPr>
        </p:nvSpPr>
        <p:spPr/>
        <p:txBody>
          <a:bodyPr/>
          <a:lstStyle/>
          <a:p>
            <a:fld id="{7F4C8D8C-57FA-E64A-BC5E-7BF6B1F63267}" type="slidenum">
              <a:rPr lang="en-US" smtClean="0"/>
              <a:t>‹#›</a:t>
            </a:fld>
            <a:endParaRPr lang="en-US"/>
          </a:p>
        </p:txBody>
      </p:sp>
    </p:spTree>
    <p:extLst>
      <p:ext uri="{BB962C8B-B14F-4D97-AF65-F5344CB8AC3E}">
        <p14:creationId xmlns:p14="http://schemas.microsoft.com/office/powerpoint/2010/main" val="1569480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0B54C8-4596-B71D-6DE7-8E566C4569A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69A4214-DDD2-A514-4AD0-F30AEAF25C7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3358F2F-B6F1-7D23-E4CB-5F71FEBFA616}"/>
              </a:ext>
            </a:extLst>
          </p:cNvPr>
          <p:cNvSpPr>
            <a:spLocks noGrp="1"/>
          </p:cNvSpPr>
          <p:nvPr>
            <p:ph type="dt" sz="half" idx="10"/>
          </p:nvPr>
        </p:nvSpPr>
        <p:spPr/>
        <p:txBody>
          <a:bodyPr/>
          <a:lstStyle/>
          <a:p>
            <a:fld id="{A895F742-0DFF-E246-AF65-9760E1A4789A}" type="datetimeFigureOut">
              <a:rPr lang="en-US" smtClean="0"/>
              <a:t>7/17/24</a:t>
            </a:fld>
            <a:endParaRPr lang="en-US"/>
          </a:p>
        </p:txBody>
      </p:sp>
      <p:sp>
        <p:nvSpPr>
          <p:cNvPr id="5" name="Footer Placeholder 4">
            <a:extLst>
              <a:ext uri="{FF2B5EF4-FFF2-40B4-BE49-F238E27FC236}">
                <a16:creationId xmlns:a16="http://schemas.microsoft.com/office/drawing/2014/main" id="{4664C4F3-D244-183A-5BE3-442F875EC1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A594F-97C1-842E-C60F-04F4C8CBA40B}"/>
              </a:ext>
            </a:extLst>
          </p:cNvPr>
          <p:cNvSpPr>
            <a:spLocks noGrp="1"/>
          </p:cNvSpPr>
          <p:nvPr>
            <p:ph type="sldNum" sz="quarter" idx="12"/>
          </p:nvPr>
        </p:nvSpPr>
        <p:spPr/>
        <p:txBody>
          <a:bodyPr/>
          <a:lstStyle/>
          <a:p>
            <a:fld id="{7F4C8D8C-57FA-E64A-BC5E-7BF6B1F63267}" type="slidenum">
              <a:rPr lang="en-US" smtClean="0"/>
              <a:t>‹#›</a:t>
            </a:fld>
            <a:endParaRPr lang="en-US"/>
          </a:p>
        </p:txBody>
      </p:sp>
    </p:spTree>
    <p:extLst>
      <p:ext uri="{BB962C8B-B14F-4D97-AF65-F5344CB8AC3E}">
        <p14:creationId xmlns:p14="http://schemas.microsoft.com/office/powerpoint/2010/main" val="3022026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A77FF-D8A9-6034-BE73-CCC5A66B47F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92F5E76-FAB2-1622-9BBD-39BEE94E2E8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4453AEB-388F-326D-DA68-67FC4666C1D2}"/>
              </a:ext>
            </a:extLst>
          </p:cNvPr>
          <p:cNvSpPr>
            <a:spLocks noGrp="1"/>
          </p:cNvSpPr>
          <p:nvPr>
            <p:ph type="dt" sz="half" idx="10"/>
          </p:nvPr>
        </p:nvSpPr>
        <p:spPr/>
        <p:txBody>
          <a:bodyPr/>
          <a:lstStyle/>
          <a:p>
            <a:fld id="{A895F742-0DFF-E246-AF65-9760E1A4789A}" type="datetimeFigureOut">
              <a:rPr lang="en-US" smtClean="0"/>
              <a:t>7/17/24</a:t>
            </a:fld>
            <a:endParaRPr lang="en-US"/>
          </a:p>
        </p:txBody>
      </p:sp>
      <p:sp>
        <p:nvSpPr>
          <p:cNvPr id="5" name="Footer Placeholder 4">
            <a:extLst>
              <a:ext uri="{FF2B5EF4-FFF2-40B4-BE49-F238E27FC236}">
                <a16:creationId xmlns:a16="http://schemas.microsoft.com/office/drawing/2014/main" id="{7BE4FDF5-7ED4-EA19-41E7-E90A37693E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7471AD-2246-10BA-C4E0-8D9FE30C2947}"/>
              </a:ext>
            </a:extLst>
          </p:cNvPr>
          <p:cNvSpPr>
            <a:spLocks noGrp="1"/>
          </p:cNvSpPr>
          <p:nvPr>
            <p:ph type="sldNum" sz="quarter" idx="12"/>
          </p:nvPr>
        </p:nvSpPr>
        <p:spPr/>
        <p:txBody>
          <a:bodyPr/>
          <a:lstStyle/>
          <a:p>
            <a:fld id="{7F4C8D8C-57FA-E64A-BC5E-7BF6B1F63267}" type="slidenum">
              <a:rPr lang="en-US" smtClean="0"/>
              <a:t>‹#›</a:t>
            </a:fld>
            <a:endParaRPr lang="en-US"/>
          </a:p>
        </p:txBody>
      </p:sp>
    </p:spTree>
    <p:extLst>
      <p:ext uri="{BB962C8B-B14F-4D97-AF65-F5344CB8AC3E}">
        <p14:creationId xmlns:p14="http://schemas.microsoft.com/office/powerpoint/2010/main" val="2387479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CC328-A702-B458-7956-4E227D0DD89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D27377-E991-BBE9-D6C8-F5EB81E1D0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9BD2924-2070-410E-8C12-43C9D4A0495C}"/>
              </a:ext>
            </a:extLst>
          </p:cNvPr>
          <p:cNvSpPr>
            <a:spLocks noGrp="1"/>
          </p:cNvSpPr>
          <p:nvPr>
            <p:ph type="dt" sz="half" idx="10"/>
          </p:nvPr>
        </p:nvSpPr>
        <p:spPr/>
        <p:txBody>
          <a:bodyPr/>
          <a:lstStyle/>
          <a:p>
            <a:fld id="{A895F742-0DFF-E246-AF65-9760E1A4789A}" type="datetimeFigureOut">
              <a:rPr lang="en-US" smtClean="0"/>
              <a:t>7/17/24</a:t>
            </a:fld>
            <a:endParaRPr lang="en-US"/>
          </a:p>
        </p:txBody>
      </p:sp>
      <p:sp>
        <p:nvSpPr>
          <p:cNvPr id="5" name="Footer Placeholder 4">
            <a:extLst>
              <a:ext uri="{FF2B5EF4-FFF2-40B4-BE49-F238E27FC236}">
                <a16:creationId xmlns:a16="http://schemas.microsoft.com/office/drawing/2014/main" id="{37C2B780-73C8-8C7D-2A75-C467AAEC41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D8AF15-F679-51B3-4730-4A286D834023}"/>
              </a:ext>
            </a:extLst>
          </p:cNvPr>
          <p:cNvSpPr>
            <a:spLocks noGrp="1"/>
          </p:cNvSpPr>
          <p:nvPr>
            <p:ph type="sldNum" sz="quarter" idx="12"/>
          </p:nvPr>
        </p:nvSpPr>
        <p:spPr/>
        <p:txBody>
          <a:bodyPr/>
          <a:lstStyle/>
          <a:p>
            <a:fld id="{7F4C8D8C-57FA-E64A-BC5E-7BF6B1F63267}" type="slidenum">
              <a:rPr lang="en-US" smtClean="0"/>
              <a:t>‹#›</a:t>
            </a:fld>
            <a:endParaRPr lang="en-US"/>
          </a:p>
        </p:txBody>
      </p:sp>
    </p:spTree>
    <p:extLst>
      <p:ext uri="{BB962C8B-B14F-4D97-AF65-F5344CB8AC3E}">
        <p14:creationId xmlns:p14="http://schemas.microsoft.com/office/powerpoint/2010/main" val="193448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49E5C-265E-4FBC-8B5C-5404F1E0C7F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3CFD73D-CC7A-467A-67C3-7CD1EBD4459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8678EEC-65C0-7F50-7BD2-C71F678DCE3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1EF0687-C98F-6C57-968C-77B6EA6B771B}"/>
              </a:ext>
            </a:extLst>
          </p:cNvPr>
          <p:cNvSpPr>
            <a:spLocks noGrp="1"/>
          </p:cNvSpPr>
          <p:nvPr>
            <p:ph type="dt" sz="half" idx="10"/>
          </p:nvPr>
        </p:nvSpPr>
        <p:spPr/>
        <p:txBody>
          <a:bodyPr/>
          <a:lstStyle/>
          <a:p>
            <a:fld id="{A895F742-0DFF-E246-AF65-9760E1A4789A}" type="datetimeFigureOut">
              <a:rPr lang="en-US" smtClean="0"/>
              <a:t>7/17/24</a:t>
            </a:fld>
            <a:endParaRPr lang="en-US"/>
          </a:p>
        </p:txBody>
      </p:sp>
      <p:sp>
        <p:nvSpPr>
          <p:cNvPr id="6" name="Footer Placeholder 5">
            <a:extLst>
              <a:ext uri="{FF2B5EF4-FFF2-40B4-BE49-F238E27FC236}">
                <a16:creationId xmlns:a16="http://schemas.microsoft.com/office/drawing/2014/main" id="{5A4F175E-DEDC-6795-6E95-CF6305EBD5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341B7B-2984-2C7D-2251-C17933BEBF25}"/>
              </a:ext>
            </a:extLst>
          </p:cNvPr>
          <p:cNvSpPr>
            <a:spLocks noGrp="1"/>
          </p:cNvSpPr>
          <p:nvPr>
            <p:ph type="sldNum" sz="quarter" idx="12"/>
          </p:nvPr>
        </p:nvSpPr>
        <p:spPr/>
        <p:txBody>
          <a:bodyPr/>
          <a:lstStyle/>
          <a:p>
            <a:fld id="{7F4C8D8C-57FA-E64A-BC5E-7BF6B1F63267}" type="slidenum">
              <a:rPr lang="en-US" smtClean="0"/>
              <a:t>‹#›</a:t>
            </a:fld>
            <a:endParaRPr lang="en-US"/>
          </a:p>
        </p:txBody>
      </p:sp>
    </p:spTree>
    <p:extLst>
      <p:ext uri="{BB962C8B-B14F-4D97-AF65-F5344CB8AC3E}">
        <p14:creationId xmlns:p14="http://schemas.microsoft.com/office/powerpoint/2010/main" val="4007509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D4223-45E1-C36D-3202-C30116E562F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95D233A-D2DE-93A5-3404-FBD8620F38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15F1D93-1A26-10ED-AEB3-B979C6DB2E9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FA47C39-AB28-72DC-EC7A-5A3E429901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1FE51FE-91CB-76A5-1B91-CE71C8AFB47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95EFDA7-E97C-FCDF-D941-579DF784791A}"/>
              </a:ext>
            </a:extLst>
          </p:cNvPr>
          <p:cNvSpPr>
            <a:spLocks noGrp="1"/>
          </p:cNvSpPr>
          <p:nvPr>
            <p:ph type="dt" sz="half" idx="10"/>
          </p:nvPr>
        </p:nvSpPr>
        <p:spPr/>
        <p:txBody>
          <a:bodyPr/>
          <a:lstStyle/>
          <a:p>
            <a:fld id="{A895F742-0DFF-E246-AF65-9760E1A4789A}" type="datetimeFigureOut">
              <a:rPr lang="en-US" smtClean="0"/>
              <a:t>7/17/24</a:t>
            </a:fld>
            <a:endParaRPr lang="en-US"/>
          </a:p>
        </p:txBody>
      </p:sp>
      <p:sp>
        <p:nvSpPr>
          <p:cNvPr id="8" name="Footer Placeholder 7">
            <a:extLst>
              <a:ext uri="{FF2B5EF4-FFF2-40B4-BE49-F238E27FC236}">
                <a16:creationId xmlns:a16="http://schemas.microsoft.com/office/drawing/2014/main" id="{1586EA8D-64DB-C70A-2303-75FE0AFAC5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FABE78-D9C5-7265-4850-B2D2105487FB}"/>
              </a:ext>
            </a:extLst>
          </p:cNvPr>
          <p:cNvSpPr>
            <a:spLocks noGrp="1"/>
          </p:cNvSpPr>
          <p:nvPr>
            <p:ph type="sldNum" sz="quarter" idx="12"/>
          </p:nvPr>
        </p:nvSpPr>
        <p:spPr/>
        <p:txBody>
          <a:bodyPr/>
          <a:lstStyle/>
          <a:p>
            <a:fld id="{7F4C8D8C-57FA-E64A-BC5E-7BF6B1F63267}" type="slidenum">
              <a:rPr lang="en-US" smtClean="0"/>
              <a:t>‹#›</a:t>
            </a:fld>
            <a:endParaRPr lang="en-US"/>
          </a:p>
        </p:txBody>
      </p:sp>
    </p:spTree>
    <p:extLst>
      <p:ext uri="{BB962C8B-B14F-4D97-AF65-F5344CB8AC3E}">
        <p14:creationId xmlns:p14="http://schemas.microsoft.com/office/powerpoint/2010/main" val="1322853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78157-AE3A-EE1E-AD30-F5B66C5F02B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A691842-5BB5-2FEC-5751-5CC6D90F9D60}"/>
              </a:ext>
            </a:extLst>
          </p:cNvPr>
          <p:cNvSpPr>
            <a:spLocks noGrp="1"/>
          </p:cNvSpPr>
          <p:nvPr>
            <p:ph type="dt" sz="half" idx="10"/>
          </p:nvPr>
        </p:nvSpPr>
        <p:spPr/>
        <p:txBody>
          <a:bodyPr/>
          <a:lstStyle/>
          <a:p>
            <a:fld id="{A895F742-0DFF-E246-AF65-9760E1A4789A}" type="datetimeFigureOut">
              <a:rPr lang="en-US" smtClean="0"/>
              <a:t>7/17/24</a:t>
            </a:fld>
            <a:endParaRPr lang="en-US"/>
          </a:p>
        </p:txBody>
      </p:sp>
      <p:sp>
        <p:nvSpPr>
          <p:cNvPr id="4" name="Footer Placeholder 3">
            <a:extLst>
              <a:ext uri="{FF2B5EF4-FFF2-40B4-BE49-F238E27FC236}">
                <a16:creationId xmlns:a16="http://schemas.microsoft.com/office/drawing/2014/main" id="{0844B3D9-665E-9CF8-9319-447D4527DC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7EAD52-C009-7905-BB68-CCFE7B315D5C}"/>
              </a:ext>
            </a:extLst>
          </p:cNvPr>
          <p:cNvSpPr>
            <a:spLocks noGrp="1"/>
          </p:cNvSpPr>
          <p:nvPr>
            <p:ph type="sldNum" sz="quarter" idx="12"/>
          </p:nvPr>
        </p:nvSpPr>
        <p:spPr/>
        <p:txBody>
          <a:bodyPr/>
          <a:lstStyle/>
          <a:p>
            <a:fld id="{7F4C8D8C-57FA-E64A-BC5E-7BF6B1F63267}" type="slidenum">
              <a:rPr lang="en-US" smtClean="0"/>
              <a:t>‹#›</a:t>
            </a:fld>
            <a:endParaRPr lang="en-US"/>
          </a:p>
        </p:txBody>
      </p:sp>
    </p:spTree>
    <p:extLst>
      <p:ext uri="{BB962C8B-B14F-4D97-AF65-F5344CB8AC3E}">
        <p14:creationId xmlns:p14="http://schemas.microsoft.com/office/powerpoint/2010/main" val="2164911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AB3FE5-B0E2-4290-8623-7CA52D778DAA}"/>
              </a:ext>
            </a:extLst>
          </p:cNvPr>
          <p:cNvSpPr>
            <a:spLocks noGrp="1"/>
          </p:cNvSpPr>
          <p:nvPr>
            <p:ph type="dt" sz="half" idx="10"/>
          </p:nvPr>
        </p:nvSpPr>
        <p:spPr/>
        <p:txBody>
          <a:bodyPr/>
          <a:lstStyle/>
          <a:p>
            <a:fld id="{A895F742-0DFF-E246-AF65-9760E1A4789A}" type="datetimeFigureOut">
              <a:rPr lang="en-US" smtClean="0"/>
              <a:t>7/17/24</a:t>
            </a:fld>
            <a:endParaRPr lang="en-US"/>
          </a:p>
        </p:txBody>
      </p:sp>
      <p:sp>
        <p:nvSpPr>
          <p:cNvPr id="3" name="Footer Placeholder 2">
            <a:extLst>
              <a:ext uri="{FF2B5EF4-FFF2-40B4-BE49-F238E27FC236}">
                <a16:creationId xmlns:a16="http://schemas.microsoft.com/office/drawing/2014/main" id="{E39D4EF6-F278-9CA9-D610-70AECFB6C1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01B873-C0F1-EB47-C235-10BB056DC217}"/>
              </a:ext>
            </a:extLst>
          </p:cNvPr>
          <p:cNvSpPr>
            <a:spLocks noGrp="1"/>
          </p:cNvSpPr>
          <p:nvPr>
            <p:ph type="sldNum" sz="quarter" idx="12"/>
          </p:nvPr>
        </p:nvSpPr>
        <p:spPr/>
        <p:txBody>
          <a:bodyPr/>
          <a:lstStyle/>
          <a:p>
            <a:fld id="{7F4C8D8C-57FA-E64A-BC5E-7BF6B1F63267}" type="slidenum">
              <a:rPr lang="en-US" smtClean="0"/>
              <a:t>‹#›</a:t>
            </a:fld>
            <a:endParaRPr lang="en-US"/>
          </a:p>
        </p:txBody>
      </p:sp>
    </p:spTree>
    <p:extLst>
      <p:ext uri="{BB962C8B-B14F-4D97-AF65-F5344CB8AC3E}">
        <p14:creationId xmlns:p14="http://schemas.microsoft.com/office/powerpoint/2010/main" val="3544329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2F0EB-3342-0856-6490-DD7A97FD9BF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422AD23-D600-179A-4547-F6F0C9DB37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379DE81-C7BF-EA94-1881-61B0C2683C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4928CCD-C074-349C-72BD-4C7C8011EE1B}"/>
              </a:ext>
            </a:extLst>
          </p:cNvPr>
          <p:cNvSpPr>
            <a:spLocks noGrp="1"/>
          </p:cNvSpPr>
          <p:nvPr>
            <p:ph type="dt" sz="half" idx="10"/>
          </p:nvPr>
        </p:nvSpPr>
        <p:spPr/>
        <p:txBody>
          <a:bodyPr/>
          <a:lstStyle/>
          <a:p>
            <a:fld id="{A895F742-0DFF-E246-AF65-9760E1A4789A}" type="datetimeFigureOut">
              <a:rPr lang="en-US" smtClean="0"/>
              <a:t>7/17/24</a:t>
            </a:fld>
            <a:endParaRPr lang="en-US"/>
          </a:p>
        </p:txBody>
      </p:sp>
      <p:sp>
        <p:nvSpPr>
          <p:cNvPr id="6" name="Footer Placeholder 5">
            <a:extLst>
              <a:ext uri="{FF2B5EF4-FFF2-40B4-BE49-F238E27FC236}">
                <a16:creationId xmlns:a16="http://schemas.microsoft.com/office/drawing/2014/main" id="{27C403D5-FA20-8847-5CAF-64931F80DC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A83F6F-7B7D-805C-FBBB-974F7B42E4A1}"/>
              </a:ext>
            </a:extLst>
          </p:cNvPr>
          <p:cNvSpPr>
            <a:spLocks noGrp="1"/>
          </p:cNvSpPr>
          <p:nvPr>
            <p:ph type="sldNum" sz="quarter" idx="12"/>
          </p:nvPr>
        </p:nvSpPr>
        <p:spPr/>
        <p:txBody>
          <a:bodyPr/>
          <a:lstStyle/>
          <a:p>
            <a:fld id="{7F4C8D8C-57FA-E64A-BC5E-7BF6B1F63267}" type="slidenum">
              <a:rPr lang="en-US" smtClean="0"/>
              <a:t>‹#›</a:t>
            </a:fld>
            <a:endParaRPr lang="en-US"/>
          </a:p>
        </p:txBody>
      </p:sp>
    </p:spTree>
    <p:extLst>
      <p:ext uri="{BB962C8B-B14F-4D97-AF65-F5344CB8AC3E}">
        <p14:creationId xmlns:p14="http://schemas.microsoft.com/office/powerpoint/2010/main" val="4035448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2A53D-1614-AED4-71C1-67CBE8C0CAA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3FF0FEA-816A-16D5-38F3-D0C6FA2322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5265FC-963E-F537-3771-C1C669A0C0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2A4C66-F0F5-136E-DA4D-FF873B6ACCB6}"/>
              </a:ext>
            </a:extLst>
          </p:cNvPr>
          <p:cNvSpPr>
            <a:spLocks noGrp="1"/>
          </p:cNvSpPr>
          <p:nvPr>
            <p:ph type="dt" sz="half" idx="10"/>
          </p:nvPr>
        </p:nvSpPr>
        <p:spPr/>
        <p:txBody>
          <a:bodyPr/>
          <a:lstStyle/>
          <a:p>
            <a:fld id="{A895F742-0DFF-E246-AF65-9760E1A4789A}" type="datetimeFigureOut">
              <a:rPr lang="en-US" smtClean="0"/>
              <a:t>7/17/24</a:t>
            </a:fld>
            <a:endParaRPr lang="en-US"/>
          </a:p>
        </p:txBody>
      </p:sp>
      <p:sp>
        <p:nvSpPr>
          <p:cNvPr id="6" name="Footer Placeholder 5">
            <a:extLst>
              <a:ext uri="{FF2B5EF4-FFF2-40B4-BE49-F238E27FC236}">
                <a16:creationId xmlns:a16="http://schemas.microsoft.com/office/drawing/2014/main" id="{5D2D09D9-90DF-7BA2-14A1-2F2AC98E1B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C582FB-F3FF-3C76-F99F-F27CC5310E38}"/>
              </a:ext>
            </a:extLst>
          </p:cNvPr>
          <p:cNvSpPr>
            <a:spLocks noGrp="1"/>
          </p:cNvSpPr>
          <p:nvPr>
            <p:ph type="sldNum" sz="quarter" idx="12"/>
          </p:nvPr>
        </p:nvSpPr>
        <p:spPr/>
        <p:txBody>
          <a:bodyPr/>
          <a:lstStyle/>
          <a:p>
            <a:fld id="{7F4C8D8C-57FA-E64A-BC5E-7BF6B1F63267}" type="slidenum">
              <a:rPr lang="en-US" smtClean="0"/>
              <a:t>‹#›</a:t>
            </a:fld>
            <a:endParaRPr lang="en-US"/>
          </a:p>
        </p:txBody>
      </p:sp>
    </p:spTree>
    <p:extLst>
      <p:ext uri="{BB962C8B-B14F-4D97-AF65-F5344CB8AC3E}">
        <p14:creationId xmlns:p14="http://schemas.microsoft.com/office/powerpoint/2010/main" val="3096668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918746-3932-4FF4-09EA-9D9A950039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D94E2F5-F504-38AB-D6EA-29B21D1CDF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101C948-CCA1-01C4-FE02-D04338E77B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95F742-0DFF-E246-AF65-9760E1A4789A}" type="datetimeFigureOut">
              <a:rPr lang="en-US" smtClean="0"/>
              <a:t>7/17/24</a:t>
            </a:fld>
            <a:endParaRPr lang="en-US"/>
          </a:p>
        </p:txBody>
      </p:sp>
      <p:sp>
        <p:nvSpPr>
          <p:cNvPr id="5" name="Footer Placeholder 4">
            <a:extLst>
              <a:ext uri="{FF2B5EF4-FFF2-40B4-BE49-F238E27FC236}">
                <a16:creationId xmlns:a16="http://schemas.microsoft.com/office/drawing/2014/main" id="{9F76B024-D876-8E37-DED1-A6CF79A81D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27A7F3-10B6-0DB1-5E5C-6ED6650450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4C8D8C-57FA-E64A-BC5E-7BF6B1F63267}" type="slidenum">
              <a:rPr lang="en-US" smtClean="0"/>
              <a:t>‹#›</a:t>
            </a:fld>
            <a:endParaRPr lang="en-US"/>
          </a:p>
        </p:txBody>
      </p:sp>
    </p:spTree>
    <p:extLst>
      <p:ext uri="{BB962C8B-B14F-4D97-AF65-F5344CB8AC3E}">
        <p14:creationId xmlns:p14="http://schemas.microsoft.com/office/powerpoint/2010/main" val="810185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3" Type="http://schemas.openxmlformats.org/officeDocument/2006/relationships/image" Target="../media/image24.png"/><Relationship Id="rId18" Type="http://schemas.openxmlformats.org/officeDocument/2006/relationships/customXml" Target="../ink/ink9.xml"/><Relationship Id="rId26" Type="http://schemas.openxmlformats.org/officeDocument/2006/relationships/customXml" Target="../ink/ink13.xml"/><Relationship Id="rId39" Type="http://schemas.openxmlformats.org/officeDocument/2006/relationships/image" Target="../media/image37.png"/><Relationship Id="rId21" Type="http://schemas.openxmlformats.org/officeDocument/2006/relationships/image" Target="../media/image28.png"/><Relationship Id="rId34" Type="http://schemas.openxmlformats.org/officeDocument/2006/relationships/customXml" Target="../ink/ink17.xml"/><Relationship Id="rId42" Type="http://schemas.openxmlformats.org/officeDocument/2006/relationships/customXml" Target="../ink/ink21.xml"/><Relationship Id="rId7" Type="http://schemas.openxmlformats.org/officeDocument/2006/relationships/image" Target="../media/image21.png"/><Relationship Id="rId2" Type="http://schemas.openxmlformats.org/officeDocument/2006/relationships/customXml" Target="../ink/ink1.xml"/><Relationship Id="rId16" Type="http://schemas.openxmlformats.org/officeDocument/2006/relationships/customXml" Target="../ink/ink8.xml"/><Relationship Id="rId29"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23.png"/><Relationship Id="rId24" Type="http://schemas.openxmlformats.org/officeDocument/2006/relationships/customXml" Target="../ink/ink12.xml"/><Relationship Id="rId32" Type="http://schemas.openxmlformats.org/officeDocument/2006/relationships/customXml" Target="../ink/ink16.xml"/><Relationship Id="rId37" Type="http://schemas.openxmlformats.org/officeDocument/2006/relationships/image" Target="../media/image36.png"/><Relationship Id="rId40" Type="http://schemas.openxmlformats.org/officeDocument/2006/relationships/customXml" Target="../ink/ink20.xml"/><Relationship Id="rId45" Type="http://schemas.openxmlformats.org/officeDocument/2006/relationships/image" Target="../media/image40.png"/><Relationship Id="rId5" Type="http://schemas.openxmlformats.org/officeDocument/2006/relationships/image" Target="../media/image20.png"/><Relationship Id="rId15" Type="http://schemas.openxmlformats.org/officeDocument/2006/relationships/image" Target="../media/image25.png"/><Relationship Id="rId23" Type="http://schemas.openxmlformats.org/officeDocument/2006/relationships/image" Target="../media/image29.png"/><Relationship Id="rId28" Type="http://schemas.openxmlformats.org/officeDocument/2006/relationships/customXml" Target="../ink/ink14.xml"/><Relationship Id="rId36" Type="http://schemas.openxmlformats.org/officeDocument/2006/relationships/customXml" Target="../ink/ink18.xml"/><Relationship Id="rId10" Type="http://schemas.openxmlformats.org/officeDocument/2006/relationships/customXml" Target="../ink/ink5.xml"/><Relationship Id="rId19" Type="http://schemas.openxmlformats.org/officeDocument/2006/relationships/image" Target="../media/image27.png"/><Relationship Id="rId31" Type="http://schemas.openxmlformats.org/officeDocument/2006/relationships/image" Target="../media/image33.png"/><Relationship Id="rId44" Type="http://schemas.openxmlformats.org/officeDocument/2006/relationships/customXml" Target="../ink/ink22.xml"/><Relationship Id="rId4" Type="http://schemas.openxmlformats.org/officeDocument/2006/relationships/customXml" Target="../ink/ink2.xml"/><Relationship Id="rId9" Type="http://schemas.openxmlformats.org/officeDocument/2006/relationships/image" Target="../media/image22.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31.png"/><Relationship Id="rId30" Type="http://schemas.openxmlformats.org/officeDocument/2006/relationships/customXml" Target="../ink/ink15.xml"/><Relationship Id="rId35" Type="http://schemas.openxmlformats.org/officeDocument/2006/relationships/image" Target="../media/image35.png"/><Relationship Id="rId43" Type="http://schemas.openxmlformats.org/officeDocument/2006/relationships/image" Target="../media/image39.png"/><Relationship Id="rId8" Type="http://schemas.openxmlformats.org/officeDocument/2006/relationships/customXml" Target="../ink/ink4.xml"/><Relationship Id="rId3" Type="http://schemas.openxmlformats.org/officeDocument/2006/relationships/image" Target="../media/image19.png"/><Relationship Id="rId12" Type="http://schemas.openxmlformats.org/officeDocument/2006/relationships/customXml" Target="../ink/ink6.xml"/><Relationship Id="rId17" Type="http://schemas.openxmlformats.org/officeDocument/2006/relationships/image" Target="../media/image26.png"/><Relationship Id="rId25" Type="http://schemas.openxmlformats.org/officeDocument/2006/relationships/image" Target="../media/image30.png"/><Relationship Id="rId33" Type="http://schemas.openxmlformats.org/officeDocument/2006/relationships/image" Target="../media/image34.png"/><Relationship Id="rId38" Type="http://schemas.openxmlformats.org/officeDocument/2006/relationships/customXml" Target="../ink/ink19.xml"/><Relationship Id="rId20" Type="http://schemas.openxmlformats.org/officeDocument/2006/relationships/customXml" Target="../ink/ink10.xml"/><Relationship Id="rId41" Type="http://schemas.openxmlformats.org/officeDocument/2006/relationships/image" Target="../media/image38.png"/></Relationships>
</file>

<file path=ppt/slides/_rels/slide22.xml.rels><?xml version="1.0" encoding="UTF-8" standalone="yes"?>
<Relationships xmlns="http://schemas.openxmlformats.org/package/2006/relationships"><Relationship Id="rId13" Type="http://schemas.openxmlformats.org/officeDocument/2006/relationships/image" Target="../media/image24.png"/><Relationship Id="rId18" Type="http://schemas.openxmlformats.org/officeDocument/2006/relationships/customXml" Target="../ink/ink31.xml"/><Relationship Id="rId26" Type="http://schemas.openxmlformats.org/officeDocument/2006/relationships/customXml" Target="../ink/ink35.xml"/><Relationship Id="rId39" Type="http://schemas.openxmlformats.org/officeDocument/2006/relationships/image" Target="../media/image51.png"/><Relationship Id="rId21" Type="http://schemas.openxmlformats.org/officeDocument/2006/relationships/image" Target="../media/image42.png"/><Relationship Id="rId34" Type="http://schemas.openxmlformats.org/officeDocument/2006/relationships/customXml" Target="../ink/ink39.xml"/><Relationship Id="rId42" Type="http://schemas.openxmlformats.org/officeDocument/2006/relationships/customXml" Target="../ink/ink43.xml"/><Relationship Id="rId7" Type="http://schemas.openxmlformats.org/officeDocument/2006/relationships/image" Target="../media/image21.png"/><Relationship Id="rId2" Type="http://schemas.openxmlformats.org/officeDocument/2006/relationships/customXml" Target="../ink/ink23.xml"/><Relationship Id="rId16" Type="http://schemas.openxmlformats.org/officeDocument/2006/relationships/customXml" Target="../ink/ink30.xml"/><Relationship Id="rId29"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customXml" Target="../ink/ink25.xml"/><Relationship Id="rId11" Type="http://schemas.openxmlformats.org/officeDocument/2006/relationships/image" Target="../media/image23.png"/><Relationship Id="rId24" Type="http://schemas.openxmlformats.org/officeDocument/2006/relationships/customXml" Target="../ink/ink34.xml"/><Relationship Id="rId32" Type="http://schemas.openxmlformats.org/officeDocument/2006/relationships/customXml" Target="../ink/ink38.xml"/><Relationship Id="rId37" Type="http://schemas.openxmlformats.org/officeDocument/2006/relationships/image" Target="../media/image50.png"/><Relationship Id="rId40" Type="http://schemas.openxmlformats.org/officeDocument/2006/relationships/customXml" Target="../ink/ink42.xml"/><Relationship Id="rId45" Type="http://schemas.openxmlformats.org/officeDocument/2006/relationships/image" Target="../media/image54.png"/><Relationship Id="rId5" Type="http://schemas.openxmlformats.org/officeDocument/2006/relationships/image" Target="../media/image20.png"/><Relationship Id="rId15" Type="http://schemas.openxmlformats.org/officeDocument/2006/relationships/image" Target="../media/image25.png"/><Relationship Id="rId23" Type="http://schemas.openxmlformats.org/officeDocument/2006/relationships/image" Target="../media/image43.png"/><Relationship Id="rId28" Type="http://schemas.openxmlformats.org/officeDocument/2006/relationships/customXml" Target="../ink/ink36.xml"/><Relationship Id="rId36" Type="http://schemas.openxmlformats.org/officeDocument/2006/relationships/customXml" Target="../ink/ink40.xml"/><Relationship Id="rId10" Type="http://schemas.openxmlformats.org/officeDocument/2006/relationships/customXml" Target="../ink/ink27.xml"/><Relationship Id="rId19" Type="http://schemas.openxmlformats.org/officeDocument/2006/relationships/image" Target="../media/image41.png"/><Relationship Id="rId31" Type="http://schemas.openxmlformats.org/officeDocument/2006/relationships/image" Target="../media/image47.png"/><Relationship Id="rId44" Type="http://schemas.openxmlformats.org/officeDocument/2006/relationships/customXml" Target="../ink/ink44.xml"/><Relationship Id="rId4" Type="http://schemas.openxmlformats.org/officeDocument/2006/relationships/customXml" Target="../ink/ink24.xml"/><Relationship Id="rId9" Type="http://schemas.openxmlformats.org/officeDocument/2006/relationships/image" Target="../media/image22.png"/><Relationship Id="rId14" Type="http://schemas.openxmlformats.org/officeDocument/2006/relationships/customXml" Target="../ink/ink29.xml"/><Relationship Id="rId22" Type="http://schemas.openxmlformats.org/officeDocument/2006/relationships/customXml" Target="../ink/ink33.xml"/><Relationship Id="rId27" Type="http://schemas.openxmlformats.org/officeDocument/2006/relationships/image" Target="../media/image45.png"/><Relationship Id="rId30" Type="http://schemas.openxmlformats.org/officeDocument/2006/relationships/customXml" Target="../ink/ink37.xml"/><Relationship Id="rId35" Type="http://schemas.openxmlformats.org/officeDocument/2006/relationships/image" Target="../media/image49.png"/><Relationship Id="rId43" Type="http://schemas.openxmlformats.org/officeDocument/2006/relationships/image" Target="../media/image53.png"/><Relationship Id="rId8" Type="http://schemas.openxmlformats.org/officeDocument/2006/relationships/customXml" Target="../ink/ink26.xml"/><Relationship Id="rId3" Type="http://schemas.openxmlformats.org/officeDocument/2006/relationships/image" Target="../media/image19.png"/><Relationship Id="rId12" Type="http://schemas.openxmlformats.org/officeDocument/2006/relationships/customXml" Target="../ink/ink28.xml"/><Relationship Id="rId17" Type="http://schemas.openxmlformats.org/officeDocument/2006/relationships/image" Target="../media/image26.png"/><Relationship Id="rId25" Type="http://schemas.openxmlformats.org/officeDocument/2006/relationships/image" Target="../media/image44.png"/><Relationship Id="rId33" Type="http://schemas.openxmlformats.org/officeDocument/2006/relationships/image" Target="../media/image48.png"/><Relationship Id="rId38" Type="http://schemas.openxmlformats.org/officeDocument/2006/relationships/customXml" Target="../ink/ink41.xml"/><Relationship Id="rId20" Type="http://schemas.openxmlformats.org/officeDocument/2006/relationships/customXml" Target="../ink/ink32.xml"/><Relationship Id="rId41"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Bb0hAo9Kp3w" TargetMode="External"/><Relationship Id="rId2" Type="http://schemas.openxmlformats.org/officeDocument/2006/relationships/hyperlink" Target="https://lab.quantumflytrap.com/lab/mach-zehnder" TargetMode="External"/><Relationship Id="rId1" Type="http://schemas.openxmlformats.org/officeDocument/2006/relationships/slideLayout" Target="../slideLayouts/slideLayout2.xml"/><Relationship Id="rId5" Type="http://schemas.openxmlformats.org/officeDocument/2006/relationships/hyperlink" Target="https://www.mariaviolaris.com/quantum-paradoxes/" TargetMode="External"/><Relationship Id="rId4" Type="http://schemas.openxmlformats.org/officeDocument/2006/relationships/image" Target="../media/image6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571E9-2BCC-81F8-7C6D-74E64EBFA46D}"/>
              </a:ext>
            </a:extLst>
          </p:cNvPr>
          <p:cNvSpPr>
            <a:spLocks noGrp="1"/>
          </p:cNvSpPr>
          <p:nvPr>
            <p:ph type="ctrTitle"/>
          </p:nvPr>
        </p:nvSpPr>
        <p:spPr>
          <a:xfrm>
            <a:off x="-433754" y="1330324"/>
            <a:ext cx="13059507" cy="2387600"/>
          </a:xfrm>
        </p:spPr>
        <p:txBody>
          <a:bodyPr>
            <a:normAutofit/>
          </a:bodyPr>
          <a:lstStyle/>
          <a:p>
            <a:r>
              <a:rPr lang="en-US" b="1" dirty="0"/>
              <a:t>Collapse vs Many-Worlds</a:t>
            </a:r>
            <a:br>
              <a:rPr lang="en-US" dirty="0"/>
            </a:br>
            <a:r>
              <a:rPr lang="en-US" sz="3600" dirty="0"/>
              <a:t>Demystifying Schrödinger’s cat, the double-slit, and observers </a:t>
            </a:r>
            <a:endParaRPr lang="en-US" dirty="0"/>
          </a:p>
        </p:txBody>
      </p:sp>
      <p:sp>
        <p:nvSpPr>
          <p:cNvPr id="3" name="Subtitle 2">
            <a:extLst>
              <a:ext uri="{FF2B5EF4-FFF2-40B4-BE49-F238E27FC236}">
                <a16:creationId xmlns:a16="http://schemas.microsoft.com/office/drawing/2014/main" id="{235687CB-6821-1452-EAC1-6CCD973DBE26}"/>
              </a:ext>
            </a:extLst>
          </p:cNvPr>
          <p:cNvSpPr>
            <a:spLocks noGrp="1"/>
          </p:cNvSpPr>
          <p:nvPr>
            <p:ph type="subTitle" idx="1"/>
          </p:nvPr>
        </p:nvSpPr>
        <p:spPr>
          <a:xfrm>
            <a:off x="1524000" y="4333876"/>
            <a:ext cx="9144000" cy="1655762"/>
          </a:xfrm>
        </p:spPr>
        <p:txBody>
          <a:bodyPr/>
          <a:lstStyle/>
          <a:p>
            <a:r>
              <a:rPr lang="en-US" b="1" dirty="0"/>
              <a:t>Maria Violaris, University of Oxford</a:t>
            </a:r>
          </a:p>
          <a:p>
            <a:r>
              <a:rPr lang="en-US" b="1" dirty="0"/>
              <a:t>Indiana University Bloomington Quantum Summer School </a:t>
            </a:r>
          </a:p>
          <a:p>
            <a:r>
              <a:rPr lang="en-US" b="1" dirty="0"/>
              <a:t>17</a:t>
            </a:r>
            <a:r>
              <a:rPr lang="en-US" b="1" baseline="30000" dirty="0"/>
              <a:t>th</a:t>
            </a:r>
            <a:r>
              <a:rPr lang="en-US" b="1" dirty="0"/>
              <a:t> July 2024</a:t>
            </a:r>
          </a:p>
          <a:p>
            <a:endParaRPr lang="en-US" dirty="0"/>
          </a:p>
        </p:txBody>
      </p:sp>
    </p:spTree>
    <p:extLst>
      <p:ext uri="{BB962C8B-B14F-4D97-AF65-F5344CB8AC3E}">
        <p14:creationId xmlns:p14="http://schemas.microsoft.com/office/powerpoint/2010/main" val="1311637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AB083-35FD-88CD-582D-D273B4333620}"/>
              </a:ext>
            </a:extLst>
          </p:cNvPr>
          <p:cNvSpPr>
            <a:spLocks noGrp="1"/>
          </p:cNvSpPr>
          <p:nvPr>
            <p:ph type="title"/>
          </p:nvPr>
        </p:nvSpPr>
        <p:spPr/>
        <p:txBody>
          <a:bodyPr/>
          <a:lstStyle/>
          <a:p>
            <a:r>
              <a:rPr lang="en-US" dirty="0"/>
              <a:t>Schrödinger’s cat </a:t>
            </a:r>
          </a:p>
        </p:txBody>
      </p:sp>
      <p:pic>
        <p:nvPicPr>
          <p:cNvPr id="4" name="Picture 3">
            <a:extLst>
              <a:ext uri="{FF2B5EF4-FFF2-40B4-BE49-F238E27FC236}">
                <a16:creationId xmlns:a16="http://schemas.microsoft.com/office/drawing/2014/main" id="{B91CA6F5-CE0F-07F0-EA23-1BE248567592}"/>
              </a:ext>
            </a:extLst>
          </p:cNvPr>
          <p:cNvPicPr>
            <a:picLocks noChangeAspect="1"/>
          </p:cNvPicPr>
          <p:nvPr/>
        </p:nvPicPr>
        <p:blipFill>
          <a:blip r:embed="rId3"/>
          <a:stretch>
            <a:fillRect/>
          </a:stretch>
        </p:blipFill>
        <p:spPr>
          <a:xfrm>
            <a:off x="838200" y="2535236"/>
            <a:ext cx="4321119" cy="2796841"/>
          </a:xfrm>
          <a:prstGeom prst="rect">
            <a:avLst/>
          </a:prstGeom>
        </p:spPr>
      </p:pic>
      <p:pic>
        <p:nvPicPr>
          <p:cNvPr id="5" name="Picture 4">
            <a:extLst>
              <a:ext uri="{FF2B5EF4-FFF2-40B4-BE49-F238E27FC236}">
                <a16:creationId xmlns:a16="http://schemas.microsoft.com/office/drawing/2014/main" id="{BE0FC87C-877F-5B14-D1AE-EBFD23655863}"/>
              </a:ext>
            </a:extLst>
          </p:cNvPr>
          <p:cNvPicPr>
            <a:picLocks noChangeAspect="1"/>
          </p:cNvPicPr>
          <p:nvPr/>
        </p:nvPicPr>
        <p:blipFill>
          <a:blip r:embed="rId4"/>
          <a:stretch>
            <a:fillRect/>
          </a:stretch>
        </p:blipFill>
        <p:spPr>
          <a:xfrm>
            <a:off x="5589625" y="942864"/>
            <a:ext cx="5260284" cy="2796841"/>
          </a:xfrm>
          <a:prstGeom prst="rect">
            <a:avLst/>
          </a:prstGeom>
        </p:spPr>
      </p:pic>
    </p:spTree>
    <p:extLst>
      <p:ext uri="{BB962C8B-B14F-4D97-AF65-F5344CB8AC3E}">
        <p14:creationId xmlns:p14="http://schemas.microsoft.com/office/powerpoint/2010/main" val="1472210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AB083-35FD-88CD-582D-D273B4333620}"/>
              </a:ext>
            </a:extLst>
          </p:cNvPr>
          <p:cNvSpPr>
            <a:spLocks noGrp="1"/>
          </p:cNvSpPr>
          <p:nvPr>
            <p:ph type="title"/>
          </p:nvPr>
        </p:nvSpPr>
        <p:spPr/>
        <p:txBody>
          <a:bodyPr/>
          <a:lstStyle/>
          <a:p>
            <a:r>
              <a:rPr lang="en-US" dirty="0"/>
              <a:t>Schrödinger’s cat </a:t>
            </a:r>
          </a:p>
        </p:txBody>
      </p:sp>
      <p:pic>
        <p:nvPicPr>
          <p:cNvPr id="4" name="Picture 3">
            <a:extLst>
              <a:ext uri="{FF2B5EF4-FFF2-40B4-BE49-F238E27FC236}">
                <a16:creationId xmlns:a16="http://schemas.microsoft.com/office/drawing/2014/main" id="{B91CA6F5-CE0F-07F0-EA23-1BE248567592}"/>
              </a:ext>
            </a:extLst>
          </p:cNvPr>
          <p:cNvPicPr>
            <a:picLocks noChangeAspect="1"/>
          </p:cNvPicPr>
          <p:nvPr/>
        </p:nvPicPr>
        <p:blipFill>
          <a:blip r:embed="rId3"/>
          <a:stretch>
            <a:fillRect/>
          </a:stretch>
        </p:blipFill>
        <p:spPr>
          <a:xfrm>
            <a:off x="838200" y="2535236"/>
            <a:ext cx="4321119" cy="2796841"/>
          </a:xfrm>
          <a:prstGeom prst="rect">
            <a:avLst/>
          </a:prstGeom>
        </p:spPr>
      </p:pic>
      <p:pic>
        <p:nvPicPr>
          <p:cNvPr id="5" name="Picture 4">
            <a:extLst>
              <a:ext uri="{FF2B5EF4-FFF2-40B4-BE49-F238E27FC236}">
                <a16:creationId xmlns:a16="http://schemas.microsoft.com/office/drawing/2014/main" id="{BE0FC87C-877F-5B14-D1AE-EBFD23655863}"/>
              </a:ext>
            </a:extLst>
          </p:cNvPr>
          <p:cNvPicPr>
            <a:picLocks noChangeAspect="1"/>
          </p:cNvPicPr>
          <p:nvPr/>
        </p:nvPicPr>
        <p:blipFill>
          <a:blip r:embed="rId4"/>
          <a:stretch>
            <a:fillRect/>
          </a:stretch>
        </p:blipFill>
        <p:spPr>
          <a:xfrm>
            <a:off x="5589625" y="942864"/>
            <a:ext cx="5260284" cy="2796841"/>
          </a:xfrm>
          <a:prstGeom prst="rect">
            <a:avLst/>
          </a:prstGeom>
        </p:spPr>
      </p:pic>
      <p:pic>
        <p:nvPicPr>
          <p:cNvPr id="9" name="Picture 8">
            <a:extLst>
              <a:ext uri="{FF2B5EF4-FFF2-40B4-BE49-F238E27FC236}">
                <a16:creationId xmlns:a16="http://schemas.microsoft.com/office/drawing/2014/main" id="{AC25789F-E2E7-6D9B-093E-8687336355BF}"/>
              </a:ext>
            </a:extLst>
          </p:cNvPr>
          <p:cNvPicPr>
            <a:picLocks noChangeAspect="1"/>
          </p:cNvPicPr>
          <p:nvPr/>
        </p:nvPicPr>
        <p:blipFill>
          <a:blip r:embed="rId5"/>
          <a:stretch>
            <a:fillRect/>
          </a:stretch>
        </p:blipFill>
        <p:spPr>
          <a:xfrm>
            <a:off x="6589059" y="3848614"/>
            <a:ext cx="4024599" cy="2644261"/>
          </a:xfrm>
          <a:prstGeom prst="rect">
            <a:avLst/>
          </a:prstGeom>
        </p:spPr>
      </p:pic>
    </p:spTree>
    <p:extLst>
      <p:ext uri="{BB962C8B-B14F-4D97-AF65-F5344CB8AC3E}">
        <p14:creationId xmlns:p14="http://schemas.microsoft.com/office/powerpoint/2010/main" val="496815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AB083-35FD-88CD-582D-D273B4333620}"/>
              </a:ext>
            </a:extLst>
          </p:cNvPr>
          <p:cNvSpPr>
            <a:spLocks noGrp="1"/>
          </p:cNvSpPr>
          <p:nvPr>
            <p:ph type="title"/>
          </p:nvPr>
        </p:nvSpPr>
        <p:spPr/>
        <p:txBody>
          <a:bodyPr/>
          <a:lstStyle/>
          <a:p>
            <a:r>
              <a:rPr lang="en-US" dirty="0"/>
              <a:t>Schrödinger’s cat </a:t>
            </a:r>
          </a:p>
        </p:txBody>
      </p:sp>
      <p:pic>
        <p:nvPicPr>
          <p:cNvPr id="5" name="Picture 4">
            <a:extLst>
              <a:ext uri="{FF2B5EF4-FFF2-40B4-BE49-F238E27FC236}">
                <a16:creationId xmlns:a16="http://schemas.microsoft.com/office/drawing/2014/main" id="{BE0FC87C-877F-5B14-D1AE-EBFD23655863}"/>
              </a:ext>
            </a:extLst>
          </p:cNvPr>
          <p:cNvPicPr>
            <a:picLocks noChangeAspect="1"/>
          </p:cNvPicPr>
          <p:nvPr/>
        </p:nvPicPr>
        <p:blipFill>
          <a:blip r:embed="rId3"/>
          <a:stretch>
            <a:fillRect/>
          </a:stretch>
        </p:blipFill>
        <p:spPr>
          <a:xfrm>
            <a:off x="5589625" y="942864"/>
            <a:ext cx="5260284" cy="2796841"/>
          </a:xfrm>
          <a:prstGeom prst="rect">
            <a:avLst/>
          </a:prstGeom>
        </p:spPr>
      </p:pic>
      <p:pic>
        <p:nvPicPr>
          <p:cNvPr id="3" name="Picture 2">
            <a:extLst>
              <a:ext uri="{FF2B5EF4-FFF2-40B4-BE49-F238E27FC236}">
                <a16:creationId xmlns:a16="http://schemas.microsoft.com/office/drawing/2014/main" id="{5B5FFAD7-9EE1-251C-5008-CDBB14421D17}"/>
              </a:ext>
            </a:extLst>
          </p:cNvPr>
          <p:cNvPicPr>
            <a:picLocks noChangeAspect="1"/>
          </p:cNvPicPr>
          <p:nvPr/>
        </p:nvPicPr>
        <p:blipFill>
          <a:blip r:embed="rId4"/>
          <a:stretch>
            <a:fillRect/>
          </a:stretch>
        </p:blipFill>
        <p:spPr>
          <a:xfrm>
            <a:off x="216713" y="2876177"/>
            <a:ext cx="5994400" cy="3860800"/>
          </a:xfrm>
          <a:prstGeom prst="rect">
            <a:avLst/>
          </a:prstGeom>
        </p:spPr>
      </p:pic>
    </p:spTree>
    <p:extLst>
      <p:ext uri="{BB962C8B-B14F-4D97-AF65-F5344CB8AC3E}">
        <p14:creationId xmlns:p14="http://schemas.microsoft.com/office/powerpoint/2010/main" val="3932974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AB083-35FD-88CD-582D-D273B4333620}"/>
              </a:ext>
            </a:extLst>
          </p:cNvPr>
          <p:cNvSpPr>
            <a:spLocks noGrp="1"/>
          </p:cNvSpPr>
          <p:nvPr>
            <p:ph type="title"/>
          </p:nvPr>
        </p:nvSpPr>
        <p:spPr/>
        <p:txBody>
          <a:bodyPr/>
          <a:lstStyle/>
          <a:p>
            <a:r>
              <a:rPr lang="en-US" dirty="0"/>
              <a:t>Schrödinger’s cat </a:t>
            </a:r>
          </a:p>
        </p:txBody>
      </p:sp>
      <p:pic>
        <p:nvPicPr>
          <p:cNvPr id="4" name="Picture 3">
            <a:extLst>
              <a:ext uri="{FF2B5EF4-FFF2-40B4-BE49-F238E27FC236}">
                <a16:creationId xmlns:a16="http://schemas.microsoft.com/office/drawing/2014/main" id="{B91CA6F5-CE0F-07F0-EA23-1BE248567592}"/>
              </a:ext>
            </a:extLst>
          </p:cNvPr>
          <p:cNvPicPr>
            <a:picLocks noChangeAspect="1"/>
          </p:cNvPicPr>
          <p:nvPr/>
        </p:nvPicPr>
        <p:blipFill>
          <a:blip r:embed="rId3"/>
          <a:stretch>
            <a:fillRect/>
          </a:stretch>
        </p:blipFill>
        <p:spPr>
          <a:xfrm>
            <a:off x="690411" y="1690688"/>
            <a:ext cx="4321119" cy="2796841"/>
          </a:xfrm>
          <a:prstGeom prst="rect">
            <a:avLst/>
          </a:prstGeom>
        </p:spPr>
      </p:pic>
      <p:pic>
        <p:nvPicPr>
          <p:cNvPr id="3" name="Picture 2">
            <a:extLst>
              <a:ext uri="{FF2B5EF4-FFF2-40B4-BE49-F238E27FC236}">
                <a16:creationId xmlns:a16="http://schemas.microsoft.com/office/drawing/2014/main" id="{E180C168-CD0D-1C81-B824-1294BBB3621C}"/>
              </a:ext>
            </a:extLst>
          </p:cNvPr>
          <p:cNvPicPr>
            <a:picLocks noChangeAspect="1"/>
          </p:cNvPicPr>
          <p:nvPr/>
        </p:nvPicPr>
        <p:blipFill>
          <a:blip r:embed="rId4"/>
          <a:stretch>
            <a:fillRect/>
          </a:stretch>
        </p:blipFill>
        <p:spPr>
          <a:xfrm>
            <a:off x="5596641" y="1690688"/>
            <a:ext cx="5918200" cy="4140200"/>
          </a:xfrm>
          <a:prstGeom prst="rect">
            <a:avLst/>
          </a:prstGeom>
        </p:spPr>
      </p:pic>
      <p:pic>
        <p:nvPicPr>
          <p:cNvPr id="5" name="Picture 4">
            <a:extLst>
              <a:ext uri="{FF2B5EF4-FFF2-40B4-BE49-F238E27FC236}">
                <a16:creationId xmlns:a16="http://schemas.microsoft.com/office/drawing/2014/main" id="{CBFC5CC7-FA4D-0382-043F-D4603093043B}"/>
              </a:ext>
            </a:extLst>
          </p:cNvPr>
          <p:cNvPicPr>
            <a:picLocks noChangeAspect="1"/>
          </p:cNvPicPr>
          <p:nvPr/>
        </p:nvPicPr>
        <p:blipFill>
          <a:blip r:embed="rId5"/>
          <a:stretch>
            <a:fillRect/>
          </a:stretch>
        </p:blipFill>
        <p:spPr>
          <a:xfrm>
            <a:off x="7994735" y="585178"/>
            <a:ext cx="3944176" cy="1105510"/>
          </a:xfrm>
          <a:prstGeom prst="rect">
            <a:avLst/>
          </a:prstGeom>
        </p:spPr>
      </p:pic>
    </p:spTree>
    <p:extLst>
      <p:ext uri="{BB962C8B-B14F-4D97-AF65-F5344CB8AC3E}">
        <p14:creationId xmlns:p14="http://schemas.microsoft.com/office/powerpoint/2010/main" val="539086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AB083-35FD-88CD-582D-D273B4333620}"/>
              </a:ext>
            </a:extLst>
          </p:cNvPr>
          <p:cNvSpPr>
            <a:spLocks noGrp="1"/>
          </p:cNvSpPr>
          <p:nvPr>
            <p:ph type="title"/>
          </p:nvPr>
        </p:nvSpPr>
        <p:spPr/>
        <p:txBody>
          <a:bodyPr/>
          <a:lstStyle/>
          <a:p>
            <a:r>
              <a:rPr lang="en-US" dirty="0"/>
              <a:t>Schrödinger’s cat </a:t>
            </a:r>
          </a:p>
        </p:txBody>
      </p:sp>
      <p:pic>
        <p:nvPicPr>
          <p:cNvPr id="4" name="Picture 3">
            <a:extLst>
              <a:ext uri="{FF2B5EF4-FFF2-40B4-BE49-F238E27FC236}">
                <a16:creationId xmlns:a16="http://schemas.microsoft.com/office/drawing/2014/main" id="{B91CA6F5-CE0F-07F0-EA23-1BE248567592}"/>
              </a:ext>
            </a:extLst>
          </p:cNvPr>
          <p:cNvPicPr>
            <a:picLocks noChangeAspect="1"/>
          </p:cNvPicPr>
          <p:nvPr/>
        </p:nvPicPr>
        <p:blipFill>
          <a:blip r:embed="rId3"/>
          <a:stretch>
            <a:fillRect/>
          </a:stretch>
        </p:blipFill>
        <p:spPr>
          <a:xfrm>
            <a:off x="690411" y="1690688"/>
            <a:ext cx="4321119" cy="2796841"/>
          </a:xfrm>
          <a:prstGeom prst="rect">
            <a:avLst/>
          </a:prstGeom>
        </p:spPr>
      </p:pic>
      <p:pic>
        <p:nvPicPr>
          <p:cNvPr id="3" name="Picture 2">
            <a:extLst>
              <a:ext uri="{FF2B5EF4-FFF2-40B4-BE49-F238E27FC236}">
                <a16:creationId xmlns:a16="http://schemas.microsoft.com/office/drawing/2014/main" id="{E180C168-CD0D-1C81-B824-1294BBB3621C}"/>
              </a:ext>
            </a:extLst>
          </p:cNvPr>
          <p:cNvPicPr>
            <a:picLocks noChangeAspect="1"/>
          </p:cNvPicPr>
          <p:nvPr/>
        </p:nvPicPr>
        <p:blipFill>
          <a:blip r:embed="rId4"/>
          <a:stretch>
            <a:fillRect/>
          </a:stretch>
        </p:blipFill>
        <p:spPr>
          <a:xfrm>
            <a:off x="5596641" y="1690688"/>
            <a:ext cx="5918200" cy="4140200"/>
          </a:xfrm>
          <a:prstGeom prst="rect">
            <a:avLst/>
          </a:prstGeom>
        </p:spPr>
      </p:pic>
      <p:sp>
        <p:nvSpPr>
          <p:cNvPr id="5" name="TextBox 4">
            <a:extLst>
              <a:ext uri="{FF2B5EF4-FFF2-40B4-BE49-F238E27FC236}">
                <a16:creationId xmlns:a16="http://schemas.microsoft.com/office/drawing/2014/main" id="{560B8083-67BD-45F9-7A69-61C80E1E3E11}"/>
              </a:ext>
            </a:extLst>
          </p:cNvPr>
          <p:cNvSpPr txBox="1"/>
          <p:nvPr/>
        </p:nvSpPr>
        <p:spPr>
          <a:xfrm>
            <a:off x="152400" y="6027003"/>
            <a:ext cx="7021153" cy="830997"/>
          </a:xfrm>
          <a:prstGeom prst="rect">
            <a:avLst/>
          </a:prstGeom>
          <a:noFill/>
        </p:spPr>
        <p:txBody>
          <a:bodyPr wrap="none" rtlCol="0">
            <a:spAutoFit/>
          </a:bodyPr>
          <a:lstStyle/>
          <a:p>
            <a:r>
              <a:rPr lang="en-US" sz="4800" b="1" dirty="0"/>
              <a:t>Decoherence as dominoes </a:t>
            </a:r>
          </a:p>
        </p:txBody>
      </p:sp>
      <p:pic>
        <p:nvPicPr>
          <p:cNvPr id="6" name="Picture 5">
            <a:extLst>
              <a:ext uri="{FF2B5EF4-FFF2-40B4-BE49-F238E27FC236}">
                <a16:creationId xmlns:a16="http://schemas.microsoft.com/office/drawing/2014/main" id="{CC123539-0990-AD63-A9FE-14664E2D0937}"/>
              </a:ext>
            </a:extLst>
          </p:cNvPr>
          <p:cNvPicPr>
            <a:picLocks noChangeAspect="1"/>
          </p:cNvPicPr>
          <p:nvPr/>
        </p:nvPicPr>
        <p:blipFill>
          <a:blip r:embed="rId5"/>
          <a:stretch>
            <a:fillRect/>
          </a:stretch>
        </p:blipFill>
        <p:spPr>
          <a:xfrm>
            <a:off x="7994735" y="585178"/>
            <a:ext cx="3944176" cy="1105510"/>
          </a:xfrm>
          <a:prstGeom prst="rect">
            <a:avLst/>
          </a:prstGeom>
        </p:spPr>
      </p:pic>
    </p:spTree>
    <p:extLst>
      <p:ext uri="{BB962C8B-B14F-4D97-AF65-F5344CB8AC3E}">
        <p14:creationId xmlns:p14="http://schemas.microsoft.com/office/powerpoint/2010/main" val="1044193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AB083-35FD-88CD-582D-D273B4333620}"/>
              </a:ext>
            </a:extLst>
          </p:cNvPr>
          <p:cNvSpPr>
            <a:spLocks noGrp="1"/>
          </p:cNvSpPr>
          <p:nvPr>
            <p:ph type="title"/>
          </p:nvPr>
        </p:nvSpPr>
        <p:spPr/>
        <p:txBody>
          <a:bodyPr/>
          <a:lstStyle/>
          <a:p>
            <a:r>
              <a:rPr lang="en-US" dirty="0"/>
              <a:t>Schrödinger’s cat </a:t>
            </a:r>
          </a:p>
        </p:txBody>
      </p:sp>
      <p:pic>
        <p:nvPicPr>
          <p:cNvPr id="4" name="Picture 3">
            <a:extLst>
              <a:ext uri="{FF2B5EF4-FFF2-40B4-BE49-F238E27FC236}">
                <a16:creationId xmlns:a16="http://schemas.microsoft.com/office/drawing/2014/main" id="{B91CA6F5-CE0F-07F0-EA23-1BE248567592}"/>
              </a:ext>
            </a:extLst>
          </p:cNvPr>
          <p:cNvPicPr>
            <a:picLocks noChangeAspect="1"/>
          </p:cNvPicPr>
          <p:nvPr/>
        </p:nvPicPr>
        <p:blipFill>
          <a:blip r:embed="rId3"/>
          <a:stretch>
            <a:fillRect/>
          </a:stretch>
        </p:blipFill>
        <p:spPr>
          <a:xfrm>
            <a:off x="690411" y="1690688"/>
            <a:ext cx="4321119" cy="2796841"/>
          </a:xfrm>
          <a:prstGeom prst="rect">
            <a:avLst/>
          </a:prstGeom>
        </p:spPr>
      </p:pic>
      <p:pic>
        <p:nvPicPr>
          <p:cNvPr id="3" name="Picture 2">
            <a:extLst>
              <a:ext uri="{FF2B5EF4-FFF2-40B4-BE49-F238E27FC236}">
                <a16:creationId xmlns:a16="http://schemas.microsoft.com/office/drawing/2014/main" id="{E180C168-CD0D-1C81-B824-1294BBB3621C}"/>
              </a:ext>
            </a:extLst>
          </p:cNvPr>
          <p:cNvPicPr>
            <a:picLocks noChangeAspect="1"/>
          </p:cNvPicPr>
          <p:nvPr/>
        </p:nvPicPr>
        <p:blipFill>
          <a:blip r:embed="rId4"/>
          <a:stretch>
            <a:fillRect/>
          </a:stretch>
        </p:blipFill>
        <p:spPr>
          <a:xfrm>
            <a:off x="5596641" y="1690688"/>
            <a:ext cx="5918200" cy="4140200"/>
          </a:xfrm>
          <a:prstGeom prst="rect">
            <a:avLst/>
          </a:prstGeom>
        </p:spPr>
      </p:pic>
      <p:sp>
        <p:nvSpPr>
          <p:cNvPr id="5" name="TextBox 4">
            <a:extLst>
              <a:ext uri="{FF2B5EF4-FFF2-40B4-BE49-F238E27FC236}">
                <a16:creationId xmlns:a16="http://schemas.microsoft.com/office/drawing/2014/main" id="{560B8083-67BD-45F9-7A69-61C80E1E3E11}"/>
              </a:ext>
            </a:extLst>
          </p:cNvPr>
          <p:cNvSpPr txBox="1"/>
          <p:nvPr/>
        </p:nvSpPr>
        <p:spPr>
          <a:xfrm>
            <a:off x="152400" y="6027003"/>
            <a:ext cx="7021153" cy="830997"/>
          </a:xfrm>
          <a:prstGeom prst="rect">
            <a:avLst/>
          </a:prstGeom>
          <a:noFill/>
        </p:spPr>
        <p:txBody>
          <a:bodyPr wrap="none" rtlCol="0">
            <a:spAutoFit/>
          </a:bodyPr>
          <a:lstStyle/>
          <a:p>
            <a:r>
              <a:rPr lang="en-US" sz="4800" b="1" dirty="0"/>
              <a:t>Decoherence as dominoes </a:t>
            </a:r>
          </a:p>
        </p:txBody>
      </p:sp>
      <p:pic>
        <p:nvPicPr>
          <p:cNvPr id="6" name="Picture 5">
            <a:extLst>
              <a:ext uri="{FF2B5EF4-FFF2-40B4-BE49-F238E27FC236}">
                <a16:creationId xmlns:a16="http://schemas.microsoft.com/office/drawing/2014/main" id="{CC123539-0990-AD63-A9FE-14664E2D0937}"/>
              </a:ext>
            </a:extLst>
          </p:cNvPr>
          <p:cNvPicPr>
            <a:picLocks noChangeAspect="1"/>
          </p:cNvPicPr>
          <p:nvPr/>
        </p:nvPicPr>
        <p:blipFill>
          <a:blip r:embed="rId5"/>
          <a:stretch>
            <a:fillRect/>
          </a:stretch>
        </p:blipFill>
        <p:spPr>
          <a:xfrm>
            <a:off x="7994735" y="585178"/>
            <a:ext cx="3944176" cy="1105510"/>
          </a:xfrm>
          <a:prstGeom prst="rect">
            <a:avLst/>
          </a:prstGeom>
        </p:spPr>
      </p:pic>
      <p:pic>
        <p:nvPicPr>
          <p:cNvPr id="7" name="Picture 6">
            <a:extLst>
              <a:ext uri="{FF2B5EF4-FFF2-40B4-BE49-F238E27FC236}">
                <a16:creationId xmlns:a16="http://schemas.microsoft.com/office/drawing/2014/main" id="{9C0C99AF-4876-A747-8D8D-3ABBC63BD0AC}"/>
              </a:ext>
            </a:extLst>
          </p:cNvPr>
          <p:cNvPicPr>
            <a:picLocks noChangeAspect="1"/>
          </p:cNvPicPr>
          <p:nvPr/>
        </p:nvPicPr>
        <p:blipFill>
          <a:blip r:embed="rId6"/>
          <a:stretch>
            <a:fillRect/>
          </a:stretch>
        </p:blipFill>
        <p:spPr>
          <a:xfrm>
            <a:off x="838200" y="4426268"/>
            <a:ext cx="3714685" cy="830998"/>
          </a:xfrm>
          <a:prstGeom prst="rect">
            <a:avLst/>
          </a:prstGeom>
        </p:spPr>
      </p:pic>
    </p:spTree>
    <p:extLst>
      <p:ext uri="{BB962C8B-B14F-4D97-AF65-F5344CB8AC3E}">
        <p14:creationId xmlns:p14="http://schemas.microsoft.com/office/powerpoint/2010/main" val="3647181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65514-B4C4-679F-E2D5-A0C8E8DA75C2}"/>
              </a:ext>
            </a:extLst>
          </p:cNvPr>
          <p:cNvSpPr>
            <a:spLocks noGrp="1"/>
          </p:cNvSpPr>
          <p:nvPr>
            <p:ph type="title"/>
          </p:nvPr>
        </p:nvSpPr>
        <p:spPr/>
        <p:txBody>
          <a:bodyPr/>
          <a:lstStyle/>
          <a:p>
            <a:r>
              <a:rPr lang="en-US" dirty="0"/>
              <a:t>Double-slit </a:t>
            </a:r>
          </a:p>
        </p:txBody>
      </p:sp>
      <p:pic>
        <p:nvPicPr>
          <p:cNvPr id="9" name="Picture 2">
            <a:extLst>
              <a:ext uri="{FF2B5EF4-FFF2-40B4-BE49-F238E27FC236}">
                <a16:creationId xmlns:a16="http://schemas.microsoft.com/office/drawing/2014/main" id="{7C38B507-20F8-939C-E415-66D02CCFCB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66" y="1665288"/>
            <a:ext cx="8365067" cy="4582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758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0C495-0319-81A0-7FBD-31EBAC10B226}"/>
              </a:ext>
            </a:extLst>
          </p:cNvPr>
          <p:cNvSpPr>
            <a:spLocks noGrp="1"/>
          </p:cNvSpPr>
          <p:nvPr>
            <p:ph type="title"/>
          </p:nvPr>
        </p:nvSpPr>
        <p:spPr/>
        <p:txBody>
          <a:bodyPr/>
          <a:lstStyle/>
          <a:p>
            <a:r>
              <a:rPr lang="en-US" dirty="0"/>
              <a:t>Waves</a:t>
            </a:r>
          </a:p>
        </p:txBody>
      </p:sp>
      <p:pic>
        <p:nvPicPr>
          <p:cNvPr id="1028" name="Picture 4">
            <a:extLst>
              <a:ext uri="{FF2B5EF4-FFF2-40B4-BE49-F238E27FC236}">
                <a16:creationId xmlns:a16="http://schemas.microsoft.com/office/drawing/2014/main" id="{392EB6DB-AB27-3675-A2CB-BC77EDFE91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7267" y="1339119"/>
            <a:ext cx="9516533" cy="5257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760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C7BC1-DCA4-1C3C-CB26-3BA363403F23}"/>
              </a:ext>
            </a:extLst>
          </p:cNvPr>
          <p:cNvSpPr>
            <a:spLocks noGrp="1"/>
          </p:cNvSpPr>
          <p:nvPr>
            <p:ph type="title"/>
          </p:nvPr>
        </p:nvSpPr>
        <p:spPr/>
        <p:txBody>
          <a:bodyPr/>
          <a:lstStyle/>
          <a:p>
            <a:r>
              <a:rPr lang="en-US" dirty="0"/>
              <a:t>Particles</a:t>
            </a:r>
          </a:p>
        </p:txBody>
      </p:sp>
      <p:pic>
        <p:nvPicPr>
          <p:cNvPr id="3074" name="Picture 2">
            <a:extLst>
              <a:ext uri="{FF2B5EF4-FFF2-40B4-BE49-F238E27FC236}">
                <a16:creationId xmlns:a16="http://schemas.microsoft.com/office/drawing/2014/main" id="{2842E9E7-0517-8C05-595A-F0E96823BE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3480" y="1555222"/>
            <a:ext cx="9222520" cy="512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046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F4E8B-3FC7-1188-C6C5-1DF6FB3E2565}"/>
              </a:ext>
            </a:extLst>
          </p:cNvPr>
          <p:cNvSpPr>
            <a:spLocks noGrp="1"/>
          </p:cNvSpPr>
          <p:nvPr>
            <p:ph type="title"/>
          </p:nvPr>
        </p:nvSpPr>
        <p:spPr/>
        <p:txBody>
          <a:bodyPr/>
          <a:lstStyle/>
          <a:p>
            <a:r>
              <a:rPr lang="en-US" dirty="0"/>
              <a:t>Quantum particles</a:t>
            </a:r>
          </a:p>
        </p:txBody>
      </p:sp>
      <p:pic>
        <p:nvPicPr>
          <p:cNvPr id="4098" name="Picture 2">
            <a:extLst>
              <a:ext uri="{FF2B5EF4-FFF2-40B4-BE49-F238E27FC236}">
                <a16:creationId xmlns:a16="http://schemas.microsoft.com/office/drawing/2014/main" id="{A223B03A-8BB8-2D7A-38E1-49B87770CD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163" y="1538287"/>
            <a:ext cx="9241673" cy="5106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468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B22FB-B305-945B-950C-C1FFAE0BB075}"/>
              </a:ext>
            </a:extLst>
          </p:cNvPr>
          <p:cNvSpPr>
            <a:spLocks noGrp="1"/>
          </p:cNvSpPr>
          <p:nvPr>
            <p:ph type="title"/>
          </p:nvPr>
        </p:nvSpPr>
        <p:spPr/>
        <p:txBody>
          <a:bodyPr/>
          <a:lstStyle/>
          <a:p>
            <a:r>
              <a:rPr lang="en-US" dirty="0"/>
              <a:t>What’s to come….</a:t>
            </a:r>
          </a:p>
        </p:txBody>
      </p:sp>
      <p:sp>
        <p:nvSpPr>
          <p:cNvPr id="3" name="Content Placeholder 2">
            <a:extLst>
              <a:ext uri="{FF2B5EF4-FFF2-40B4-BE49-F238E27FC236}">
                <a16:creationId xmlns:a16="http://schemas.microsoft.com/office/drawing/2014/main" id="{E4506E47-4F58-0862-16DC-795D71E998AE}"/>
              </a:ext>
            </a:extLst>
          </p:cNvPr>
          <p:cNvSpPr>
            <a:spLocks noGrp="1"/>
          </p:cNvSpPr>
          <p:nvPr>
            <p:ph idx="1"/>
          </p:nvPr>
        </p:nvSpPr>
        <p:spPr/>
        <p:txBody>
          <a:bodyPr/>
          <a:lstStyle/>
          <a:p>
            <a:r>
              <a:rPr lang="en-US" dirty="0"/>
              <a:t>Lecture 1, Wednesday 10</a:t>
            </a:r>
            <a:r>
              <a:rPr lang="en-US" baseline="30000" dirty="0"/>
              <a:t>th</a:t>
            </a:r>
            <a:r>
              <a:rPr lang="en-US" dirty="0"/>
              <a:t> July </a:t>
            </a:r>
          </a:p>
          <a:p>
            <a:pPr lvl="1"/>
            <a:r>
              <a:rPr lang="en-US" b="1" dirty="0"/>
              <a:t>The Quantum Bomb Tester and Quantum Computing Basics </a:t>
            </a:r>
          </a:p>
          <a:p>
            <a:r>
              <a:rPr lang="en-US" dirty="0">
                <a:solidFill>
                  <a:srgbClr val="D873BA"/>
                </a:solidFill>
              </a:rPr>
              <a:t>Lecture 2, Wednesday 17</a:t>
            </a:r>
            <a:r>
              <a:rPr lang="en-US" baseline="30000" dirty="0">
                <a:solidFill>
                  <a:srgbClr val="D873BA"/>
                </a:solidFill>
              </a:rPr>
              <a:t>th</a:t>
            </a:r>
            <a:r>
              <a:rPr lang="en-US" dirty="0">
                <a:solidFill>
                  <a:srgbClr val="D873BA"/>
                </a:solidFill>
              </a:rPr>
              <a:t> July</a:t>
            </a:r>
          </a:p>
          <a:p>
            <a:pPr lvl="1"/>
            <a:r>
              <a:rPr lang="en-US" b="1" dirty="0">
                <a:solidFill>
                  <a:srgbClr val="D873BA"/>
                </a:solidFill>
              </a:rPr>
              <a:t>Collapse vs Many-Worlds: Demystifying Schrödinger’s Cat, the Double-Slit, and Quantum Observers</a:t>
            </a:r>
          </a:p>
          <a:p>
            <a:r>
              <a:rPr lang="en-US" dirty="0"/>
              <a:t>Lecture 3, Wednesday 24</a:t>
            </a:r>
            <a:r>
              <a:rPr lang="en-US" baseline="30000" dirty="0"/>
              <a:t>th</a:t>
            </a:r>
            <a:r>
              <a:rPr lang="en-US" dirty="0"/>
              <a:t> July</a:t>
            </a:r>
          </a:p>
          <a:p>
            <a:pPr lvl="1"/>
            <a:r>
              <a:rPr lang="en-US" b="1" dirty="0"/>
              <a:t>Entangling Disciplines: How Quantum Computing meets Relativity, Maxwell’s Demon and Time-Travel</a:t>
            </a:r>
          </a:p>
          <a:p>
            <a:pPr lvl="1"/>
            <a:endParaRPr lang="en-US" dirty="0"/>
          </a:p>
        </p:txBody>
      </p:sp>
    </p:spTree>
    <p:extLst>
      <p:ext uri="{BB962C8B-B14F-4D97-AF65-F5344CB8AC3E}">
        <p14:creationId xmlns:p14="http://schemas.microsoft.com/office/powerpoint/2010/main" val="318987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20ED2-B4A6-7DE2-B0CE-AEDED3D607A7}"/>
              </a:ext>
            </a:extLst>
          </p:cNvPr>
          <p:cNvSpPr>
            <a:spLocks noGrp="1"/>
          </p:cNvSpPr>
          <p:nvPr>
            <p:ph type="title"/>
          </p:nvPr>
        </p:nvSpPr>
        <p:spPr/>
        <p:txBody>
          <a:bodyPr/>
          <a:lstStyle/>
          <a:p>
            <a:r>
              <a:rPr lang="en-US" b="1" dirty="0">
                <a:solidFill>
                  <a:schemeClr val="bg1"/>
                </a:solidFill>
              </a:rPr>
              <a:t>What if we add a detector???</a:t>
            </a:r>
          </a:p>
        </p:txBody>
      </p:sp>
      <p:sp>
        <p:nvSpPr>
          <p:cNvPr id="9" name="Oval 8">
            <a:extLst>
              <a:ext uri="{FF2B5EF4-FFF2-40B4-BE49-F238E27FC236}">
                <a16:creationId xmlns:a16="http://schemas.microsoft.com/office/drawing/2014/main" id="{646D277C-174B-DB93-058B-F16C1624F98B}"/>
              </a:ext>
            </a:extLst>
          </p:cNvPr>
          <p:cNvSpPr/>
          <p:nvPr/>
        </p:nvSpPr>
        <p:spPr>
          <a:xfrm>
            <a:off x="4869657" y="3564533"/>
            <a:ext cx="473149" cy="667415"/>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CC8C1765-5EFC-B6D0-3BC0-01FF4656AE62}"/>
              </a:ext>
            </a:extLst>
          </p:cNvPr>
          <p:cNvSpPr/>
          <p:nvPr/>
        </p:nvSpPr>
        <p:spPr>
          <a:xfrm>
            <a:off x="5370810" y="3564533"/>
            <a:ext cx="473149" cy="667415"/>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7EC5D60A-2C25-3B95-EF7F-46856D6138A3}"/>
              </a:ext>
            </a:extLst>
          </p:cNvPr>
          <p:cNvSpPr/>
          <p:nvPr/>
        </p:nvSpPr>
        <p:spPr>
          <a:xfrm>
            <a:off x="4869657" y="3739971"/>
            <a:ext cx="297711" cy="410579"/>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46B6F12-9FBB-9AD4-AC76-1EBECF2F20AC}"/>
              </a:ext>
            </a:extLst>
          </p:cNvPr>
          <p:cNvSpPr/>
          <p:nvPr/>
        </p:nvSpPr>
        <p:spPr>
          <a:xfrm>
            <a:off x="5361087" y="3739970"/>
            <a:ext cx="297711" cy="410579"/>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C4306506-ACA1-74F6-8AEE-9420690647DA}"/>
              </a:ext>
            </a:extLst>
          </p:cNvPr>
          <p:cNvSpPr/>
          <p:nvPr/>
        </p:nvSpPr>
        <p:spPr>
          <a:xfrm>
            <a:off x="4900063" y="3793024"/>
            <a:ext cx="145031" cy="161004"/>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EDDAED2C-68B1-9974-01A4-8CEC3B6796F0}"/>
              </a:ext>
            </a:extLst>
          </p:cNvPr>
          <p:cNvSpPr/>
          <p:nvPr/>
        </p:nvSpPr>
        <p:spPr>
          <a:xfrm>
            <a:off x="5380327" y="3798339"/>
            <a:ext cx="145031" cy="161004"/>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62957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9E9446E-2AA9-4121-A03D-DA7E821B932E}"/>
              </a:ext>
            </a:extLst>
          </p:cNvPr>
          <p:cNvSpPr/>
          <p:nvPr/>
        </p:nvSpPr>
        <p:spPr>
          <a:xfrm>
            <a:off x="2126512" y="2243470"/>
            <a:ext cx="297711" cy="1531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9E6B659D-C8AF-482C-B5F6-F5F3593ADC3F}"/>
              </a:ext>
            </a:extLst>
          </p:cNvPr>
          <p:cNvSpPr/>
          <p:nvPr/>
        </p:nvSpPr>
        <p:spPr>
          <a:xfrm>
            <a:off x="2126511" y="4947684"/>
            <a:ext cx="297711" cy="1531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A1DFB2D-3F65-400D-B8A8-720D90CF598E}"/>
              </a:ext>
            </a:extLst>
          </p:cNvPr>
          <p:cNvSpPr/>
          <p:nvPr/>
        </p:nvSpPr>
        <p:spPr>
          <a:xfrm>
            <a:off x="2126511" y="3928729"/>
            <a:ext cx="297711" cy="8541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p14="http://schemas.microsoft.com/office/powerpoint/2010/main">
        <mc:Choice Requires="p14">
          <p:contentPart p14:bwMode="auto" r:id="rId2">
            <p14:nvContentPartPr>
              <p14:cNvPr id="11" name="Ink 10">
                <a:extLst>
                  <a:ext uri="{FF2B5EF4-FFF2-40B4-BE49-F238E27FC236}">
                    <a16:creationId xmlns:a16="http://schemas.microsoft.com/office/drawing/2014/main" id="{0A1D5B43-6AAE-4C42-AFBB-55E837C8A4D2}"/>
                  </a:ext>
                </a:extLst>
              </p14:cNvPr>
              <p14:cNvContentPartPr/>
              <p14:nvPr/>
            </p14:nvContentPartPr>
            <p14:xfrm>
              <a:off x="-27176" y="-425771"/>
              <a:ext cx="360" cy="360"/>
            </p14:xfrm>
          </p:contentPart>
        </mc:Choice>
        <mc:Fallback xmlns="">
          <p:pic>
            <p:nvPicPr>
              <p:cNvPr id="11" name="Ink 10">
                <a:extLst>
                  <a:ext uri="{FF2B5EF4-FFF2-40B4-BE49-F238E27FC236}">
                    <a16:creationId xmlns:a16="http://schemas.microsoft.com/office/drawing/2014/main" id="{0A1D5B43-6AAE-4C42-AFBB-55E837C8A4D2}"/>
                  </a:ext>
                </a:extLst>
              </p:cNvPr>
              <p:cNvPicPr/>
              <p:nvPr/>
            </p:nvPicPr>
            <p:blipFill>
              <a:blip r:embed="rId3"/>
              <a:stretch>
                <a:fillRect/>
              </a:stretch>
            </p:blipFill>
            <p:spPr>
              <a:xfrm>
                <a:off x="-36176" y="-434771"/>
                <a:ext cx="18000" cy="18000"/>
              </a:xfrm>
              <a:prstGeom prst="rect">
                <a:avLst/>
              </a:prstGeom>
            </p:spPr>
          </p:pic>
        </mc:Fallback>
      </mc:AlternateContent>
      <p:sp>
        <p:nvSpPr>
          <p:cNvPr id="63" name="Rectangle 62">
            <a:extLst>
              <a:ext uri="{FF2B5EF4-FFF2-40B4-BE49-F238E27FC236}">
                <a16:creationId xmlns:a16="http://schemas.microsoft.com/office/drawing/2014/main" id="{B6525D59-A6C0-4685-BFD6-07CB179BF486}"/>
              </a:ext>
            </a:extLst>
          </p:cNvPr>
          <p:cNvSpPr/>
          <p:nvPr/>
        </p:nvSpPr>
        <p:spPr>
          <a:xfrm>
            <a:off x="5595145" y="2062808"/>
            <a:ext cx="245416" cy="4667400"/>
          </a:xfrm>
          <a:prstGeom prst="rect">
            <a:avLst/>
          </a:prstGeo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03E818CF-6C8E-4610-8CC9-49A9BD1672A8}"/>
                  </a:ext>
                </a:extLst>
              </p14:cNvPr>
              <p14:cNvContentPartPr/>
              <p14:nvPr/>
            </p14:nvContentPartPr>
            <p14:xfrm>
              <a:off x="340024" y="4160888"/>
              <a:ext cx="117360" cy="275400"/>
            </p14:xfrm>
          </p:contentPart>
        </mc:Choice>
        <mc:Fallback xmlns="">
          <p:pic>
            <p:nvPicPr>
              <p:cNvPr id="12" name="Ink 11">
                <a:extLst>
                  <a:ext uri="{FF2B5EF4-FFF2-40B4-BE49-F238E27FC236}">
                    <a16:creationId xmlns:a16="http://schemas.microsoft.com/office/drawing/2014/main" id="{03E818CF-6C8E-4610-8CC9-49A9BD1672A8}"/>
                  </a:ext>
                </a:extLst>
              </p:cNvPr>
              <p:cNvPicPr/>
              <p:nvPr/>
            </p:nvPicPr>
            <p:blipFill>
              <a:blip r:embed="rId5"/>
              <a:stretch>
                <a:fillRect/>
              </a:stretch>
            </p:blipFill>
            <p:spPr>
              <a:xfrm>
                <a:off x="331024" y="4151888"/>
                <a:ext cx="13500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2B521A44-7A8D-4C6F-8172-4F8F1B0A1953}"/>
                  </a:ext>
                </a:extLst>
              </p14:cNvPr>
              <p14:cNvContentPartPr/>
              <p14:nvPr/>
            </p14:nvContentPartPr>
            <p14:xfrm>
              <a:off x="403024" y="4054688"/>
              <a:ext cx="167400" cy="604800"/>
            </p14:xfrm>
          </p:contentPart>
        </mc:Choice>
        <mc:Fallback xmlns="">
          <p:pic>
            <p:nvPicPr>
              <p:cNvPr id="13" name="Ink 12">
                <a:extLst>
                  <a:ext uri="{FF2B5EF4-FFF2-40B4-BE49-F238E27FC236}">
                    <a16:creationId xmlns:a16="http://schemas.microsoft.com/office/drawing/2014/main" id="{2B521A44-7A8D-4C6F-8172-4F8F1B0A1953}"/>
                  </a:ext>
                </a:extLst>
              </p:cNvPr>
              <p:cNvPicPr/>
              <p:nvPr/>
            </p:nvPicPr>
            <p:blipFill>
              <a:blip r:embed="rId7"/>
              <a:stretch>
                <a:fillRect/>
              </a:stretch>
            </p:blipFill>
            <p:spPr>
              <a:xfrm>
                <a:off x="394024" y="4045683"/>
                <a:ext cx="185040" cy="62245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12F4C904-B577-4005-B252-E204EA2E886D}"/>
                  </a:ext>
                </a:extLst>
              </p14:cNvPr>
              <p14:cNvContentPartPr/>
              <p14:nvPr/>
            </p14:nvContentPartPr>
            <p14:xfrm>
              <a:off x="517504" y="3828968"/>
              <a:ext cx="255960" cy="1001520"/>
            </p14:xfrm>
          </p:contentPart>
        </mc:Choice>
        <mc:Fallback xmlns="">
          <p:pic>
            <p:nvPicPr>
              <p:cNvPr id="14" name="Ink 13">
                <a:extLst>
                  <a:ext uri="{FF2B5EF4-FFF2-40B4-BE49-F238E27FC236}">
                    <a16:creationId xmlns:a16="http://schemas.microsoft.com/office/drawing/2014/main" id="{12F4C904-B577-4005-B252-E204EA2E886D}"/>
                  </a:ext>
                </a:extLst>
              </p:cNvPr>
              <p:cNvPicPr/>
              <p:nvPr/>
            </p:nvPicPr>
            <p:blipFill>
              <a:blip r:embed="rId9"/>
              <a:stretch>
                <a:fillRect/>
              </a:stretch>
            </p:blipFill>
            <p:spPr>
              <a:xfrm>
                <a:off x="508504" y="3819968"/>
                <a:ext cx="273600" cy="1019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3F3A6FD7-BA67-48B3-AED5-7BB957B18F86}"/>
                  </a:ext>
                </a:extLst>
              </p14:cNvPr>
              <p14:cNvContentPartPr/>
              <p14:nvPr/>
            </p14:nvContentPartPr>
            <p14:xfrm>
              <a:off x="588784" y="3591368"/>
              <a:ext cx="444240" cy="1554840"/>
            </p14:xfrm>
          </p:contentPart>
        </mc:Choice>
        <mc:Fallback xmlns="">
          <p:pic>
            <p:nvPicPr>
              <p:cNvPr id="15" name="Ink 14">
                <a:extLst>
                  <a:ext uri="{FF2B5EF4-FFF2-40B4-BE49-F238E27FC236}">
                    <a16:creationId xmlns:a16="http://schemas.microsoft.com/office/drawing/2014/main" id="{3F3A6FD7-BA67-48B3-AED5-7BB957B18F86}"/>
                  </a:ext>
                </a:extLst>
              </p:cNvPr>
              <p:cNvPicPr/>
              <p:nvPr/>
            </p:nvPicPr>
            <p:blipFill>
              <a:blip r:embed="rId11"/>
              <a:stretch>
                <a:fillRect/>
              </a:stretch>
            </p:blipFill>
            <p:spPr>
              <a:xfrm>
                <a:off x="579784" y="3582368"/>
                <a:ext cx="461880" cy="1572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2025DD4F-1890-4057-B0DD-D56885FCC853}"/>
                  </a:ext>
                </a:extLst>
              </p14:cNvPr>
              <p14:cNvContentPartPr/>
              <p14:nvPr/>
            </p14:nvContentPartPr>
            <p14:xfrm>
              <a:off x="876064" y="3363848"/>
              <a:ext cx="533160" cy="1964160"/>
            </p14:xfrm>
          </p:contentPart>
        </mc:Choice>
        <mc:Fallback xmlns="">
          <p:pic>
            <p:nvPicPr>
              <p:cNvPr id="16" name="Ink 15">
                <a:extLst>
                  <a:ext uri="{FF2B5EF4-FFF2-40B4-BE49-F238E27FC236}">
                    <a16:creationId xmlns:a16="http://schemas.microsoft.com/office/drawing/2014/main" id="{2025DD4F-1890-4057-B0DD-D56885FCC853}"/>
                  </a:ext>
                </a:extLst>
              </p:cNvPr>
              <p:cNvPicPr/>
              <p:nvPr/>
            </p:nvPicPr>
            <p:blipFill>
              <a:blip r:embed="rId13"/>
              <a:stretch>
                <a:fillRect/>
              </a:stretch>
            </p:blipFill>
            <p:spPr>
              <a:xfrm>
                <a:off x="867064" y="3354846"/>
                <a:ext cx="550800" cy="198180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5EC36EA3-1ECB-46B8-BEC2-308A3559A2DE}"/>
                  </a:ext>
                </a:extLst>
              </p14:cNvPr>
              <p14:cNvContentPartPr/>
              <p14:nvPr/>
            </p14:nvContentPartPr>
            <p14:xfrm>
              <a:off x="1116904" y="3313448"/>
              <a:ext cx="614880" cy="2239200"/>
            </p14:xfrm>
          </p:contentPart>
        </mc:Choice>
        <mc:Fallback xmlns="">
          <p:pic>
            <p:nvPicPr>
              <p:cNvPr id="17" name="Ink 16">
                <a:extLst>
                  <a:ext uri="{FF2B5EF4-FFF2-40B4-BE49-F238E27FC236}">
                    <a16:creationId xmlns:a16="http://schemas.microsoft.com/office/drawing/2014/main" id="{5EC36EA3-1ECB-46B8-BEC2-308A3559A2DE}"/>
                  </a:ext>
                </a:extLst>
              </p:cNvPr>
              <p:cNvPicPr/>
              <p:nvPr/>
            </p:nvPicPr>
            <p:blipFill>
              <a:blip r:embed="rId15"/>
              <a:stretch>
                <a:fillRect/>
              </a:stretch>
            </p:blipFill>
            <p:spPr>
              <a:xfrm>
                <a:off x="1107909" y="3304448"/>
                <a:ext cx="632510" cy="2256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888DE086-4824-49B0-9C8E-AFFDFC09AE96}"/>
                  </a:ext>
                </a:extLst>
              </p14:cNvPr>
              <p14:cNvContentPartPr/>
              <p14:nvPr/>
            </p14:nvContentPartPr>
            <p14:xfrm>
              <a:off x="1229944" y="3147128"/>
              <a:ext cx="774720" cy="2674080"/>
            </p14:xfrm>
          </p:contentPart>
        </mc:Choice>
        <mc:Fallback xmlns="">
          <p:pic>
            <p:nvPicPr>
              <p:cNvPr id="18" name="Ink 17">
                <a:extLst>
                  <a:ext uri="{FF2B5EF4-FFF2-40B4-BE49-F238E27FC236}">
                    <a16:creationId xmlns:a16="http://schemas.microsoft.com/office/drawing/2014/main" id="{888DE086-4824-49B0-9C8E-AFFDFC09AE96}"/>
                  </a:ext>
                </a:extLst>
              </p:cNvPr>
              <p:cNvPicPr/>
              <p:nvPr/>
            </p:nvPicPr>
            <p:blipFill>
              <a:blip r:embed="rId17"/>
              <a:stretch>
                <a:fillRect/>
              </a:stretch>
            </p:blipFill>
            <p:spPr>
              <a:xfrm>
                <a:off x="1220944" y="3138128"/>
                <a:ext cx="792360" cy="2691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4" name="Ink 23">
                <a:extLst>
                  <a:ext uri="{FF2B5EF4-FFF2-40B4-BE49-F238E27FC236}">
                    <a16:creationId xmlns:a16="http://schemas.microsoft.com/office/drawing/2014/main" id="{59A06863-9394-4DBB-832E-D3A872095520}"/>
                  </a:ext>
                </a:extLst>
              </p14:cNvPr>
              <p14:cNvContentPartPr/>
              <p14:nvPr/>
            </p14:nvContentPartPr>
            <p14:xfrm>
              <a:off x="2555824" y="3598568"/>
              <a:ext cx="176400" cy="505080"/>
            </p14:xfrm>
          </p:contentPart>
        </mc:Choice>
        <mc:Fallback xmlns="">
          <p:pic>
            <p:nvPicPr>
              <p:cNvPr id="24" name="Ink 23">
                <a:extLst>
                  <a:ext uri="{FF2B5EF4-FFF2-40B4-BE49-F238E27FC236}">
                    <a16:creationId xmlns:a16="http://schemas.microsoft.com/office/drawing/2014/main" id="{59A06863-9394-4DBB-832E-D3A872095520}"/>
                  </a:ext>
                </a:extLst>
              </p:cNvPr>
              <p:cNvPicPr/>
              <p:nvPr/>
            </p:nvPicPr>
            <p:blipFill>
              <a:blip r:embed="rId19"/>
              <a:stretch>
                <a:fillRect/>
              </a:stretch>
            </p:blipFill>
            <p:spPr>
              <a:xfrm>
                <a:off x="2546824" y="3589568"/>
                <a:ext cx="194040" cy="522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5" name="Ink 24">
                <a:extLst>
                  <a:ext uri="{FF2B5EF4-FFF2-40B4-BE49-F238E27FC236}">
                    <a16:creationId xmlns:a16="http://schemas.microsoft.com/office/drawing/2014/main" id="{0C51C1C2-4BE6-4809-9E62-0B9CD0EB6827}"/>
                  </a:ext>
                </a:extLst>
              </p14:cNvPr>
              <p14:cNvContentPartPr/>
              <p14:nvPr/>
            </p14:nvContentPartPr>
            <p14:xfrm>
              <a:off x="2555824" y="3440528"/>
              <a:ext cx="334080" cy="963360"/>
            </p14:xfrm>
          </p:contentPart>
        </mc:Choice>
        <mc:Fallback xmlns="">
          <p:pic>
            <p:nvPicPr>
              <p:cNvPr id="25" name="Ink 24">
                <a:extLst>
                  <a:ext uri="{FF2B5EF4-FFF2-40B4-BE49-F238E27FC236}">
                    <a16:creationId xmlns:a16="http://schemas.microsoft.com/office/drawing/2014/main" id="{0C51C1C2-4BE6-4809-9E62-0B9CD0EB6827}"/>
                  </a:ext>
                </a:extLst>
              </p:cNvPr>
              <p:cNvPicPr/>
              <p:nvPr/>
            </p:nvPicPr>
            <p:blipFill>
              <a:blip r:embed="rId21"/>
              <a:stretch>
                <a:fillRect/>
              </a:stretch>
            </p:blipFill>
            <p:spPr>
              <a:xfrm>
                <a:off x="2546824" y="3431531"/>
                <a:ext cx="351720" cy="980993"/>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6" name="Ink 25">
                <a:extLst>
                  <a:ext uri="{FF2B5EF4-FFF2-40B4-BE49-F238E27FC236}">
                    <a16:creationId xmlns:a16="http://schemas.microsoft.com/office/drawing/2014/main" id="{64F7DA07-760B-473D-A8FE-2D92BAE652CC}"/>
                  </a:ext>
                </a:extLst>
              </p14:cNvPr>
              <p14:cNvContentPartPr/>
              <p14:nvPr/>
            </p14:nvContentPartPr>
            <p14:xfrm>
              <a:off x="2677144" y="3108608"/>
              <a:ext cx="549000" cy="1538640"/>
            </p14:xfrm>
          </p:contentPart>
        </mc:Choice>
        <mc:Fallback xmlns="">
          <p:pic>
            <p:nvPicPr>
              <p:cNvPr id="26" name="Ink 25">
                <a:extLst>
                  <a:ext uri="{FF2B5EF4-FFF2-40B4-BE49-F238E27FC236}">
                    <a16:creationId xmlns:a16="http://schemas.microsoft.com/office/drawing/2014/main" id="{64F7DA07-760B-473D-A8FE-2D92BAE652CC}"/>
                  </a:ext>
                </a:extLst>
              </p:cNvPr>
              <p:cNvPicPr/>
              <p:nvPr/>
            </p:nvPicPr>
            <p:blipFill>
              <a:blip r:embed="rId23"/>
              <a:stretch>
                <a:fillRect/>
              </a:stretch>
            </p:blipFill>
            <p:spPr>
              <a:xfrm>
                <a:off x="2668144" y="3099608"/>
                <a:ext cx="566640" cy="1556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7" name="Ink 26">
                <a:extLst>
                  <a:ext uri="{FF2B5EF4-FFF2-40B4-BE49-F238E27FC236}">
                    <a16:creationId xmlns:a16="http://schemas.microsoft.com/office/drawing/2014/main" id="{BC7F8053-1CB7-4063-B2AE-A359FBAF2EAB}"/>
                  </a:ext>
                </a:extLst>
              </p14:cNvPr>
              <p14:cNvContentPartPr/>
              <p14:nvPr/>
            </p14:nvContentPartPr>
            <p14:xfrm>
              <a:off x="2651944" y="2813408"/>
              <a:ext cx="1061280" cy="2424600"/>
            </p14:xfrm>
          </p:contentPart>
        </mc:Choice>
        <mc:Fallback xmlns="">
          <p:pic>
            <p:nvPicPr>
              <p:cNvPr id="27" name="Ink 26">
                <a:extLst>
                  <a:ext uri="{FF2B5EF4-FFF2-40B4-BE49-F238E27FC236}">
                    <a16:creationId xmlns:a16="http://schemas.microsoft.com/office/drawing/2014/main" id="{BC7F8053-1CB7-4063-B2AE-A359FBAF2EAB}"/>
                  </a:ext>
                </a:extLst>
              </p:cNvPr>
              <p:cNvPicPr/>
              <p:nvPr/>
            </p:nvPicPr>
            <p:blipFill>
              <a:blip r:embed="rId25"/>
              <a:stretch>
                <a:fillRect/>
              </a:stretch>
            </p:blipFill>
            <p:spPr>
              <a:xfrm>
                <a:off x="2642947" y="2804408"/>
                <a:ext cx="1078914" cy="2442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8" name="Ink 27">
                <a:extLst>
                  <a:ext uri="{FF2B5EF4-FFF2-40B4-BE49-F238E27FC236}">
                    <a16:creationId xmlns:a16="http://schemas.microsoft.com/office/drawing/2014/main" id="{9201A111-66DB-4222-BDC4-13E33ED885E9}"/>
                  </a:ext>
                </a:extLst>
              </p14:cNvPr>
              <p14:cNvContentPartPr/>
              <p14:nvPr/>
            </p14:nvContentPartPr>
            <p14:xfrm>
              <a:off x="2858224" y="2509208"/>
              <a:ext cx="1345680" cy="3143520"/>
            </p14:xfrm>
          </p:contentPart>
        </mc:Choice>
        <mc:Fallback xmlns="">
          <p:pic>
            <p:nvPicPr>
              <p:cNvPr id="28" name="Ink 27">
                <a:extLst>
                  <a:ext uri="{FF2B5EF4-FFF2-40B4-BE49-F238E27FC236}">
                    <a16:creationId xmlns:a16="http://schemas.microsoft.com/office/drawing/2014/main" id="{9201A111-66DB-4222-BDC4-13E33ED885E9}"/>
                  </a:ext>
                </a:extLst>
              </p:cNvPr>
              <p:cNvPicPr/>
              <p:nvPr/>
            </p:nvPicPr>
            <p:blipFill>
              <a:blip r:embed="rId27"/>
              <a:stretch>
                <a:fillRect/>
              </a:stretch>
            </p:blipFill>
            <p:spPr>
              <a:xfrm>
                <a:off x="2849226" y="2500209"/>
                <a:ext cx="1363315" cy="3161158"/>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1" name="Ink 50">
                <a:extLst>
                  <a:ext uri="{FF2B5EF4-FFF2-40B4-BE49-F238E27FC236}">
                    <a16:creationId xmlns:a16="http://schemas.microsoft.com/office/drawing/2014/main" id="{2968A038-5D5B-4189-B78E-D9AA77768AA4}"/>
                  </a:ext>
                </a:extLst>
              </p14:cNvPr>
              <p14:cNvContentPartPr/>
              <p14:nvPr/>
            </p14:nvContentPartPr>
            <p14:xfrm>
              <a:off x="3236584" y="2106008"/>
              <a:ext cx="1546200" cy="4020840"/>
            </p14:xfrm>
          </p:contentPart>
        </mc:Choice>
        <mc:Fallback xmlns="">
          <p:pic>
            <p:nvPicPr>
              <p:cNvPr id="51" name="Ink 50">
                <a:extLst>
                  <a:ext uri="{FF2B5EF4-FFF2-40B4-BE49-F238E27FC236}">
                    <a16:creationId xmlns:a16="http://schemas.microsoft.com/office/drawing/2014/main" id="{2968A038-5D5B-4189-B78E-D9AA77768AA4}"/>
                  </a:ext>
                </a:extLst>
              </p:cNvPr>
              <p:cNvPicPr/>
              <p:nvPr/>
            </p:nvPicPr>
            <p:blipFill>
              <a:blip r:embed="rId29"/>
              <a:stretch>
                <a:fillRect/>
              </a:stretch>
            </p:blipFill>
            <p:spPr>
              <a:xfrm>
                <a:off x="3227584" y="2097007"/>
                <a:ext cx="1563840" cy="4038482"/>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2" name="Ink 51">
                <a:extLst>
                  <a:ext uri="{FF2B5EF4-FFF2-40B4-BE49-F238E27FC236}">
                    <a16:creationId xmlns:a16="http://schemas.microsoft.com/office/drawing/2014/main" id="{95AAC422-DDD4-4C40-AFC8-EB3A3A02A186}"/>
                  </a:ext>
                </a:extLst>
              </p14:cNvPr>
              <p14:cNvContentPartPr/>
              <p14:nvPr/>
            </p14:nvContentPartPr>
            <p14:xfrm>
              <a:off x="3675424" y="2062808"/>
              <a:ext cx="1739880" cy="4540680"/>
            </p14:xfrm>
          </p:contentPart>
        </mc:Choice>
        <mc:Fallback xmlns="">
          <p:pic>
            <p:nvPicPr>
              <p:cNvPr id="52" name="Ink 51">
                <a:extLst>
                  <a:ext uri="{FF2B5EF4-FFF2-40B4-BE49-F238E27FC236}">
                    <a16:creationId xmlns:a16="http://schemas.microsoft.com/office/drawing/2014/main" id="{95AAC422-DDD4-4C40-AFC8-EB3A3A02A186}"/>
                  </a:ext>
                </a:extLst>
              </p:cNvPr>
              <p:cNvPicPr/>
              <p:nvPr/>
            </p:nvPicPr>
            <p:blipFill>
              <a:blip r:embed="rId31"/>
              <a:stretch>
                <a:fillRect/>
              </a:stretch>
            </p:blipFill>
            <p:spPr>
              <a:xfrm>
                <a:off x="3666424" y="2053808"/>
                <a:ext cx="1757520" cy="4558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4" name="Ink 53">
                <a:extLst>
                  <a:ext uri="{FF2B5EF4-FFF2-40B4-BE49-F238E27FC236}">
                    <a16:creationId xmlns:a16="http://schemas.microsoft.com/office/drawing/2014/main" id="{83CA0F1C-2AB2-4D83-8E7E-6E012B6894C4}"/>
                  </a:ext>
                </a:extLst>
              </p14:cNvPr>
              <p14:cNvContentPartPr/>
              <p14:nvPr/>
            </p14:nvContentPartPr>
            <p14:xfrm>
              <a:off x="2504344" y="4621688"/>
              <a:ext cx="178560" cy="485280"/>
            </p14:xfrm>
          </p:contentPart>
        </mc:Choice>
        <mc:Fallback xmlns="">
          <p:pic>
            <p:nvPicPr>
              <p:cNvPr id="54" name="Ink 53">
                <a:extLst>
                  <a:ext uri="{FF2B5EF4-FFF2-40B4-BE49-F238E27FC236}">
                    <a16:creationId xmlns:a16="http://schemas.microsoft.com/office/drawing/2014/main" id="{83CA0F1C-2AB2-4D83-8E7E-6E012B6894C4}"/>
                  </a:ext>
                </a:extLst>
              </p:cNvPr>
              <p:cNvPicPr/>
              <p:nvPr/>
            </p:nvPicPr>
            <p:blipFill>
              <a:blip r:embed="rId33"/>
              <a:stretch>
                <a:fillRect/>
              </a:stretch>
            </p:blipFill>
            <p:spPr>
              <a:xfrm>
                <a:off x="2495344" y="4612688"/>
                <a:ext cx="196200" cy="502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5" name="Ink 54">
                <a:extLst>
                  <a:ext uri="{FF2B5EF4-FFF2-40B4-BE49-F238E27FC236}">
                    <a16:creationId xmlns:a16="http://schemas.microsoft.com/office/drawing/2014/main" id="{BE869C5A-F06C-41C1-B5BD-98523D8713D0}"/>
                  </a:ext>
                </a:extLst>
              </p14:cNvPr>
              <p14:cNvContentPartPr/>
              <p14:nvPr/>
            </p14:nvContentPartPr>
            <p14:xfrm>
              <a:off x="2577064" y="4425128"/>
              <a:ext cx="353520" cy="934200"/>
            </p14:xfrm>
          </p:contentPart>
        </mc:Choice>
        <mc:Fallback xmlns="">
          <p:pic>
            <p:nvPicPr>
              <p:cNvPr id="55" name="Ink 54">
                <a:extLst>
                  <a:ext uri="{FF2B5EF4-FFF2-40B4-BE49-F238E27FC236}">
                    <a16:creationId xmlns:a16="http://schemas.microsoft.com/office/drawing/2014/main" id="{BE869C5A-F06C-41C1-B5BD-98523D8713D0}"/>
                  </a:ext>
                </a:extLst>
              </p:cNvPr>
              <p:cNvPicPr/>
              <p:nvPr/>
            </p:nvPicPr>
            <p:blipFill>
              <a:blip r:embed="rId35"/>
              <a:stretch>
                <a:fillRect/>
              </a:stretch>
            </p:blipFill>
            <p:spPr>
              <a:xfrm>
                <a:off x="2568064" y="4416125"/>
                <a:ext cx="371160" cy="951847"/>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6" name="Ink 55">
                <a:extLst>
                  <a:ext uri="{FF2B5EF4-FFF2-40B4-BE49-F238E27FC236}">
                    <a16:creationId xmlns:a16="http://schemas.microsoft.com/office/drawing/2014/main" id="{ACF76469-F0DB-4A5E-9E70-3048FCD65A5B}"/>
                  </a:ext>
                </a:extLst>
              </p14:cNvPr>
              <p14:cNvContentPartPr/>
              <p14:nvPr/>
            </p14:nvContentPartPr>
            <p14:xfrm>
              <a:off x="2683624" y="4223168"/>
              <a:ext cx="541080" cy="1515240"/>
            </p14:xfrm>
          </p:contentPart>
        </mc:Choice>
        <mc:Fallback xmlns="">
          <p:pic>
            <p:nvPicPr>
              <p:cNvPr id="56" name="Ink 55">
                <a:extLst>
                  <a:ext uri="{FF2B5EF4-FFF2-40B4-BE49-F238E27FC236}">
                    <a16:creationId xmlns:a16="http://schemas.microsoft.com/office/drawing/2014/main" id="{ACF76469-F0DB-4A5E-9E70-3048FCD65A5B}"/>
                  </a:ext>
                </a:extLst>
              </p:cNvPr>
              <p:cNvPicPr/>
              <p:nvPr/>
            </p:nvPicPr>
            <p:blipFill>
              <a:blip r:embed="rId37"/>
              <a:stretch>
                <a:fillRect/>
              </a:stretch>
            </p:blipFill>
            <p:spPr>
              <a:xfrm>
                <a:off x="2674624" y="4214168"/>
                <a:ext cx="558720" cy="1532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8" name="Ink 57">
                <a:extLst>
                  <a:ext uri="{FF2B5EF4-FFF2-40B4-BE49-F238E27FC236}">
                    <a16:creationId xmlns:a16="http://schemas.microsoft.com/office/drawing/2014/main" id="{C7F46954-6C60-4308-860D-4D282E82F80D}"/>
                  </a:ext>
                </a:extLst>
              </p14:cNvPr>
              <p14:cNvContentPartPr/>
              <p14:nvPr/>
            </p14:nvContentPartPr>
            <p14:xfrm>
              <a:off x="2725024" y="3836168"/>
              <a:ext cx="1014840" cy="2430720"/>
            </p14:xfrm>
          </p:contentPart>
        </mc:Choice>
        <mc:Fallback xmlns="">
          <p:pic>
            <p:nvPicPr>
              <p:cNvPr id="58" name="Ink 57">
                <a:extLst>
                  <a:ext uri="{FF2B5EF4-FFF2-40B4-BE49-F238E27FC236}">
                    <a16:creationId xmlns:a16="http://schemas.microsoft.com/office/drawing/2014/main" id="{C7F46954-6C60-4308-860D-4D282E82F80D}"/>
                  </a:ext>
                </a:extLst>
              </p:cNvPr>
              <p:cNvPicPr/>
              <p:nvPr/>
            </p:nvPicPr>
            <p:blipFill>
              <a:blip r:embed="rId39"/>
              <a:stretch>
                <a:fillRect/>
              </a:stretch>
            </p:blipFill>
            <p:spPr>
              <a:xfrm>
                <a:off x="2716024" y="3827168"/>
                <a:ext cx="1032480" cy="2448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9" name="Ink 58">
                <a:extLst>
                  <a:ext uri="{FF2B5EF4-FFF2-40B4-BE49-F238E27FC236}">
                    <a16:creationId xmlns:a16="http://schemas.microsoft.com/office/drawing/2014/main" id="{030950E7-2324-4052-A8CF-37E4E2BDA350}"/>
                  </a:ext>
                </a:extLst>
              </p14:cNvPr>
              <p14:cNvContentPartPr/>
              <p14:nvPr/>
            </p14:nvContentPartPr>
            <p14:xfrm>
              <a:off x="2698384" y="3572648"/>
              <a:ext cx="1722240" cy="2986920"/>
            </p14:xfrm>
          </p:contentPart>
        </mc:Choice>
        <mc:Fallback xmlns="">
          <p:pic>
            <p:nvPicPr>
              <p:cNvPr id="59" name="Ink 58">
                <a:extLst>
                  <a:ext uri="{FF2B5EF4-FFF2-40B4-BE49-F238E27FC236}">
                    <a16:creationId xmlns:a16="http://schemas.microsoft.com/office/drawing/2014/main" id="{030950E7-2324-4052-A8CF-37E4E2BDA350}"/>
                  </a:ext>
                </a:extLst>
              </p:cNvPr>
              <p:cNvPicPr/>
              <p:nvPr/>
            </p:nvPicPr>
            <p:blipFill>
              <a:blip r:embed="rId41"/>
              <a:stretch>
                <a:fillRect/>
              </a:stretch>
            </p:blipFill>
            <p:spPr>
              <a:xfrm>
                <a:off x="2689384" y="3563648"/>
                <a:ext cx="1739880" cy="3004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1" name="Ink 60">
                <a:extLst>
                  <a:ext uri="{FF2B5EF4-FFF2-40B4-BE49-F238E27FC236}">
                    <a16:creationId xmlns:a16="http://schemas.microsoft.com/office/drawing/2014/main" id="{B5168356-8E1E-4AE8-B056-B0FE814F9072}"/>
                  </a:ext>
                </a:extLst>
              </p14:cNvPr>
              <p14:cNvContentPartPr/>
              <p14:nvPr/>
            </p14:nvContentPartPr>
            <p14:xfrm>
              <a:off x="2725024" y="3139568"/>
              <a:ext cx="2506320" cy="3633840"/>
            </p14:xfrm>
          </p:contentPart>
        </mc:Choice>
        <mc:Fallback xmlns="">
          <p:pic>
            <p:nvPicPr>
              <p:cNvPr id="61" name="Ink 60">
                <a:extLst>
                  <a:ext uri="{FF2B5EF4-FFF2-40B4-BE49-F238E27FC236}">
                    <a16:creationId xmlns:a16="http://schemas.microsoft.com/office/drawing/2014/main" id="{B5168356-8E1E-4AE8-B056-B0FE814F9072}"/>
                  </a:ext>
                </a:extLst>
              </p:cNvPr>
              <p:cNvPicPr/>
              <p:nvPr/>
            </p:nvPicPr>
            <p:blipFill>
              <a:blip r:embed="rId43"/>
              <a:stretch>
                <a:fillRect/>
              </a:stretch>
            </p:blipFill>
            <p:spPr>
              <a:xfrm>
                <a:off x="2716024" y="3130568"/>
                <a:ext cx="2523960" cy="36514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64" name="Ink 63">
                <a:extLst>
                  <a:ext uri="{FF2B5EF4-FFF2-40B4-BE49-F238E27FC236}">
                    <a16:creationId xmlns:a16="http://schemas.microsoft.com/office/drawing/2014/main" id="{069C48F5-7FD1-4D92-B796-320F8154FABE}"/>
                  </a:ext>
                </a:extLst>
              </p14:cNvPr>
              <p14:cNvContentPartPr/>
              <p14:nvPr/>
            </p14:nvContentPartPr>
            <p14:xfrm>
              <a:off x="6029464" y="2188448"/>
              <a:ext cx="1557000" cy="4075920"/>
            </p14:xfrm>
          </p:contentPart>
        </mc:Choice>
        <mc:Fallback xmlns="">
          <p:pic>
            <p:nvPicPr>
              <p:cNvPr id="64" name="Ink 63">
                <a:extLst>
                  <a:ext uri="{FF2B5EF4-FFF2-40B4-BE49-F238E27FC236}">
                    <a16:creationId xmlns:a16="http://schemas.microsoft.com/office/drawing/2014/main" id="{069C48F5-7FD1-4D92-B796-320F8154FABE}"/>
                  </a:ext>
                </a:extLst>
              </p:cNvPr>
              <p:cNvPicPr/>
              <p:nvPr/>
            </p:nvPicPr>
            <p:blipFill>
              <a:blip r:embed="rId45"/>
              <a:stretch>
                <a:fillRect/>
              </a:stretch>
            </p:blipFill>
            <p:spPr>
              <a:xfrm>
                <a:off x="6020464" y="2179448"/>
                <a:ext cx="1574640" cy="4093560"/>
              </a:xfrm>
              <a:prstGeom prst="rect">
                <a:avLst/>
              </a:prstGeom>
            </p:spPr>
          </p:pic>
        </mc:Fallback>
      </mc:AlternateContent>
      <p:sp>
        <p:nvSpPr>
          <p:cNvPr id="66" name="Rectangle 65">
            <a:extLst>
              <a:ext uri="{FF2B5EF4-FFF2-40B4-BE49-F238E27FC236}">
                <a16:creationId xmlns:a16="http://schemas.microsoft.com/office/drawing/2014/main" id="{8B51D318-763B-4156-9636-065D4E4C3295}"/>
              </a:ext>
            </a:extLst>
          </p:cNvPr>
          <p:cNvSpPr/>
          <p:nvPr/>
        </p:nvSpPr>
        <p:spPr>
          <a:xfrm>
            <a:off x="2126512" y="2268650"/>
            <a:ext cx="297711" cy="1531088"/>
          </a:xfrm>
          <a:prstGeom prst="rect">
            <a:avLst/>
          </a:prstGeo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3B9CA21C-A5AE-4E21-8D26-6ED3E9A67371}"/>
              </a:ext>
            </a:extLst>
          </p:cNvPr>
          <p:cNvSpPr/>
          <p:nvPr/>
        </p:nvSpPr>
        <p:spPr>
          <a:xfrm>
            <a:off x="2126511" y="4972864"/>
            <a:ext cx="297711" cy="1531088"/>
          </a:xfrm>
          <a:prstGeom prst="rect">
            <a:avLst/>
          </a:prstGeo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33638FC7-0579-4266-AC62-555B04ED9297}"/>
              </a:ext>
            </a:extLst>
          </p:cNvPr>
          <p:cNvSpPr/>
          <p:nvPr/>
        </p:nvSpPr>
        <p:spPr>
          <a:xfrm>
            <a:off x="2126511" y="3953909"/>
            <a:ext cx="297711" cy="854149"/>
          </a:xfrm>
          <a:prstGeom prst="rect">
            <a:avLst/>
          </a:prstGeo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TextBox 68">
            <a:extLst>
              <a:ext uri="{FF2B5EF4-FFF2-40B4-BE49-F238E27FC236}">
                <a16:creationId xmlns:a16="http://schemas.microsoft.com/office/drawing/2014/main" id="{F70F2397-C455-45A6-832C-E178F3A33D24}"/>
              </a:ext>
            </a:extLst>
          </p:cNvPr>
          <p:cNvSpPr txBox="1"/>
          <p:nvPr/>
        </p:nvSpPr>
        <p:spPr>
          <a:xfrm>
            <a:off x="910933" y="2215487"/>
            <a:ext cx="1429167" cy="369332"/>
          </a:xfrm>
          <a:prstGeom prst="rect">
            <a:avLst/>
          </a:prstGeom>
          <a:noFill/>
        </p:spPr>
        <p:txBody>
          <a:bodyPr wrap="square" rtlCol="0">
            <a:spAutoFit/>
          </a:bodyPr>
          <a:lstStyle/>
          <a:p>
            <a:r>
              <a:rPr lang="en-GB" dirty="0">
                <a:solidFill>
                  <a:schemeClr val="bg1"/>
                </a:solidFill>
              </a:rPr>
              <a:t>Double slit</a:t>
            </a:r>
          </a:p>
        </p:txBody>
      </p:sp>
      <p:sp>
        <p:nvSpPr>
          <p:cNvPr id="70" name="TextBox 69">
            <a:extLst>
              <a:ext uri="{FF2B5EF4-FFF2-40B4-BE49-F238E27FC236}">
                <a16:creationId xmlns:a16="http://schemas.microsoft.com/office/drawing/2014/main" id="{017EBCF5-220D-481E-BF20-74D11BE1A0A8}"/>
              </a:ext>
            </a:extLst>
          </p:cNvPr>
          <p:cNvSpPr txBox="1"/>
          <p:nvPr/>
        </p:nvSpPr>
        <p:spPr>
          <a:xfrm>
            <a:off x="5854144" y="6374902"/>
            <a:ext cx="1429167" cy="369332"/>
          </a:xfrm>
          <a:prstGeom prst="rect">
            <a:avLst/>
          </a:prstGeom>
          <a:noFill/>
        </p:spPr>
        <p:txBody>
          <a:bodyPr wrap="square" rtlCol="0">
            <a:spAutoFit/>
          </a:bodyPr>
          <a:lstStyle/>
          <a:p>
            <a:r>
              <a:rPr lang="en-GB" dirty="0">
                <a:solidFill>
                  <a:schemeClr val="bg1"/>
                </a:solidFill>
              </a:rPr>
              <a:t>Screen</a:t>
            </a:r>
          </a:p>
        </p:txBody>
      </p:sp>
    </p:spTree>
    <p:extLst>
      <p:ext uri="{BB962C8B-B14F-4D97-AF65-F5344CB8AC3E}">
        <p14:creationId xmlns:p14="http://schemas.microsoft.com/office/powerpoint/2010/main" val="1265781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1" name="Ink 10">
                <a:extLst>
                  <a:ext uri="{FF2B5EF4-FFF2-40B4-BE49-F238E27FC236}">
                    <a16:creationId xmlns:a16="http://schemas.microsoft.com/office/drawing/2014/main" id="{0A1D5B43-6AAE-4C42-AFBB-55E837C8A4D2}"/>
                  </a:ext>
                </a:extLst>
              </p14:cNvPr>
              <p14:cNvContentPartPr/>
              <p14:nvPr/>
            </p14:nvContentPartPr>
            <p14:xfrm>
              <a:off x="-27176" y="-425771"/>
              <a:ext cx="360" cy="360"/>
            </p14:xfrm>
          </p:contentPart>
        </mc:Choice>
        <mc:Fallback xmlns="">
          <p:pic>
            <p:nvPicPr>
              <p:cNvPr id="11" name="Ink 10">
                <a:extLst>
                  <a:ext uri="{FF2B5EF4-FFF2-40B4-BE49-F238E27FC236}">
                    <a16:creationId xmlns:a16="http://schemas.microsoft.com/office/drawing/2014/main" id="{0A1D5B43-6AAE-4C42-AFBB-55E837C8A4D2}"/>
                  </a:ext>
                </a:extLst>
              </p:cNvPr>
              <p:cNvPicPr/>
              <p:nvPr/>
            </p:nvPicPr>
            <p:blipFill>
              <a:blip r:embed="rId3"/>
              <a:stretch>
                <a:fillRect/>
              </a:stretch>
            </p:blipFill>
            <p:spPr>
              <a:xfrm>
                <a:off x="-36176" y="-43477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03E818CF-6C8E-4610-8CC9-49A9BD1672A8}"/>
                  </a:ext>
                </a:extLst>
              </p14:cNvPr>
              <p14:cNvContentPartPr/>
              <p14:nvPr/>
            </p14:nvContentPartPr>
            <p14:xfrm>
              <a:off x="340024" y="4160888"/>
              <a:ext cx="117360" cy="275400"/>
            </p14:xfrm>
          </p:contentPart>
        </mc:Choice>
        <mc:Fallback xmlns="">
          <p:pic>
            <p:nvPicPr>
              <p:cNvPr id="12" name="Ink 11">
                <a:extLst>
                  <a:ext uri="{FF2B5EF4-FFF2-40B4-BE49-F238E27FC236}">
                    <a16:creationId xmlns:a16="http://schemas.microsoft.com/office/drawing/2014/main" id="{03E818CF-6C8E-4610-8CC9-49A9BD1672A8}"/>
                  </a:ext>
                </a:extLst>
              </p:cNvPr>
              <p:cNvPicPr/>
              <p:nvPr/>
            </p:nvPicPr>
            <p:blipFill>
              <a:blip r:embed="rId5"/>
              <a:stretch>
                <a:fillRect/>
              </a:stretch>
            </p:blipFill>
            <p:spPr>
              <a:xfrm>
                <a:off x="331024" y="4151888"/>
                <a:ext cx="13500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2B521A44-7A8D-4C6F-8172-4F8F1B0A1953}"/>
                  </a:ext>
                </a:extLst>
              </p14:cNvPr>
              <p14:cNvContentPartPr/>
              <p14:nvPr/>
            </p14:nvContentPartPr>
            <p14:xfrm>
              <a:off x="403024" y="4054688"/>
              <a:ext cx="167400" cy="604800"/>
            </p14:xfrm>
          </p:contentPart>
        </mc:Choice>
        <mc:Fallback xmlns="">
          <p:pic>
            <p:nvPicPr>
              <p:cNvPr id="13" name="Ink 12">
                <a:extLst>
                  <a:ext uri="{FF2B5EF4-FFF2-40B4-BE49-F238E27FC236}">
                    <a16:creationId xmlns:a16="http://schemas.microsoft.com/office/drawing/2014/main" id="{2B521A44-7A8D-4C6F-8172-4F8F1B0A1953}"/>
                  </a:ext>
                </a:extLst>
              </p:cNvPr>
              <p:cNvPicPr/>
              <p:nvPr/>
            </p:nvPicPr>
            <p:blipFill>
              <a:blip r:embed="rId7"/>
              <a:stretch>
                <a:fillRect/>
              </a:stretch>
            </p:blipFill>
            <p:spPr>
              <a:xfrm>
                <a:off x="394024" y="4045683"/>
                <a:ext cx="185040" cy="62245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12F4C904-B577-4005-B252-E204EA2E886D}"/>
                  </a:ext>
                </a:extLst>
              </p14:cNvPr>
              <p14:cNvContentPartPr/>
              <p14:nvPr/>
            </p14:nvContentPartPr>
            <p14:xfrm>
              <a:off x="517504" y="3828968"/>
              <a:ext cx="255960" cy="1001520"/>
            </p14:xfrm>
          </p:contentPart>
        </mc:Choice>
        <mc:Fallback xmlns="">
          <p:pic>
            <p:nvPicPr>
              <p:cNvPr id="14" name="Ink 13">
                <a:extLst>
                  <a:ext uri="{FF2B5EF4-FFF2-40B4-BE49-F238E27FC236}">
                    <a16:creationId xmlns:a16="http://schemas.microsoft.com/office/drawing/2014/main" id="{12F4C904-B577-4005-B252-E204EA2E886D}"/>
                  </a:ext>
                </a:extLst>
              </p:cNvPr>
              <p:cNvPicPr/>
              <p:nvPr/>
            </p:nvPicPr>
            <p:blipFill>
              <a:blip r:embed="rId9"/>
              <a:stretch>
                <a:fillRect/>
              </a:stretch>
            </p:blipFill>
            <p:spPr>
              <a:xfrm>
                <a:off x="508504" y="3819968"/>
                <a:ext cx="273600" cy="1019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3F3A6FD7-BA67-48B3-AED5-7BB957B18F86}"/>
                  </a:ext>
                </a:extLst>
              </p14:cNvPr>
              <p14:cNvContentPartPr/>
              <p14:nvPr/>
            </p14:nvContentPartPr>
            <p14:xfrm>
              <a:off x="588784" y="3591368"/>
              <a:ext cx="444240" cy="1554840"/>
            </p14:xfrm>
          </p:contentPart>
        </mc:Choice>
        <mc:Fallback xmlns="">
          <p:pic>
            <p:nvPicPr>
              <p:cNvPr id="15" name="Ink 14">
                <a:extLst>
                  <a:ext uri="{FF2B5EF4-FFF2-40B4-BE49-F238E27FC236}">
                    <a16:creationId xmlns:a16="http://schemas.microsoft.com/office/drawing/2014/main" id="{3F3A6FD7-BA67-48B3-AED5-7BB957B18F86}"/>
                  </a:ext>
                </a:extLst>
              </p:cNvPr>
              <p:cNvPicPr/>
              <p:nvPr/>
            </p:nvPicPr>
            <p:blipFill>
              <a:blip r:embed="rId11"/>
              <a:stretch>
                <a:fillRect/>
              </a:stretch>
            </p:blipFill>
            <p:spPr>
              <a:xfrm>
                <a:off x="579784" y="3582368"/>
                <a:ext cx="461880" cy="1572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2025DD4F-1890-4057-B0DD-D56885FCC853}"/>
                  </a:ext>
                </a:extLst>
              </p14:cNvPr>
              <p14:cNvContentPartPr/>
              <p14:nvPr/>
            </p14:nvContentPartPr>
            <p14:xfrm>
              <a:off x="876064" y="3363848"/>
              <a:ext cx="533160" cy="1964160"/>
            </p14:xfrm>
          </p:contentPart>
        </mc:Choice>
        <mc:Fallback xmlns="">
          <p:pic>
            <p:nvPicPr>
              <p:cNvPr id="16" name="Ink 15">
                <a:extLst>
                  <a:ext uri="{FF2B5EF4-FFF2-40B4-BE49-F238E27FC236}">
                    <a16:creationId xmlns:a16="http://schemas.microsoft.com/office/drawing/2014/main" id="{2025DD4F-1890-4057-B0DD-D56885FCC853}"/>
                  </a:ext>
                </a:extLst>
              </p:cNvPr>
              <p:cNvPicPr/>
              <p:nvPr/>
            </p:nvPicPr>
            <p:blipFill>
              <a:blip r:embed="rId13"/>
              <a:stretch>
                <a:fillRect/>
              </a:stretch>
            </p:blipFill>
            <p:spPr>
              <a:xfrm>
                <a:off x="867064" y="3354846"/>
                <a:ext cx="550800" cy="198180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5EC36EA3-1ECB-46B8-BEC2-308A3559A2DE}"/>
                  </a:ext>
                </a:extLst>
              </p14:cNvPr>
              <p14:cNvContentPartPr/>
              <p14:nvPr/>
            </p14:nvContentPartPr>
            <p14:xfrm>
              <a:off x="1116904" y="3313448"/>
              <a:ext cx="614880" cy="2239200"/>
            </p14:xfrm>
          </p:contentPart>
        </mc:Choice>
        <mc:Fallback xmlns="">
          <p:pic>
            <p:nvPicPr>
              <p:cNvPr id="17" name="Ink 16">
                <a:extLst>
                  <a:ext uri="{FF2B5EF4-FFF2-40B4-BE49-F238E27FC236}">
                    <a16:creationId xmlns:a16="http://schemas.microsoft.com/office/drawing/2014/main" id="{5EC36EA3-1ECB-46B8-BEC2-308A3559A2DE}"/>
                  </a:ext>
                </a:extLst>
              </p:cNvPr>
              <p:cNvPicPr/>
              <p:nvPr/>
            </p:nvPicPr>
            <p:blipFill>
              <a:blip r:embed="rId15"/>
              <a:stretch>
                <a:fillRect/>
              </a:stretch>
            </p:blipFill>
            <p:spPr>
              <a:xfrm>
                <a:off x="1107909" y="3304448"/>
                <a:ext cx="632510" cy="2256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888DE086-4824-49B0-9C8E-AFFDFC09AE96}"/>
                  </a:ext>
                </a:extLst>
              </p14:cNvPr>
              <p14:cNvContentPartPr/>
              <p14:nvPr/>
            </p14:nvContentPartPr>
            <p14:xfrm>
              <a:off x="1229944" y="3147128"/>
              <a:ext cx="774720" cy="2674080"/>
            </p14:xfrm>
          </p:contentPart>
        </mc:Choice>
        <mc:Fallback xmlns="">
          <p:pic>
            <p:nvPicPr>
              <p:cNvPr id="18" name="Ink 17">
                <a:extLst>
                  <a:ext uri="{FF2B5EF4-FFF2-40B4-BE49-F238E27FC236}">
                    <a16:creationId xmlns:a16="http://schemas.microsoft.com/office/drawing/2014/main" id="{888DE086-4824-49B0-9C8E-AFFDFC09AE96}"/>
                  </a:ext>
                </a:extLst>
              </p:cNvPr>
              <p:cNvPicPr/>
              <p:nvPr/>
            </p:nvPicPr>
            <p:blipFill>
              <a:blip r:embed="rId17"/>
              <a:stretch>
                <a:fillRect/>
              </a:stretch>
            </p:blipFill>
            <p:spPr>
              <a:xfrm>
                <a:off x="1220944" y="3138128"/>
                <a:ext cx="792360" cy="2691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1" name="Ink 30">
                <a:extLst>
                  <a:ext uri="{FF2B5EF4-FFF2-40B4-BE49-F238E27FC236}">
                    <a16:creationId xmlns:a16="http://schemas.microsoft.com/office/drawing/2014/main" id="{CBBE4FDE-BCE9-49E6-80A8-BC1D877C8E20}"/>
                  </a:ext>
                </a:extLst>
              </p14:cNvPr>
              <p14:cNvContentPartPr/>
              <p14:nvPr/>
            </p14:nvContentPartPr>
            <p14:xfrm>
              <a:off x="5992024" y="2150288"/>
              <a:ext cx="1389960" cy="4264200"/>
            </p14:xfrm>
          </p:contentPart>
        </mc:Choice>
        <mc:Fallback xmlns="">
          <p:pic>
            <p:nvPicPr>
              <p:cNvPr id="31" name="Ink 30">
                <a:extLst>
                  <a:ext uri="{FF2B5EF4-FFF2-40B4-BE49-F238E27FC236}">
                    <a16:creationId xmlns:a16="http://schemas.microsoft.com/office/drawing/2014/main" id="{CBBE4FDE-BCE9-49E6-80A8-BC1D877C8E20}"/>
                  </a:ext>
                </a:extLst>
              </p:cNvPr>
              <p:cNvPicPr/>
              <p:nvPr/>
            </p:nvPicPr>
            <p:blipFill>
              <a:blip r:embed="rId19"/>
              <a:stretch>
                <a:fillRect/>
              </a:stretch>
            </p:blipFill>
            <p:spPr>
              <a:xfrm>
                <a:off x="5983384" y="2141648"/>
                <a:ext cx="1407600" cy="4281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0" name="Ink 49">
                <a:extLst>
                  <a:ext uri="{FF2B5EF4-FFF2-40B4-BE49-F238E27FC236}">
                    <a16:creationId xmlns:a16="http://schemas.microsoft.com/office/drawing/2014/main" id="{50DC65CF-0B1E-4938-9A42-42D8E7C3FA84}"/>
                  </a:ext>
                </a:extLst>
              </p14:cNvPr>
              <p14:cNvContentPartPr/>
              <p14:nvPr/>
            </p14:nvContentPartPr>
            <p14:xfrm>
              <a:off x="2555824" y="3598568"/>
              <a:ext cx="176400" cy="505080"/>
            </p14:xfrm>
          </p:contentPart>
        </mc:Choice>
        <mc:Fallback xmlns="">
          <p:pic>
            <p:nvPicPr>
              <p:cNvPr id="50" name="Ink 49">
                <a:extLst>
                  <a:ext uri="{FF2B5EF4-FFF2-40B4-BE49-F238E27FC236}">
                    <a16:creationId xmlns:a16="http://schemas.microsoft.com/office/drawing/2014/main" id="{50DC65CF-0B1E-4938-9A42-42D8E7C3FA84}"/>
                  </a:ext>
                </a:extLst>
              </p:cNvPr>
              <p:cNvPicPr/>
              <p:nvPr/>
            </p:nvPicPr>
            <p:blipFill>
              <a:blip r:embed="rId21"/>
              <a:stretch>
                <a:fillRect/>
              </a:stretch>
            </p:blipFill>
            <p:spPr>
              <a:xfrm>
                <a:off x="2546824" y="3589928"/>
                <a:ext cx="194040" cy="522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3" name="Ink 52">
                <a:extLst>
                  <a:ext uri="{FF2B5EF4-FFF2-40B4-BE49-F238E27FC236}">
                    <a16:creationId xmlns:a16="http://schemas.microsoft.com/office/drawing/2014/main" id="{99F4408F-DF61-4A44-94A0-592C4C702E6C}"/>
                  </a:ext>
                </a:extLst>
              </p14:cNvPr>
              <p14:cNvContentPartPr/>
              <p14:nvPr/>
            </p14:nvContentPartPr>
            <p14:xfrm>
              <a:off x="2555824" y="3440528"/>
              <a:ext cx="334080" cy="963360"/>
            </p14:xfrm>
          </p:contentPart>
        </mc:Choice>
        <mc:Fallback xmlns="">
          <p:pic>
            <p:nvPicPr>
              <p:cNvPr id="53" name="Ink 52">
                <a:extLst>
                  <a:ext uri="{FF2B5EF4-FFF2-40B4-BE49-F238E27FC236}">
                    <a16:creationId xmlns:a16="http://schemas.microsoft.com/office/drawing/2014/main" id="{99F4408F-DF61-4A44-94A0-592C4C702E6C}"/>
                  </a:ext>
                </a:extLst>
              </p:cNvPr>
              <p:cNvPicPr/>
              <p:nvPr/>
            </p:nvPicPr>
            <p:blipFill>
              <a:blip r:embed="rId23"/>
              <a:stretch>
                <a:fillRect/>
              </a:stretch>
            </p:blipFill>
            <p:spPr>
              <a:xfrm>
                <a:off x="2546824" y="3431528"/>
                <a:ext cx="351720" cy="981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7" name="Ink 56">
                <a:extLst>
                  <a:ext uri="{FF2B5EF4-FFF2-40B4-BE49-F238E27FC236}">
                    <a16:creationId xmlns:a16="http://schemas.microsoft.com/office/drawing/2014/main" id="{4FE636B9-8415-432B-A426-C5FE371A3FCD}"/>
                  </a:ext>
                </a:extLst>
              </p14:cNvPr>
              <p14:cNvContentPartPr/>
              <p14:nvPr/>
            </p14:nvContentPartPr>
            <p14:xfrm>
              <a:off x="2677144" y="3108608"/>
              <a:ext cx="549000" cy="1538640"/>
            </p14:xfrm>
          </p:contentPart>
        </mc:Choice>
        <mc:Fallback xmlns="">
          <p:pic>
            <p:nvPicPr>
              <p:cNvPr id="57" name="Ink 56">
                <a:extLst>
                  <a:ext uri="{FF2B5EF4-FFF2-40B4-BE49-F238E27FC236}">
                    <a16:creationId xmlns:a16="http://schemas.microsoft.com/office/drawing/2014/main" id="{4FE636B9-8415-432B-A426-C5FE371A3FCD}"/>
                  </a:ext>
                </a:extLst>
              </p:cNvPr>
              <p:cNvPicPr/>
              <p:nvPr/>
            </p:nvPicPr>
            <p:blipFill>
              <a:blip r:embed="rId25"/>
              <a:stretch>
                <a:fillRect/>
              </a:stretch>
            </p:blipFill>
            <p:spPr>
              <a:xfrm>
                <a:off x="2668144" y="3099608"/>
                <a:ext cx="566640" cy="15562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0" name="Ink 59">
                <a:extLst>
                  <a:ext uri="{FF2B5EF4-FFF2-40B4-BE49-F238E27FC236}">
                    <a16:creationId xmlns:a16="http://schemas.microsoft.com/office/drawing/2014/main" id="{DAD64F1F-878A-4E95-8FCB-27CB0AC17234}"/>
                  </a:ext>
                </a:extLst>
              </p14:cNvPr>
              <p14:cNvContentPartPr/>
              <p14:nvPr/>
            </p14:nvContentPartPr>
            <p14:xfrm>
              <a:off x="2651944" y="2813408"/>
              <a:ext cx="1061280" cy="2424600"/>
            </p14:xfrm>
          </p:contentPart>
        </mc:Choice>
        <mc:Fallback xmlns="">
          <p:pic>
            <p:nvPicPr>
              <p:cNvPr id="60" name="Ink 59">
                <a:extLst>
                  <a:ext uri="{FF2B5EF4-FFF2-40B4-BE49-F238E27FC236}">
                    <a16:creationId xmlns:a16="http://schemas.microsoft.com/office/drawing/2014/main" id="{DAD64F1F-878A-4E95-8FCB-27CB0AC17234}"/>
                  </a:ext>
                </a:extLst>
              </p:cNvPr>
              <p:cNvPicPr/>
              <p:nvPr/>
            </p:nvPicPr>
            <p:blipFill>
              <a:blip r:embed="rId27"/>
              <a:stretch>
                <a:fillRect/>
              </a:stretch>
            </p:blipFill>
            <p:spPr>
              <a:xfrm>
                <a:off x="2642944" y="2804408"/>
                <a:ext cx="1078920" cy="2442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62" name="Ink 61">
                <a:extLst>
                  <a:ext uri="{FF2B5EF4-FFF2-40B4-BE49-F238E27FC236}">
                    <a16:creationId xmlns:a16="http://schemas.microsoft.com/office/drawing/2014/main" id="{C72B074C-7179-4C9F-84A2-A73A01D819E2}"/>
                  </a:ext>
                </a:extLst>
              </p14:cNvPr>
              <p14:cNvContentPartPr/>
              <p14:nvPr/>
            </p14:nvContentPartPr>
            <p14:xfrm>
              <a:off x="2858224" y="2509208"/>
              <a:ext cx="1345680" cy="3143520"/>
            </p14:xfrm>
          </p:contentPart>
        </mc:Choice>
        <mc:Fallback xmlns="">
          <p:pic>
            <p:nvPicPr>
              <p:cNvPr id="62" name="Ink 61">
                <a:extLst>
                  <a:ext uri="{FF2B5EF4-FFF2-40B4-BE49-F238E27FC236}">
                    <a16:creationId xmlns:a16="http://schemas.microsoft.com/office/drawing/2014/main" id="{C72B074C-7179-4C9F-84A2-A73A01D819E2}"/>
                  </a:ext>
                </a:extLst>
              </p:cNvPr>
              <p:cNvPicPr/>
              <p:nvPr/>
            </p:nvPicPr>
            <p:blipFill>
              <a:blip r:embed="rId29"/>
              <a:stretch>
                <a:fillRect/>
              </a:stretch>
            </p:blipFill>
            <p:spPr>
              <a:xfrm>
                <a:off x="2849224" y="2500208"/>
                <a:ext cx="1363320" cy="3161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66" name="Ink 65">
                <a:extLst>
                  <a:ext uri="{FF2B5EF4-FFF2-40B4-BE49-F238E27FC236}">
                    <a16:creationId xmlns:a16="http://schemas.microsoft.com/office/drawing/2014/main" id="{DCE9F8E1-6F3C-419E-B97B-ECCF9EB938B5}"/>
                  </a:ext>
                </a:extLst>
              </p14:cNvPr>
              <p14:cNvContentPartPr/>
              <p14:nvPr/>
            </p14:nvContentPartPr>
            <p14:xfrm>
              <a:off x="3236584" y="2106008"/>
              <a:ext cx="1546200" cy="4020840"/>
            </p14:xfrm>
          </p:contentPart>
        </mc:Choice>
        <mc:Fallback xmlns="">
          <p:pic>
            <p:nvPicPr>
              <p:cNvPr id="66" name="Ink 65">
                <a:extLst>
                  <a:ext uri="{FF2B5EF4-FFF2-40B4-BE49-F238E27FC236}">
                    <a16:creationId xmlns:a16="http://schemas.microsoft.com/office/drawing/2014/main" id="{DCE9F8E1-6F3C-419E-B97B-ECCF9EB938B5}"/>
                  </a:ext>
                </a:extLst>
              </p:cNvPr>
              <p:cNvPicPr/>
              <p:nvPr/>
            </p:nvPicPr>
            <p:blipFill>
              <a:blip r:embed="rId31"/>
              <a:stretch>
                <a:fillRect/>
              </a:stretch>
            </p:blipFill>
            <p:spPr>
              <a:xfrm>
                <a:off x="3227944" y="2097368"/>
                <a:ext cx="1563840" cy="4038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67" name="Ink 66">
                <a:extLst>
                  <a:ext uri="{FF2B5EF4-FFF2-40B4-BE49-F238E27FC236}">
                    <a16:creationId xmlns:a16="http://schemas.microsoft.com/office/drawing/2014/main" id="{B9B7E59A-8799-4573-A6F4-A07C69BA8CA9}"/>
                  </a:ext>
                </a:extLst>
              </p14:cNvPr>
              <p14:cNvContentPartPr/>
              <p14:nvPr/>
            </p14:nvContentPartPr>
            <p14:xfrm>
              <a:off x="3675424" y="2062808"/>
              <a:ext cx="1739880" cy="4540680"/>
            </p14:xfrm>
          </p:contentPart>
        </mc:Choice>
        <mc:Fallback xmlns="">
          <p:pic>
            <p:nvPicPr>
              <p:cNvPr id="67" name="Ink 66">
                <a:extLst>
                  <a:ext uri="{FF2B5EF4-FFF2-40B4-BE49-F238E27FC236}">
                    <a16:creationId xmlns:a16="http://schemas.microsoft.com/office/drawing/2014/main" id="{B9B7E59A-8799-4573-A6F4-A07C69BA8CA9}"/>
                  </a:ext>
                </a:extLst>
              </p:cNvPr>
              <p:cNvPicPr/>
              <p:nvPr/>
            </p:nvPicPr>
            <p:blipFill>
              <a:blip r:embed="rId33"/>
              <a:stretch>
                <a:fillRect/>
              </a:stretch>
            </p:blipFill>
            <p:spPr>
              <a:xfrm>
                <a:off x="3666784" y="2054168"/>
                <a:ext cx="1757520" cy="45583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8" name="Ink 67">
                <a:extLst>
                  <a:ext uri="{FF2B5EF4-FFF2-40B4-BE49-F238E27FC236}">
                    <a16:creationId xmlns:a16="http://schemas.microsoft.com/office/drawing/2014/main" id="{1C464E3B-07D2-4D5E-A7B3-FEA851E718A4}"/>
                  </a:ext>
                </a:extLst>
              </p14:cNvPr>
              <p14:cNvContentPartPr/>
              <p14:nvPr/>
            </p14:nvContentPartPr>
            <p14:xfrm>
              <a:off x="2504344" y="4621688"/>
              <a:ext cx="178560" cy="485280"/>
            </p14:xfrm>
          </p:contentPart>
        </mc:Choice>
        <mc:Fallback xmlns="">
          <p:pic>
            <p:nvPicPr>
              <p:cNvPr id="68" name="Ink 67">
                <a:extLst>
                  <a:ext uri="{FF2B5EF4-FFF2-40B4-BE49-F238E27FC236}">
                    <a16:creationId xmlns:a16="http://schemas.microsoft.com/office/drawing/2014/main" id="{1C464E3B-07D2-4D5E-A7B3-FEA851E718A4}"/>
                  </a:ext>
                </a:extLst>
              </p:cNvPr>
              <p:cNvPicPr/>
              <p:nvPr/>
            </p:nvPicPr>
            <p:blipFill>
              <a:blip r:embed="rId35"/>
              <a:stretch>
                <a:fillRect/>
              </a:stretch>
            </p:blipFill>
            <p:spPr>
              <a:xfrm>
                <a:off x="2495344" y="4613048"/>
                <a:ext cx="196200" cy="502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9" name="Ink 68">
                <a:extLst>
                  <a:ext uri="{FF2B5EF4-FFF2-40B4-BE49-F238E27FC236}">
                    <a16:creationId xmlns:a16="http://schemas.microsoft.com/office/drawing/2014/main" id="{8C20DDD5-ACB9-4B0A-9888-C06A855C6BBD}"/>
                  </a:ext>
                </a:extLst>
              </p14:cNvPr>
              <p14:cNvContentPartPr/>
              <p14:nvPr/>
            </p14:nvContentPartPr>
            <p14:xfrm>
              <a:off x="2577064" y="4425128"/>
              <a:ext cx="353520" cy="934200"/>
            </p14:xfrm>
          </p:contentPart>
        </mc:Choice>
        <mc:Fallback xmlns="">
          <p:pic>
            <p:nvPicPr>
              <p:cNvPr id="69" name="Ink 68">
                <a:extLst>
                  <a:ext uri="{FF2B5EF4-FFF2-40B4-BE49-F238E27FC236}">
                    <a16:creationId xmlns:a16="http://schemas.microsoft.com/office/drawing/2014/main" id="{8C20DDD5-ACB9-4B0A-9888-C06A855C6BBD}"/>
                  </a:ext>
                </a:extLst>
              </p:cNvPr>
              <p:cNvPicPr/>
              <p:nvPr/>
            </p:nvPicPr>
            <p:blipFill>
              <a:blip r:embed="rId37"/>
              <a:stretch>
                <a:fillRect/>
              </a:stretch>
            </p:blipFill>
            <p:spPr>
              <a:xfrm>
                <a:off x="2568064" y="4416488"/>
                <a:ext cx="371160" cy="951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0" name="Ink 69">
                <a:extLst>
                  <a:ext uri="{FF2B5EF4-FFF2-40B4-BE49-F238E27FC236}">
                    <a16:creationId xmlns:a16="http://schemas.microsoft.com/office/drawing/2014/main" id="{9691E2D6-B720-41B2-A2A4-56AA2E6DBEF7}"/>
                  </a:ext>
                </a:extLst>
              </p14:cNvPr>
              <p14:cNvContentPartPr/>
              <p14:nvPr/>
            </p14:nvContentPartPr>
            <p14:xfrm>
              <a:off x="2683624" y="4223168"/>
              <a:ext cx="541080" cy="1515240"/>
            </p14:xfrm>
          </p:contentPart>
        </mc:Choice>
        <mc:Fallback xmlns="">
          <p:pic>
            <p:nvPicPr>
              <p:cNvPr id="70" name="Ink 69">
                <a:extLst>
                  <a:ext uri="{FF2B5EF4-FFF2-40B4-BE49-F238E27FC236}">
                    <a16:creationId xmlns:a16="http://schemas.microsoft.com/office/drawing/2014/main" id="{9691E2D6-B720-41B2-A2A4-56AA2E6DBEF7}"/>
                  </a:ext>
                </a:extLst>
              </p:cNvPr>
              <p:cNvPicPr/>
              <p:nvPr/>
            </p:nvPicPr>
            <p:blipFill>
              <a:blip r:embed="rId39"/>
              <a:stretch>
                <a:fillRect/>
              </a:stretch>
            </p:blipFill>
            <p:spPr>
              <a:xfrm>
                <a:off x="2674984" y="4214168"/>
                <a:ext cx="558720" cy="1532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1" name="Ink 70">
                <a:extLst>
                  <a:ext uri="{FF2B5EF4-FFF2-40B4-BE49-F238E27FC236}">
                    <a16:creationId xmlns:a16="http://schemas.microsoft.com/office/drawing/2014/main" id="{DB900C74-51A5-413A-9206-16BCF575F4D4}"/>
                  </a:ext>
                </a:extLst>
              </p14:cNvPr>
              <p14:cNvContentPartPr/>
              <p14:nvPr/>
            </p14:nvContentPartPr>
            <p14:xfrm>
              <a:off x="2725024" y="3836168"/>
              <a:ext cx="1014840" cy="2430720"/>
            </p14:xfrm>
          </p:contentPart>
        </mc:Choice>
        <mc:Fallback xmlns="">
          <p:pic>
            <p:nvPicPr>
              <p:cNvPr id="71" name="Ink 70">
                <a:extLst>
                  <a:ext uri="{FF2B5EF4-FFF2-40B4-BE49-F238E27FC236}">
                    <a16:creationId xmlns:a16="http://schemas.microsoft.com/office/drawing/2014/main" id="{DB900C74-51A5-413A-9206-16BCF575F4D4}"/>
                  </a:ext>
                </a:extLst>
              </p:cNvPr>
              <p:cNvPicPr/>
              <p:nvPr/>
            </p:nvPicPr>
            <p:blipFill>
              <a:blip r:embed="rId41"/>
              <a:stretch>
                <a:fillRect/>
              </a:stretch>
            </p:blipFill>
            <p:spPr>
              <a:xfrm>
                <a:off x="2716384" y="3827528"/>
                <a:ext cx="1032480" cy="2448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2" name="Ink 71">
                <a:extLst>
                  <a:ext uri="{FF2B5EF4-FFF2-40B4-BE49-F238E27FC236}">
                    <a16:creationId xmlns:a16="http://schemas.microsoft.com/office/drawing/2014/main" id="{07AD7AFC-4DF3-4573-988E-5D32DB79B56D}"/>
                  </a:ext>
                </a:extLst>
              </p14:cNvPr>
              <p14:cNvContentPartPr/>
              <p14:nvPr/>
            </p14:nvContentPartPr>
            <p14:xfrm>
              <a:off x="2698384" y="3572648"/>
              <a:ext cx="1722240" cy="2986920"/>
            </p14:xfrm>
          </p:contentPart>
        </mc:Choice>
        <mc:Fallback xmlns="">
          <p:pic>
            <p:nvPicPr>
              <p:cNvPr id="72" name="Ink 71">
                <a:extLst>
                  <a:ext uri="{FF2B5EF4-FFF2-40B4-BE49-F238E27FC236}">
                    <a16:creationId xmlns:a16="http://schemas.microsoft.com/office/drawing/2014/main" id="{07AD7AFC-4DF3-4573-988E-5D32DB79B56D}"/>
                  </a:ext>
                </a:extLst>
              </p:cNvPr>
              <p:cNvPicPr/>
              <p:nvPr/>
            </p:nvPicPr>
            <p:blipFill>
              <a:blip r:embed="rId43"/>
              <a:stretch>
                <a:fillRect/>
              </a:stretch>
            </p:blipFill>
            <p:spPr>
              <a:xfrm>
                <a:off x="2689384" y="3563648"/>
                <a:ext cx="1739880" cy="30045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73" name="Ink 72">
                <a:extLst>
                  <a:ext uri="{FF2B5EF4-FFF2-40B4-BE49-F238E27FC236}">
                    <a16:creationId xmlns:a16="http://schemas.microsoft.com/office/drawing/2014/main" id="{6DA61566-9233-4054-AA44-267709E98D53}"/>
                  </a:ext>
                </a:extLst>
              </p14:cNvPr>
              <p14:cNvContentPartPr/>
              <p14:nvPr/>
            </p14:nvContentPartPr>
            <p14:xfrm>
              <a:off x="2725024" y="3139568"/>
              <a:ext cx="2506320" cy="3633840"/>
            </p14:xfrm>
          </p:contentPart>
        </mc:Choice>
        <mc:Fallback xmlns="">
          <p:pic>
            <p:nvPicPr>
              <p:cNvPr id="73" name="Ink 72">
                <a:extLst>
                  <a:ext uri="{FF2B5EF4-FFF2-40B4-BE49-F238E27FC236}">
                    <a16:creationId xmlns:a16="http://schemas.microsoft.com/office/drawing/2014/main" id="{6DA61566-9233-4054-AA44-267709E98D53}"/>
                  </a:ext>
                </a:extLst>
              </p:cNvPr>
              <p:cNvPicPr/>
              <p:nvPr/>
            </p:nvPicPr>
            <p:blipFill>
              <a:blip r:embed="rId45"/>
              <a:stretch>
                <a:fillRect/>
              </a:stretch>
            </p:blipFill>
            <p:spPr>
              <a:xfrm>
                <a:off x="2716384" y="3130928"/>
                <a:ext cx="2523960" cy="3651480"/>
              </a:xfrm>
              <a:prstGeom prst="rect">
                <a:avLst/>
              </a:prstGeom>
            </p:spPr>
          </p:pic>
        </mc:Fallback>
      </mc:AlternateContent>
      <p:sp>
        <p:nvSpPr>
          <p:cNvPr id="9" name="Oval 8">
            <a:extLst>
              <a:ext uri="{FF2B5EF4-FFF2-40B4-BE49-F238E27FC236}">
                <a16:creationId xmlns:a16="http://schemas.microsoft.com/office/drawing/2014/main" id="{5E01F7B5-627A-4A7F-BDD9-DE5BC895056B}"/>
              </a:ext>
            </a:extLst>
          </p:cNvPr>
          <p:cNvSpPr/>
          <p:nvPr/>
        </p:nvSpPr>
        <p:spPr>
          <a:xfrm>
            <a:off x="2566724" y="3564533"/>
            <a:ext cx="473149" cy="667415"/>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305A52C8-5C0F-4ECE-B67B-F6079F926D6D}"/>
              </a:ext>
            </a:extLst>
          </p:cNvPr>
          <p:cNvSpPr/>
          <p:nvPr/>
        </p:nvSpPr>
        <p:spPr>
          <a:xfrm>
            <a:off x="3067877" y="3564533"/>
            <a:ext cx="473149" cy="667415"/>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EEA4F48D-5F74-4656-B3E1-4C4CAF00F865}"/>
              </a:ext>
            </a:extLst>
          </p:cNvPr>
          <p:cNvSpPr/>
          <p:nvPr/>
        </p:nvSpPr>
        <p:spPr>
          <a:xfrm>
            <a:off x="2566724" y="3739971"/>
            <a:ext cx="297711" cy="410579"/>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A6DF34F9-D679-412F-A366-F08A614BE11C}"/>
              </a:ext>
            </a:extLst>
          </p:cNvPr>
          <p:cNvSpPr/>
          <p:nvPr/>
        </p:nvSpPr>
        <p:spPr>
          <a:xfrm>
            <a:off x="3058154" y="3739970"/>
            <a:ext cx="297711" cy="410579"/>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94708749-3F79-45F1-B813-95914FCE56AC}"/>
              </a:ext>
            </a:extLst>
          </p:cNvPr>
          <p:cNvSpPr/>
          <p:nvPr/>
        </p:nvSpPr>
        <p:spPr>
          <a:xfrm>
            <a:off x="2597130" y="3793024"/>
            <a:ext cx="145031" cy="161004"/>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AA7C8E5E-55D1-429D-946D-05B8DDB6D578}"/>
              </a:ext>
            </a:extLst>
          </p:cNvPr>
          <p:cNvSpPr/>
          <p:nvPr/>
        </p:nvSpPr>
        <p:spPr>
          <a:xfrm>
            <a:off x="3077394" y="3798339"/>
            <a:ext cx="145031" cy="161004"/>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5E74A98B-AECC-4311-8609-DC97955D926B}"/>
              </a:ext>
            </a:extLst>
          </p:cNvPr>
          <p:cNvSpPr/>
          <p:nvPr/>
        </p:nvSpPr>
        <p:spPr>
          <a:xfrm>
            <a:off x="5595145" y="2062808"/>
            <a:ext cx="245416" cy="4667400"/>
          </a:xfrm>
          <a:prstGeom prst="rect">
            <a:avLst/>
          </a:prstGeo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F46E7D68-F03D-479B-B899-21708D433693}"/>
              </a:ext>
            </a:extLst>
          </p:cNvPr>
          <p:cNvSpPr/>
          <p:nvPr/>
        </p:nvSpPr>
        <p:spPr>
          <a:xfrm>
            <a:off x="2126512" y="2268650"/>
            <a:ext cx="297711" cy="1531088"/>
          </a:xfrm>
          <a:prstGeom prst="rect">
            <a:avLst/>
          </a:prstGeo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494A59F0-2AA0-4BEC-B4F8-3CCA1CF3E315}"/>
              </a:ext>
            </a:extLst>
          </p:cNvPr>
          <p:cNvSpPr/>
          <p:nvPr/>
        </p:nvSpPr>
        <p:spPr>
          <a:xfrm>
            <a:off x="2126511" y="4972864"/>
            <a:ext cx="297711" cy="1531088"/>
          </a:xfrm>
          <a:prstGeom prst="rect">
            <a:avLst/>
          </a:prstGeo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95F3C7B8-C441-47B8-88EA-0DA6B13736D2}"/>
              </a:ext>
            </a:extLst>
          </p:cNvPr>
          <p:cNvSpPr/>
          <p:nvPr/>
        </p:nvSpPr>
        <p:spPr>
          <a:xfrm>
            <a:off x="2126511" y="3953909"/>
            <a:ext cx="297711" cy="854149"/>
          </a:xfrm>
          <a:prstGeom prst="rect">
            <a:avLst/>
          </a:prstGeo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Box 77">
            <a:extLst>
              <a:ext uri="{FF2B5EF4-FFF2-40B4-BE49-F238E27FC236}">
                <a16:creationId xmlns:a16="http://schemas.microsoft.com/office/drawing/2014/main" id="{02E81B0F-1928-4B66-8727-9C9E22EB9548}"/>
              </a:ext>
            </a:extLst>
          </p:cNvPr>
          <p:cNvSpPr txBox="1"/>
          <p:nvPr/>
        </p:nvSpPr>
        <p:spPr>
          <a:xfrm>
            <a:off x="910933" y="2215487"/>
            <a:ext cx="1429167" cy="369332"/>
          </a:xfrm>
          <a:prstGeom prst="rect">
            <a:avLst/>
          </a:prstGeom>
          <a:noFill/>
        </p:spPr>
        <p:txBody>
          <a:bodyPr wrap="square" rtlCol="0">
            <a:spAutoFit/>
          </a:bodyPr>
          <a:lstStyle/>
          <a:p>
            <a:r>
              <a:rPr lang="en-GB" dirty="0">
                <a:solidFill>
                  <a:schemeClr val="bg1"/>
                </a:solidFill>
              </a:rPr>
              <a:t>Double slit</a:t>
            </a:r>
          </a:p>
        </p:txBody>
      </p:sp>
      <p:sp>
        <p:nvSpPr>
          <p:cNvPr id="79" name="TextBox 78">
            <a:extLst>
              <a:ext uri="{FF2B5EF4-FFF2-40B4-BE49-F238E27FC236}">
                <a16:creationId xmlns:a16="http://schemas.microsoft.com/office/drawing/2014/main" id="{D81C1FF0-5090-4F3F-9EA6-09DCBA72ECB1}"/>
              </a:ext>
            </a:extLst>
          </p:cNvPr>
          <p:cNvSpPr txBox="1"/>
          <p:nvPr/>
        </p:nvSpPr>
        <p:spPr>
          <a:xfrm>
            <a:off x="5854144" y="6374902"/>
            <a:ext cx="1429167" cy="369332"/>
          </a:xfrm>
          <a:prstGeom prst="rect">
            <a:avLst/>
          </a:prstGeom>
          <a:noFill/>
        </p:spPr>
        <p:txBody>
          <a:bodyPr wrap="square" rtlCol="0">
            <a:spAutoFit/>
          </a:bodyPr>
          <a:lstStyle/>
          <a:p>
            <a:r>
              <a:rPr lang="en-GB" dirty="0">
                <a:solidFill>
                  <a:schemeClr val="bg1"/>
                </a:solidFill>
              </a:rPr>
              <a:t>Screen</a:t>
            </a:r>
          </a:p>
        </p:txBody>
      </p:sp>
    </p:spTree>
    <p:extLst>
      <p:ext uri="{BB962C8B-B14F-4D97-AF65-F5344CB8AC3E}">
        <p14:creationId xmlns:p14="http://schemas.microsoft.com/office/powerpoint/2010/main" val="1103744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460AB-CAB3-7EC1-546A-CB8368A0E3EF}"/>
              </a:ext>
            </a:extLst>
          </p:cNvPr>
          <p:cNvSpPr>
            <a:spLocks noGrp="1"/>
          </p:cNvSpPr>
          <p:nvPr>
            <p:ph type="title"/>
          </p:nvPr>
        </p:nvSpPr>
        <p:spPr/>
        <p:txBody>
          <a:bodyPr/>
          <a:lstStyle/>
          <a:p>
            <a:r>
              <a:rPr lang="en-US" dirty="0"/>
              <a:t>Map to interferometer</a:t>
            </a:r>
          </a:p>
        </p:txBody>
      </p:sp>
      <p:pic>
        <p:nvPicPr>
          <p:cNvPr id="5122" name="Picture 2">
            <a:extLst>
              <a:ext uri="{FF2B5EF4-FFF2-40B4-BE49-F238E27FC236}">
                <a16:creationId xmlns:a16="http://schemas.microsoft.com/office/drawing/2014/main" id="{8E08375A-5F7E-C42D-ACAE-703C5E63DB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7343022" cy="46397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7D27881-CF14-0047-867C-3AB99ABCB7BE}"/>
              </a:ext>
            </a:extLst>
          </p:cNvPr>
          <p:cNvPicPr>
            <a:picLocks noChangeAspect="1"/>
          </p:cNvPicPr>
          <p:nvPr/>
        </p:nvPicPr>
        <p:blipFill>
          <a:blip r:embed="rId3"/>
          <a:stretch>
            <a:fillRect/>
          </a:stretch>
        </p:blipFill>
        <p:spPr>
          <a:xfrm>
            <a:off x="7495269" y="4480991"/>
            <a:ext cx="4442884" cy="1849430"/>
          </a:xfrm>
          <a:prstGeom prst="rect">
            <a:avLst/>
          </a:prstGeom>
        </p:spPr>
      </p:pic>
    </p:spTree>
    <p:extLst>
      <p:ext uri="{BB962C8B-B14F-4D97-AF65-F5344CB8AC3E}">
        <p14:creationId xmlns:p14="http://schemas.microsoft.com/office/powerpoint/2010/main" val="2230591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B5AE4-79FC-227E-DE10-41E9F9AFE730}"/>
              </a:ext>
            </a:extLst>
          </p:cNvPr>
          <p:cNvSpPr>
            <a:spLocks noGrp="1"/>
          </p:cNvSpPr>
          <p:nvPr>
            <p:ph type="title"/>
          </p:nvPr>
        </p:nvSpPr>
        <p:spPr/>
        <p:txBody>
          <a:bodyPr/>
          <a:lstStyle/>
          <a:p>
            <a:r>
              <a:rPr lang="en-US" dirty="0"/>
              <a:t>Add a detector</a:t>
            </a:r>
          </a:p>
        </p:txBody>
      </p:sp>
      <p:pic>
        <p:nvPicPr>
          <p:cNvPr id="6146" name="Picture 2">
            <a:extLst>
              <a:ext uri="{FF2B5EF4-FFF2-40B4-BE49-F238E27FC236}">
                <a16:creationId xmlns:a16="http://schemas.microsoft.com/office/drawing/2014/main" id="{24CF49B5-483A-F0E2-C890-E0D7EF0095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51137"/>
            <a:ext cx="7222068" cy="49078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64044F2E-66A7-581B-E4D6-056C188DB0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4060" y="4250267"/>
            <a:ext cx="4746652" cy="189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645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B5AE4-79FC-227E-DE10-41E9F9AFE730}"/>
              </a:ext>
            </a:extLst>
          </p:cNvPr>
          <p:cNvSpPr>
            <a:spLocks noGrp="1"/>
          </p:cNvSpPr>
          <p:nvPr>
            <p:ph type="title"/>
          </p:nvPr>
        </p:nvSpPr>
        <p:spPr/>
        <p:txBody>
          <a:bodyPr/>
          <a:lstStyle/>
          <a:p>
            <a:r>
              <a:rPr lang="en-US" dirty="0"/>
              <a:t>Add a detector</a:t>
            </a:r>
          </a:p>
        </p:txBody>
      </p:sp>
      <p:pic>
        <p:nvPicPr>
          <p:cNvPr id="8194" name="Picture 2">
            <a:extLst>
              <a:ext uri="{FF2B5EF4-FFF2-40B4-BE49-F238E27FC236}">
                <a16:creationId xmlns:a16="http://schemas.microsoft.com/office/drawing/2014/main" id="{ADB3FC58-73F0-4F40-39C8-2D32C2E6B7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38912"/>
            <a:ext cx="7261225" cy="495396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D23E1423-262C-958A-86D2-B0231A8556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4060" y="4250267"/>
            <a:ext cx="4746652" cy="189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494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57385-9AFC-04B2-81C0-3190152205FC}"/>
              </a:ext>
            </a:extLst>
          </p:cNvPr>
          <p:cNvSpPr>
            <a:spLocks noGrp="1"/>
          </p:cNvSpPr>
          <p:nvPr>
            <p:ph type="title"/>
          </p:nvPr>
        </p:nvSpPr>
        <p:spPr/>
        <p:txBody>
          <a:bodyPr/>
          <a:lstStyle/>
          <a:p>
            <a:r>
              <a:rPr lang="en-US" dirty="0"/>
              <a:t>Single-qubit detector?!</a:t>
            </a:r>
          </a:p>
        </p:txBody>
      </p:sp>
      <p:pic>
        <p:nvPicPr>
          <p:cNvPr id="9218" name="Picture 2">
            <a:extLst>
              <a:ext uri="{FF2B5EF4-FFF2-40B4-BE49-F238E27FC236}">
                <a16:creationId xmlns:a16="http://schemas.microsoft.com/office/drawing/2014/main" id="{A9507506-C4C1-D312-BB87-8BCB874A3C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9367" y="3586232"/>
            <a:ext cx="4823853" cy="1903942"/>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a:extLst>
              <a:ext uri="{FF2B5EF4-FFF2-40B4-BE49-F238E27FC236}">
                <a16:creationId xmlns:a16="http://schemas.microsoft.com/office/drawing/2014/main" id="{16FD430B-F340-7C74-03C3-83554D33404F}"/>
              </a:ext>
            </a:extLst>
          </p:cNvPr>
          <p:cNvSpPr/>
          <p:nvPr/>
        </p:nvSpPr>
        <p:spPr>
          <a:xfrm>
            <a:off x="5974976" y="1667435"/>
            <a:ext cx="121024" cy="5190565"/>
          </a:xfrm>
          <a:prstGeom prst="roundRect">
            <a:avLst/>
          </a:prstGeom>
          <a:solidFill>
            <a:srgbClr val="D873BA">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6350F45-5ABE-9864-5ED6-65C0DC1D2119}"/>
              </a:ext>
            </a:extLst>
          </p:cNvPr>
          <p:cNvSpPr txBox="1"/>
          <p:nvPr/>
        </p:nvSpPr>
        <p:spPr>
          <a:xfrm>
            <a:off x="7823220" y="1500099"/>
            <a:ext cx="2412648" cy="1077218"/>
          </a:xfrm>
          <a:prstGeom prst="rect">
            <a:avLst/>
          </a:prstGeom>
          <a:noFill/>
        </p:spPr>
        <p:txBody>
          <a:bodyPr wrap="none" rtlCol="0">
            <a:spAutoFit/>
          </a:bodyPr>
          <a:lstStyle/>
          <a:p>
            <a:pPr algn="ctr"/>
            <a:r>
              <a:rPr lang="en-US" sz="3200" b="1" dirty="0"/>
              <a:t>Decoherence</a:t>
            </a:r>
          </a:p>
          <a:p>
            <a:pPr algn="ctr"/>
            <a:r>
              <a:rPr lang="en-US" sz="3200" b="1" dirty="0"/>
              <a:t>(“particle”) </a:t>
            </a:r>
          </a:p>
        </p:txBody>
      </p:sp>
      <p:sp>
        <p:nvSpPr>
          <p:cNvPr id="8" name="TextBox 7">
            <a:extLst>
              <a:ext uri="{FF2B5EF4-FFF2-40B4-BE49-F238E27FC236}">
                <a16:creationId xmlns:a16="http://schemas.microsoft.com/office/drawing/2014/main" id="{732E2E69-C06B-9DE0-0A6B-0A05F49B1536}"/>
              </a:ext>
            </a:extLst>
          </p:cNvPr>
          <p:cNvSpPr txBox="1"/>
          <p:nvPr/>
        </p:nvSpPr>
        <p:spPr>
          <a:xfrm>
            <a:off x="1956132" y="1482280"/>
            <a:ext cx="3052246" cy="1077218"/>
          </a:xfrm>
          <a:prstGeom prst="rect">
            <a:avLst/>
          </a:prstGeom>
          <a:noFill/>
        </p:spPr>
        <p:txBody>
          <a:bodyPr wrap="none" rtlCol="0">
            <a:spAutoFit/>
          </a:bodyPr>
          <a:lstStyle/>
          <a:p>
            <a:pPr algn="ctr"/>
            <a:r>
              <a:rPr lang="en-US" sz="3200" b="1" dirty="0"/>
              <a:t>No decoherence </a:t>
            </a:r>
          </a:p>
          <a:p>
            <a:pPr algn="ctr"/>
            <a:r>
              <a:rPr lang="en-US" sz="3200" b="1" dirty="0"/>
              <a:t>(“wave”) </a:t>
            </a:r>
          </a:p>
        </p:txBody>
      </p:sp>
      <p:sp>
        <p:nvSpPr>
          <p:cNvPr id="9" name="TextBox 8">
            <a:extLst>
              <a:ext uri="{FF2B5EF4-FFF2-40B4-BE49-F238E27FC236}">
                <a16:creationId xmlns:a16="http://schemas.microsoft.com/office/drawing/2014/main" id="{666E7F76-2659-9004-C46D-508473AE3089}"/>
              </a:ext>
            </a:extLst>
          </p:cNvPr>
          <p:cNvSpPr txBox="1"/>
          <p:nvPr/>
        </p:nvSpPr>
        <p:spPr>
          <a:xfrm>
            <a:off x="5367916" y="1357722"/>
            <a:ext cx="1367682" cy="3154710"/>
          </a:xfrm>
          <a:prstGeom prst="rect">
            <a:avLst/>
          </a:prstGeom>
          <a:noFill/>
        </p:spPr>
        <p:txBody>
          <a:bodyPr wrap="none" rtlCol="0">
            <a:spAutoFit/>
          </a:bodyPr>
          <a:lstStyle/>
          <a:p>
            <a:r>
              <a:rPr lang="en-US" sz="19900" b="1" dirty="0"/>
              <a:t>?</a:t>
            </a:r>
          </a:p>
        </p:txBody>
      </p:sp>
    </p:spTree>
    <p:extLst>
      <p:ext uri="{BB962C8B-B14F-4D97-AF65-F5344CB8AC3E}">
        <p14:creationId xmlns:p14="http://schemas.microsoft.com/office/powerpoint/2010/main" val="205969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57385-9AFC-04B2-81C0-3190152205FC}"/>
              </a:ext>
            </a:extLst>
          </p:cNvPr>
          <p:cNvSpPr>
            <a:spLocks noGrp="1"/>
          </p:cNvSpPr>
          <p:nvPr>
            <p:ph type="title"/>
          </p:nvPr>
        </p:nvSpPr>
        <p:spPr/>
        <p:txBody>
          <a:bodyPr/>
          <a:lstStyle/>
          <a:p>
            <a:r>
              <a:rPr lang="en-US" dirty="0"/>
              <a:t>Single-qubit detector?!</a:t>
            </a:r>
          </a:p>
        </p:txBody>
      </p:sp>
      <p:pic>
        <p:nvPicPr>
          <p:cNvPr id="9218" name="Picture 2">
            <a:extLst>
              <a:ext uri="{FF2B5EF4-FFF2-40B4-BE49-F238E27FC236}">
                <a16:creationId xmlns:a16="http://schemas.microsoft.com/office/drawing/2014/main" id="{A9507506-C4C1-D312-BB87-8BCB874A3C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0614" y="4769104"/>
            <a:ext cx="4823853" cy="190394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E19C0B4A-0E65-768A-BDAB-69EA20441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0614" y="2766141"/>
            <a:ext cx="4746652" cy="18923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2B83983-53D8-9EEF-43C4-1351616F0515}"/>
              </a:ext>
            </a:extLst>
          </p:cNvPr>
          <p:cNvPicPr>
            <a:picLocks noChangeAspect="1"/>
          </p:cNvPicPr>
          <p:nvPr/>
        </p:nvPicPr>
        <p:blipFill>
          <a:blip r:embed="rId4"/>
          <a:stretch>
            <a:fillRect/>
          </a:stretch>
        </p:blipFill>
        <p:spPr>
          <a:xfrm>
            <a:off x="565494" y="2766141"/>
            <a:ext cx="4442884" cy="1849430"/>
          </a:xfrm>
          <a:prstGeom prst="rect">
            <a:avLst/>
          </a:prstGeom>
        </p:spPr>
      </p:pic>
      <p:sp>
        <p:nvSpPr>
          <p:cNvPr id="6" name="Rounded Rectangle 5">
            <a:extLst>
              <a:ext uri="{FF2B5EF4-FFF2-40B4-BE49-F238E27FC236}">
                <a16:creationId xmlns:a16="http://schemas.microsoft.com/office/drawing/2014/main" id="{16FD430B-F340-7C74-03C3-83554D33404F}"/>
              </a:ext>
            </a:extLst>
          </p:cNvPr>
          <p:cNvSpPr/>
          <p:nvPr/>
        </p:nvSpPr>
        <p:spPr>
          <a:xfrm>
            <a:off x="5974976" y="1667435"/>
            <a:ext cx="121024" cy="5190565"/>
          </a:xfrm>
          <a:prstGeom prst="roundRect">
            <a:avLst/>
          </a:prstGeom>
          <a:solidFill>
            <a:srgbClr val="D873BA">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6350F45-5ABE-9864-5ED6-65C0DC1D2119}"/>
              </a:ext>
            </a:extLst>
          </p:cNvPr>
          <p:cNvSpPr txBox="1"/>
          <p:nvPr/>
        </p:nvSpPr>
        <p:spPr>
          <a:xfrm>
            <a:off x="7823220" y="1500099"/>
            <a:ext cx="2412648" cy="1077218"/>
          </a:xfrm>
          <a:prstGeom prst="rect">
            <a:avLst/>
          </a:prstGeom>
          <a:noFill/>
        </p:spPr>
        <p:txBody>
          <a:bodyPr wrap="none" rtlCol="0">
            <a:spAutoFit/>
          </a:bodyPr>
          <a:lstStyle/>
          <a:p>
            <a:pPr algn="ctr"/>
            <a:r>
              <a:rPr lang="en-US" sz="3200" b="1" dirty="0"/>
              <a:t>Decoherence</a:t>
            </a:r>
          </a:p>
          <a:p>
            <a:pPr algn="ctr"/>
            <a:r>
              <a:rPr lang="en-US" sz="3200" b="1" dirty="0"/>
              <a:t>(“particle”) </a:t>
            </a:r>
          </a:p>
        </p:txBody>
      </p:sp>
      <p:sp>
        <p:nvSpPr>
          <p:cNvPr id="8" name="TextBox 7">
            <a:extLst>
              <a:ext uri="{FF2B5EF4-FFF2-40B4-BE49-F238E27FC236}">
                <a16:creationId xmlns:a16="http://schemas.microsoft.com/office/drawing/2014/main" id="{732E2E69-C06B-9DE0-0A6B-0A05F49B1536}"/>
              </a:ext>
            </a:extLst>
          </p:cNvPr>
          <p:cNvSpPr txBox="1"/>
          <p:nvPr/>
        </p:nvSpPr>
        <p:spPr>
          <a:xfrm>
            <a:off x="1956132" y="1482280"/>
            <a:ext cx="3052246" cy="1077218"/>
          </a:xfrm>
          <a:prstGeom prst="rect">
            <a:avLst/>
          </a:prstGeom>
          <a:noFill/>
        </p:spPr>
        <p:txBody>
          <a:bodyPr wrap="none" rtlCol="0">
            <a:spAutoFit/>
          </a:bodyPr>
          <a:lstStyle/>
          <a:p>
            <a:pPr algn="ctr"/>
            <a:r>
              <a:rPr lang="en-US" sz="3200" b="1" dirty="0"/>
              <a:t>No decoherence </a:t>
            </a:r>
          </a:p>
          <a:p>
            <a:pPr algn="ctr"/>
            <a:r>
              <a:rPr lang="en-US" sz="3200" b="1" dirty="0"/>
              <a:t>(“wave”) </a:t>
            </a:r>
          </a:p>
        </p:txBody>
      </p:sp>
    </p:spTree>
    <p:extLst>
      <p:ext uri="{BB962C8B-B14F-4D97-AF65-F5344CB8AC3E}">
        <p14:creationId xmlns:p14="http://schemas.microsoft.com/office/powerpoint/2010/main" val="2087655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57385-9AFC-04B2-81C0-3190152205FC}"/>
              </a:ext>
            </a:extLst>
          </p:cNvPr>
          <p:cNvSpPr>
            <a:spLocks noGrp="1"/>
          </p:cNvSpPr>
          <p:nvPr>
            <p:ph type="title"/>
          </p:nvPr>
        </p:nvSpPr>
        <p:spPr/>
        <p:txBody>
          <a:bodyPr/>
          <a:lstStyle/>
          <a:p>
            <a:r>
              <a:rPr lang="en-US" dirty="0"/>
              <a:t>Single-qubit detector?!</a:t>
            </a:r>
          </a:p>
        </p:txBody>
      </p:sp>
      <p:pic>
        <p:nvPicPr>
          <p:cNvPr id="9218" name="Picture 2">
            <a:extLst>
              <a:ext uri="{FF2B5EF4-FFF2-40B4-BE49-F238E27FC236}">
                <a16:creationId xmlns:a16="http://schemas.microsoft.com/office/drawing/2014/main" id="{A9507506-C4C1-D312-BB87-8BCB874A3C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0614" y="4769104"/>
            <a:ext cx="4823853" cy="190394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E19C0B4A-0E65-768A-BDAB-69EA20441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0614" y="2766141"/>
            <a:ext cx="4746652" cy="18923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2B83983-53D8-9EEF-43C4-1351616F0515}"/>
              </a:ext>
            </a:extLst>
          </p:cNvPr>
          <p:cNvPicPr>
            <a:picLocks noChangeAspect="1"/>
          </p:cNvPicPr>
          <p:nvPr/>
        </p:nvPicPr>
        <p:blipFill>
          <a:blip r:embed="rId4"/>
          <a:stretch>
            <a:fillRect/>
          </a:stretch>
        </p:blipFill>
        <p:spPr>
          <a:xfrm>
            <a:off x="565494" y="2766141"/>
            <a:ext cx="4442884" cy="1849430"/>
          </a:xfrm>
          <a:prstGeom prst="rect">
            <a:avLst/>
          </a:prstGeom>
        </p:spPr>
      </p:pic>
      <p:sp>
        <p:nvSpPr>
          <p:cNvPr id="6" name="Rounded Rectangle 5">
            <a:extLst>
              <a:ext uri="{FF2B5EF4-FFF2-40B4-BE49-F238E27FC236}">
                <a16:creationId xmlns:a16="http://schemas.microsoft.com/office/drawing/2014/main" id="{16FD430B-F340-7C74-03C3-83554D33404F}"/>
              </a:ext>
            </a:extLst>
          </p:cNvPr>
          <p:cNvSpPr/>
          <p:nvPr/>
        </p:nvSpPr>
        <p:spPr>
          <a:xfrm>
            <a:off x="5974976" y="1667435"/>
            <a:ext cx="121024" cy="5190565"/>
          </a:xfrm>
          <a:prstGeom prst="roundRect">
            <a:avLst/>
          </a:prstGeom>
          <a:solidFill>
            <a:srgbClr val="D873BA">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6350F45-5ABE-9864-5ED6-65C0DC1D2119}"/>
              </a:ext>
            </a:extLst>
          </p:cNvPr>
          <p:cNvSpPr txBox="1"/>
          <p:nvPr/>
        </p:nvSpPr>
        <p:spPr>
          <a:xfrm>
            <a:off x="7823220" y="1500099"/>
            <a:ext cx="2412648" cy="1077218"/>
          </a:xfrm>
          <a:prstGeom prst="rect">
            <a:avLst/>
          </a:prstGeom>
          <a:noFill/>
        </p:spPr>
        <p:txBody>
          <a:bodyPr wrap="none" rtlCol="0">
            <a:spAutoFit/>
          </a:bodyPr>
          <a:lstStyle/>
          <a:p>
            <a:pPr algn="ctr"/>
            <a:r>
              <a:rPr lang="en-US" sz="3200" b="1" dirty="0"/>
              <a:t>Decoherence</a:t>
            </a:r>
          </a:p>
          <a:p>
            <a:pPr algn="ctr"/>
            <a:r>
              <a:rPr lang="en-US" sz="3200" b="1" dirty="0"/>
              <a:t>(“particle”) </a:t>
            </a:r>
          </a:p>
        </p:txBody>
      </p:sp>
      <p:sp>
        <p:nvSpPr>
          <p:cNvPr id="8" name="TextBox 7">
            <a:extLst>
              <a:ext uri="{FF2B5EF4-FFF2-40B4-BE49-F238E27FC236}">
                <a16:creationId xmlns:a16="http://schemas.microsoft.com/office/drawing/2014/main" id="{732E2E69-C06B-9DE0-0A6B-0A05F49B1536}"/>
              </a:ext>
            </a:extLst>
          </p:cNvPr>
          <p:cNvSpPr txBox="1"/>
          <p:nvPr/>
        </p:nvSpPr>
        <p:spPr>
          <a:xfrm>
            <a:off x="1956132" y="1482280"/>
            <a:ext cx="3052246" cy="1077218"/>
          </a:xfrm>
          <a:prstGeom prst="rect">
            <a:avLst/>
          </a:prstGeom>
          <a:noFill/>
        </p:spPr>
        <p:txBody>
          <a:bodyPr wrap="none" rtlCol="0">
            <a:spAutoFit/>
          </a:bodyPr>
          <a:lstStyle/>
          <a:p>
            <a:pPr algn="ctr"/>
            <a:r>
              <a:rPr lang="en-US" sz="3200" b="1" dirty="0"/>
              <a:t>No decoherence </a:t>
            </a:r>
          </a:p>
          <a:p>
            <a:pPr algn="ctr"/>
            <a:r>
              <a:rPr lang="en-US" sz="3200" b="1" dirty="0"/>
              <a:t>(“wave”) </a:t>
            </a:r>
          </a:p>
        </p:txBody>
      </p:sp>
      <p:pic>
        <p:nvPicPr>
          <p:cNvPr id="9" name="Picture 8">
            <a:extLst>
              <a:ext uri="{FF2B5EF4-FFF2-40B4-BE49-F238E27FC236}">
                <a16:creationId xmlns:a16="http://schemas.microsoft.com/office/drawing/2014/main" id="{C5001847-24B4-5E83-BF86-90ED0DBD8506}"/>
              </a:ext>
            </a:extLst>
          </p:cNvPr>
          <p:cNvPicPr>
            <a:picLocks noChangeAspect="1"/>
          </p:cNvPicPr>
          <p:nvPr/>
        </p:nvPicPr>
        <p:blipFill>
          <a:blip r:embed="rId5"/>
          <a:stretch>
            <a:fillRect/>
          </a:stretch>
        </p:blipFill>
        <p:spPr>
          <a:xfrm>
            <a:off x="473316" y="4433741"/>
            <a:ext cx="4535062" cy="2239305"/>
          </a:xfrm>
          <a:prstGeom prst="rect">
            <a:avLst/>
          </a:prstGeom>
        </p:spPr>
      </p:pic>
    </p:spTree>
    <p:extLst>
      <p:ext uri="{BB962C8B-B14F-4D97-AF65-F5344CB8AC3E}">
        <p14:creationId xmlns:p14="http://schemas.microsoft.com/office/powerpoint/2010/main" val="3196098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C7796F-C2CC-7504-4D3D-14A9B3DC0E4D}"/>
              </a:ext>
            </a:extLst>
          </p:cNvPr>
          <p:cNvPicPr>
            <a:picLocks noChangeAspect="1"/>
          </p:cNvPicPr>
          <p:nvPr/>
        </p:nvPicPr>
        <p:blipFill>
          <a:blip r:embed="rId2"/>
          <a:stretch>
            <a:fillRect/>
          </a:stretch>
        </p:blipFill>
        <p:spPr>
          <a:xfrm>
            <a:off x="205983" y="1665045"/>
            <a:ext cx="3888317" cy="2351187"/>
          </a:xfrm>
          <a:prstGeom prst="rect">
            <a:avLst/>
          </a:prstGeom>
        </p:spPr>
      </p:pic>
      <p:pic>
        <p:nvPicPr>
          <p:cNvPr id="7" name="Picture 6">
            <a:extLst>
              <a:ext uri="{FF2B5EF4-FFF2-40B4-BE49-F238E27FC236}">
                <a16:creationId xmlns:a16="http://schemas.microsoft.com/office/drawing/2014/main" id="{62ACCB9C-F6B4-0AB4-5148-2DF82D682364}"/>
              </a:ext>
            </a:extLst>
          </p:cNvPr>
          <p:cNvPicPr>
            <a:picLocks noChangeAspect="1"/>
          </p:cNvPicPr>
          <p:nvPr/>
        </p:nvPicPr>
        <p:blipFill>
          <a:blip r:embed="rId3"/>
          <a:stretch>
            <a:fillRect/>
          </a:stretch>
        </p:blipFill>
        <p:spPr>
          <a:xfrm>
            <a:off x="5628494" y="1418088"/>
            <a:ext cx="5341523" cy="1685023"/>
          </a:xfrm>
          <a:prstGeom prst="rect">
            <a:avLst/>
          </a:prstGeom>
        </p:spPr>
      </p:pic>
      <p:sp>
        <p:nvSpPr>
          <p:cNvPr id="9" name="Title 1">
            <a:extLst>
              <a:ext uri="{FF2B5EF4-FFF2-40B4-BE49-F238E27FC236}">
                <a16:creationId xmlns:a16="http://schemas.microsoft.com/office/drawing/2014/main" id="{298BDDDB-8C03-68C7-D34D-BC65B56AFBAD}"/>
              </a:ext>
            </a:extLst>
          </p:cNvPr>
          <p:cNvSpPr>
            <a:spLocks noGrp="1"/>
          </p:cNvSpPr>
          <p:nvPr>
            <p:ph type="title"/>
          </p:nvPr>
        </p:nvSpPr>
        <p:spPr>
          <a:xfrm>
            <a:off x="838200" y="365125"/>
            <a:ext cx="10515600" cy="1325563"/>
          </a:xfrm>
        </p:spPr>
        <p:txBody>
          <a:bodyPr/>
          <a:lstStyle/>
          <a:p>
            <a:r>
              <a:rPr lang="en-US" dirty="0"/>
              <a:t>Double-slit summary</a:t>
            </a:r>
          </a:p>
        </p:txBody>
      </p:sp>
      <p:pic>
        <p:nvPicPr>
          <p:cNvPr id="44" name="Picture 43">
            <a:extLst>
              <a:ext uri="{FF2B5EF4-FFF2-40B4-BE49-F238E27FC236}">
                <a16:creationId xmlns:a16="http://schemas.microsoft.com/office/drawing/2014/main" id="{FF422538-7FF1-04F4-4002-9C1A79AD61DB}"/>
              </a:ext>
            </a:extLst>
          </p:cNvPr>
          <p:cNvPicPr>
            <a:picLocks noChangeAspect="1"/>
          </p:cNvPicPr>
          <p:nvPr/>
        </p:nvPicPr>
        <p:blipFill>
          <a:blip r:embed="rId4"/>
          <a:stretch>
            <a:fillRect/>
          </a:stretch>
        </p:blipFill>
        <p:spPr>
          <a:xfrm>
            <a:off x="205983" y="4016232"/>
            <a:ext cx="3837517" cy="2639932"/>
          </a:xfrm>
          <a:prstGeom prst="rect">
            <a:avLst/>
          </a:prstGeom>
        </p:spPr>
      </p:pic>
      <p:pic>
        <p:nvPicPr>
          <p:cNvPr id="45" name="Picture 2">
            <a:extLst>
              <a:ext uri="{FF2B5EF4-FFF2-40B4-BE49-F238E27FC236}">
                <a16:creationId xmlns:a16="http://schemas.microsoft.com/office/drawing/2014/main" id="{52973ED1-CCA2-F9B1-F040-2B4AFAFAED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8494" y="4156074"/>
            <a:ext cx="5341523" cy="2108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255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3E981-0DD2-B02A-3311-EC27C72CA5C3}"/>
              </a:ext>
            </a:extLst>
          </p:cNvPr>
          <p:cNvSpPr>
            <a:spLocks noGrp="1"/>
          </p:cNvSpPr>
          <p:nvPr>
            <p:ph type="title"/>
          </p:nvPr>
        </p:nvSpPr>
        <p:spPr/>
        <p:txBody>
          <a:bodyPr/>
          <a:lstStyle/>
          <a:p>
            <a:r>
              <a:rPr lang="en-US" dirty="0"/>
              <a:t>Question: low-cost H and CNOT experiments?</a:t>
            </a:r>
          </a:p>
        </p:txBody>
      </p:sp>
      <p:pic>
        <p:nvPicPr>
          <p:cNvPr id="4" name="Picture 3">
            <a:extLst>
              <a:ext uri="{FF2B5EF4-FFF2-40B4-BE49-F238E27FC236}">
                <a16:creationId xmlns:a16="http://schemas.microsoft.com/office/drawing/2014/main" id="{DC5E9106-3AAC-EB97-1CCB-3C67A50F93EB}"/>
              </a:ext>
            </a:extLst>
          </p:cNvPr>
          <p:cNvPicPr>
            <a:picLocks noChangeAspect="1"/>
          </p:cNvPicPr>
          <p:nvPr/>
        </p:nvPicPr>
        <p:blipFill>
          <a:blip r:embed="rId2"/>
          <a:stretch>
            <a:fillRect/>
          </a:stretch>
        </p:blipFill>
        <p:spPr>
          <a:xfrm>
            <a:off x="838200" y="3429000"/>
            <a:ext cx="7772400" cy="2607241"/>
          </a:xfrm>
          <a:prstGeom prst="rect">
            <a:avLst/>
          </a:prstGeom>
        </p:spPr>
      </p:pic>
      <p:pic>
        <p:nvPicPr>
          <p:cNvPr id="5" name="Picture 4">
            <a:extLst>
              <a:ext uri="{FF2B5EF4-FFF2-40B4-BE49-F238E27FC236}">
                <a16:creationId xmlns:a16="http://schemas.microsoft.com/office/drawing/2014/main" id="{EBC6ED34-0466-CC88-4A76-AFF9BDD5E3D2}"/>
              </a:ext>
            </a:extLst>
          </p:cNvPr>
          <p:cNvPicPr>
            <a:picLocks noChangeAspect="1"/>
          </p:cNvPicPr>
          <p:nvPr/>
        </p:nvPicPr>
        <p:blipFill>
          <a:blip r:embed="rId3"/>
          <a:stretch>
            <a:fillRect/>
          </a:stretch>
        </p:blipFill>
        <p:spPr>
          <a:xfrm>
            <a:off x="838200" y="1366029"/>
            <a:ext cx="5622235" cy="2062971"/>
          </a:xfrm>
          <a:prstGeom prst="rect">
            <a:avLst/>
          </a:prstGeom>
        </p:spPr>
      </p:pic>
      <p:sp>
        <p:nvSpPr>
          <p:cNvPr id="7" name="TextBox 6">
            <a:extLst>
              <a:ext uri="{FF2B5EF4-FFF2-40B4-BE49-F238E27FC236}">
                <a16:creationId xmlns:a16="http://schemas.microsoft.com/office/drawing/2014/main" id="{AD571226-D7B8-5ED5-BD48-4DCDBA919EDC}"/>
              </a:ext>
            </a:extLst>
          </p:cNvPr>
          <p:cNvSpPr txBox="1"/>
          <p:nvPr/>
        </p:nvSpPr>
        <p:spPr>
          <a:xfrm>
            <a:off x="1202635" y="6123543"/>
            <a:ext cx="6102626" cy="369332"/>
          </a:xfrm>
          <a:prstGeom prst="rect">
            <a:avLst/>
          </a:prstGeom>
          <a:noFill/>
        </p:spPr>
        <p:txBody>
          <a:bodyPr wrap="square">
            <a:spAutoFit/>
          </a:bodyPr>
          <a:lstStyle/>
          <a:p>
            <a:r>
              <a:rPr lang="en-US" dirty="0"/>
              <a:t>https://</a:t>
            </a:r>
            <a:r>
              <a:rPr lang="en-US" dirty="0" err="1"/>
              <a:t>www.youtube.com</a:t>
            </a:r>
            <a:r>
              <a:rPr lang="en-US" dirty="0"/>
              <a:t>/@</a:t>
            </a:r>
            <a:r>
              <a:rPr lang="en-US" dirty="0" err="1"/>
              <a:t>LookingGlassUniverse</a:t>
            </a:r>
            <a:endParaRPr lang="en-US" dirty="0"/>
          </a:p>
        </p:txBody>
      </p:sp>
    </p:spTree>
    <p:extLst>
      <p:ext uri="{BB962C8B-B14F-4D97-AF65-F5344CB8AC3E}">
        <p14:creationId xmlns:p14="http://schemas.microsoft.com/office/powerpoint/2010/main" val="13412103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557D4-A40B-A3A8-1061-0B0B12DA3D54}"/>
              </a:ext>
            </a:extLst>
          </p:cNvPr>
          <p:cNvSpPr>
            <a:spLocks noGrp="1"/>
          </p:cNvSpPr>
          <p:nvPr>
            <p:ph type="title"/>
          </p:nvPr>
        </p:nvSpPr>
        <p:spPr/>
        <p:txBody>
          <a:bodyPr/>
          <a:lstStyle/>
          <a:p>
            <a:r>
              <a:rPr lang="en-US" dirty="0"/>
              <a:t>Take-home activities </a:t>
            </a:r>
          </a:p>
        </p:txBody>
      </p:sp>
      <p:sp>
        <p:nvSpPr>
          <p:cNvPr id="3" name="Content Placeholder 2">
            <a:extLst>
              <a:ext uri="{FF2B5EF4-FFF2-40B4-BE49-F238E27FC236}">
                <a16:creationId xmlns:a16="http://schemas.microsoft.com/office/drawing/2014/main" id="{F3B2D45D-DCB5-A7C8-4BF1-DED5755BACAD}"/>
              </a:ext>
            </a:extLst>
          </p:cNvPr>
          <p:cNvSpPr>
            <a:spLocks noGrp="1"/>
          </p:cNvSpPr>
          <p:nvPr>
            <p:ph idx="1"/>
          </p:nvPr>
        </p:nvSpPr>
        <p:spPr/>
        <p:txBody>
          <a:bodyPr>
            <a:normAutofit lnSpcReduction="10000"/>
          </a:bodyPr>
          <a:lstStyle/>
          <a:p>
            <a:pPr marL="514350" indent="-514350">
              <a:buFont typeface="+mj-lt"/>
              <a:buAutoNum type="arabicPeriod"/>
            </a:pPr>
            <a:r>
              <a:rPr lang="en-US" b="1" dirty="0">
                <a:solidFill>
                  <a:srgbClr val="DD739D"/>
                </a:solidFill>
              </a:rPr>
              <a:t>Explain</a:t>
            </a:r>
            <a:r>
              <a:rPr lang="en-US" dirty="0"/>
              <a:t> the double-slit thought experiment to someone else. Can you explain each possible outcome, and how a single-particle measurement explains the effect of the “observer” on the outcomes?</a:t>
            </a:r>
          </a:p>
          <a:p>
            <a:pPr marL="514350" indent="-514350">
              <a:buFont typeface="+mj-lt"/>
              <a:buAutoNum type="arabicPeriod"/>
            </a:pPr>
            <a:r>
              <a:rPr lang="en-US" b="1" dirty="0">
                <a:solidFill>
                  <a:srgbClr val="DD739D"/>
                </a:solidFill>
              </a:rPr>
              <a:t>Play</a:t>
            </a:r>
            <a:r>
              <a:rPr lang="en-US" dirty="0"/>
              <a:t> with building the simplified interferometer double-slit on the </a:t>
            </a:r>
            <a:r>
              <a:rPr lang="en-US" dirty="0">
                <a:hlinkClick r:id="rId2"/>
              </a:rPr>
              <a:t>Quantum Flytrap Virtual Lab platform</a:t>
            </a:r>
            <a:r>
              <a:rPr lang="en-US" dirty="0"/>
              <a:t>. </a:t>
            </a:r>
          </a:p>
          <a:p>
            <a:pPr marL="514350" indent="-514350">
              <a:buFont typeface="+mj-lt"/>
              <a:buAutoNum type="arabicPeriod"/>
            </a:pPr>
            <a:r>
              <a:rPr lang="en-US" b="1" dirty="0">
                <a:solidFill>
                  <a:srgbClr val="DD739D"/>
                </a:solidFill>
              </a:rPr>
              <a:t>Code</a:t>
            </a:r>
            <a:r>
              <a:rPr lang="en-US" dirty="0"/>
              <a:t> simulations of the thought experiments yourself using </a:t>
            </a:r>
            <a:r>
              <a:rPr lang="en-US" dirty="0" err="1"/>
              <a:t>Qiskit</a:t>
            </a:r>
            <a:r>
              <a:rPr lang="en-US" dirty="0"/>
              <a:t> in a </a:t>
            </a:r>
            <a:r>
              <a:rPr lang="en-US" dirty="0" err="1"/>
              <a:t>Colab</a:t>
            </a:r>
            <a:r>
              <a:rPr lang="en-US" dirty="0"/>
              <a:t> notebook. </a:t>
            </a:r>
          </a:p>
          <a:p>
            <a:pPr marL="514350" indent="-514350">
              <a:buFont typeface="+mj-lt"/>
              <a:buAutoNum type="arabicPeriod"/>
            </a:pPr>
            <a:endParaRPr lang="en-US" dirty="0"/>
          </a:p>
          <a:p>
            <a:pPr marL="0" indent="0">
              <a:buNone/>
            </a:pPr>
            <a:r>
              <a:rPr lang="en-US" b="1" dirty="0">
                <a:solidFill>
                  <a:srgbClr val="D873BA"/>
                </a:solidFill>
              </a:rPr>
              <a:t>Bonus: </a:t>
            </a:r>
            <a:r>
              <a:rPr lang="en-US" dirty="0"/>
              <a:t>watch </a:t>
            </a:r>
            <a:r>
              <a:rPr lang="en-US" dirty="0">
                <a:hlinkClick r:id="rId3"/>
              </a:rPr>
              <a:t>delayed-choice quantum eraser</a:t>
            </a:r>
            <a:r>
              <a:rPr lang="en-US" dirty="0"/>
              <a:t> video! </a:t>
            </a:r>
          </a:p>
        </p:txBody>
      </p:sp>
      <p:pic>
        <p:nvPicPr>
          <p:cNvPr id="4" name="Picture 3">
            <a:extLst>
              <a:ext uri="{FF2B5EF4-FFF2-40B4-BE49-F238E27FC236}">
                <a16:creationId xmlns:a16="http://schemas.microsoft.com/office/drawing/2014/main" id="{2DC48683-3B11-CD2B-3F4D-5EE58342D8B8}"/>
              </a:ext>
            </a:extLst>
          </p:cNvPr>
          <p:cNvPicPr>
            <a:picLocks noChangeAspect="1"/>
          </p:cNvPicPr>
          <p:nvPr/>
        </p:nvPicPr>
        <p:blipFill>
          <a:blip r:embed="rId4"/>
          <a:stretch>
            <a:fillRect/>
          </a:stretch>
        </p:blipFill>
        <p:spPr>
          <a:xfrm>
            <a:off x="8807954" y="4668519"/>
            <a:ext cx="3144513" cy="1824356"/>
          </a:xfrm>
          <a:prstGeom prst="rect">
            <a:avLst/>
          </a:prstGeom>
        </p:spPr>
      </p:pic>
      <p:sp>
        <p:nvSpPr>
          <p:cNvPr id="5" name="TextBox 4">
            <a:extLst>
              <a:ext uri="{FF2B5EF4-FFF2-40B4-BE49-F238E27FC236}">
                <a16:creationId xmlns:a16="http://schemas.microsoft.com/office/drawing/2014/main" id="{415D22DD-6282-19E3-CA89-F18BBC0D1577}"/>
              </a:ext>
            </a:extLst>
          </p:cNvPr>
          <p:cNvSpPr txBox="1"/>
          <p:nvPr/>
        </p:nvSpPr>
        <p:spPr>
          <a:xfrm>
            <a:off x="8737330" y="6433307"/>
            <a:ext cx="3285763" cy="369332"/>
          </a:xfrm>
          <a:prstGeom prst="rect">
            <a:avLst/>
          </a:prstGeom>
          <a:noFill/>
        </p:spPr>
        <p:txBody>
          <a:bodyPr wrap="square" rtlCol="0">
            <a:spAutoFit/>
          </a:bodyPr>
          <a:lstStyle/>
          <a:p>
            <a:pPr algn="ctr"/>
            <a:r>
              <a:rPr lang="en-US" b="1" dirty="0">
                <a:solidFill>
                  <a:srgbClr val="0070C0"/>
                </a:solidFill>
              </a:rPr>
              <a:t>Delayed-choice quantum eraser</a:t>
            </a:r>
          </a:p>
        </p:txBody>
      </p:sp>
      <p:sp>
        <p:nvSpPr>
          <p:cNvPr id="6" name="TextBox 5">
            <a:extLst>
              <a:ext uri="{FF2B5EF4-FFF2-40B4-BE49-F238E27FC236}">
                <a16:creationId xmlns:a16="http://schemas.microsoft.com/office/drawing/2014/main" id="{C08222DB-D045-BE2D-3C3C-5225527778F5}"/>
              </a:ext>
            </a:extLst>
          </p:cNvPr>
          <p:cNvSpPr txBox="1"/>
          <p:nvPr/>
        </p:nvSpPr>
        <p:spPr>
          <a:xfrm>
            <a:off x="0" y="6228440"/>
            <a:ext cx="6374758" cy="646331"/>
          </a:xfrm>
          <a:prstGeom prst="rect">
            <a:avLst/>
          </a:prstGeom>
          <a:noFill/>
        </p:spPr>
        <p:txBody>
          <a:bodyPr wrap="none" rtlCol="0">
            <a:spAutoFit/>
          </a:bodyPr>
          <a:lstStyle/>
          <a:p>
            <a:r>
              <a:rPr lang="en-US" dirty="0"/>
              <a:t>Videos, blogs and code tutorials on my Quantum Paradoxes page: </a:t>
            </a:r>
          </a:p>
          <a:p>
            <a:r>
              <a:rPr lang="en-US" dirty="0">
                <a:hlinkClick r:id="rId5"/>
              </a:rPr>
              <a:t>https://www.mariaviolaris.com/quantum-paradoxes/</a:t>
            </a:r>
            <a:r>
              <a:rPr lang="en-US" dirty="0"/>
              <a:t> </a:t>
            </a:r>
          </a:p>
        </p:txBody>
      </p:sp>
    </p:spTree>
    <p:extLst>
      <p:ext uri="{BB962C8B-B14F-4D97-AF65-F5344CB8AC3E}">
        <p14:creationId xmlns:p14="http://schemas.microsoft.com/office/powerpoint/2010/main" val="1151329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6092D-7CCE-B28E-B679-9CED35BAF9C9}"/>
              </a:ext>
            </a:extLst>
          </p:cNvPr>
          <p:cNvSpPr>
            <a:spLocks noGrp="1"/>
          </p:cNvSpPr>
          <p:nvPr>
            <p:ph type="title"/>
          </p:nvPr>
        </p:nvSpPr>
        <p:spPr/>
        <p:txBody>
          <a:bodyPr/>
          <a:lstStyle/>
          <a:p>
            <a:r>
              <a:rPr lang="en-US" dirty="0"/>
              <a:t>Content we didn’t get time for</a:t>
            </a:r>
          </a:p>
        </p:txBody>
      </p:sp>
      <p:sp>
        <p:nvSpPr>
          <p:cNvPr id="3" name="Content Placeholder 2">
            <a:extLst>
              <a:ext uri="{FF2B5EF4-FFF2-40B4-BE49-F238E27FC236}">
                <a16:creationId xmlns:a16="http://schemas.microsoft.com/office/drawing/2014/main" id="{805B3B45-808D-8E5C-BF11-629130967623}"/>
              </a:ext>
            </a:extLst>
          </p:cNvPr>
          <p:cNvSpPr>
            <a:spLocks noGrp="1"/>
          </p:cNvSpPr>
          <p:nvPr>
            <p:ph idx="1"/>
          </p:nvPr>
        </p:nvSpPr>
        <p:spPr/>
        <p:txBody>
          <a:bodyPr/>
          <a:lstStyle/>
          <a:p>
            <a:r>
              <a:rPr lang="en-US" dirty="0"/>
              <a:t>Will be continued in Lecture 3!</a:t>
            </a:r>
          </a:p>
        </p:txBody>
      </p:sp>
    </p:spTree>
    <p:extLst>
      <p:ext uri="{BB962C8B-B14F-4D97-AF65-F5344CB8AC3E}">
        <p14:creationId xmlns:p14="http://schemas.microsoft.com/office/powerpoint/2010/main" val="905669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4EDAE-2C2B-20D8-60A6-8B27B9775373}"/>
              </a:ext>
            </a:extLst>
          </p:cNvPr>
          <p:cNvSpPr>
            <a:spLocks noGrp="1"/>
          </p:cNvSpPr>
          <p:nvPr>
            <p:ph type="title"/>
          </p:nvPr>
        </p:nvSpPr>
        <p:spPr/>
        <p:txBody>
          <a:bodyPr/>
          <a:lstStyle/>
          <a:p>
            <a:r>
              <a:rPr lang="en-US" dirty="0"/>
              <a:t>Many-worlds vs Copenhagen test</a:t>
            </a:r>
          </a:p>
        </p:txBody>
      </p:sp>
      <p:pic>
        <p:nvPicPr>
          <p:cNvPr id="4" name="Picture 3">
            <a:extLst>
              <a:ext uri="{FF2B5EF4-FFF2-40B4-BE49-F238E27FC236}">
                <a16:creationId xmlns:a16="http://schemas.microsoft.com/office/drawing/2014/main" id="{90405D54-0847-823B-6A54-6A85F9EF5CD5}"/>
              </a:ext>
            </a:extLst>
          </p:cNvPr>
          <p:cNvPicPr>
            <a:picLocks noChangeAspect="1"/>
          </p:cNvPicPr>
          <p:nvPr/>
        </p:nvPicPr>
        <p:blipFill>
          <a:blip r:embed="rId3"/>
          <a:stretch>
            <a:fillRect/>
          </a:stretch>
        </p:blipFill>
        <p:spPr>
          <a:xfrm>
            <a:off x="2218157" y="1690688"/>
            <a:ext cx="7755685" cy="4409482"/>
          </a:xfrm>
          <a:prstGeom prst="rect">
            <a:avLst/>
          </a:prstGeom>
        </p:spPr>
      </p:pic>
    </p:spTree>
    <p:extLst>
      <p:ext uri="{BB962C8B-B14F-4D97-AF65-F5344CB8AC3E}">
        <p14:creationId xmlns:p14="http://schemas.microsoft.com/office/powerpoint/2010/main" val="3771165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4EDAE-2C2B-20D8-60A6-8B27B9775373}"/>
              </a:ext>
            </a:extLst>
          </p:cNvPr>
          <p:cNvSpPr>
            <a:spLocks noGrp="1"/>
          </p:cNvSpPr>
          <p:nvPr>
            <p:ph type="title"/>
          </p:nvPr>
        </p:nvSpPr>
        <p:spPr/>
        <p:txBody>
          <a:bodyPr/>
          <a:lstStyle/>
          <a:p>
            <a:r>
              <a:rPr lang="en-US" dirty="0"/>
              <a:t>Many-worlds vs Copenhagen test</a:t>
            </a:r>
          </a:p>
        </p:txBody>
      </p:sp>
      <p:pic>
        <p:nvPicPr>
          <p:cNvPr id="4" name="Picture 3">
            <a:extLst>
              <a:ext uri="{FF2B5EF4-FFF2-40B4-BE49-F238E27FC236}">
                <a16:creationId xmlns:a16="http://schemas.microsoft.com/office/drawing/2014/main" id="{90405D54-0847-823B-6A54-6A85F9EF5CD5}"/>
              </a:ext>
            </a:extLst>
          </p:cNvPr>
          <p:cNvPicPr>
            <a:picLocks noChangeAspect="1"/>
          </p:cNvPicPr>
          <p:nvPr/>
        </p:nvPicPr>
        <p:blipFill>
          <a:blip r:embed="rId3"/>
          <a:stretch>
            <a:fillRect/>
          </a:stretch>
        </p:blipFill>
        <p:spPr>
          <a:xfrm>
            <a:off x="461617" y="1638300"/>
            <a:ext cx="4635535" cy="2635526"/>
          </a:xfrm>
          <a:prstGeom prst="rect">
            <a:avLst/>
          </a:prstGeom>
        </p:spPr>
      </p:pic>
      <p:pic>
        <p:nvPicPr>
          <p:cNvPr id="5" name="Picture 4">
            <a:extLst>
              <a:ext uri="{FF2B5EF4-FFF2-40B4-BE49-F238E27FC236}">
                <a16:creationId xmlns:a16="http://schemas.microsoft.com/office/drawing/2014/main" id="{284FA459-DE77-C1C8-0C1F-90B4E8CB3DBC}"/>
              </a:ext>
            </a:extLst>
          </p:cNvPr>
          <p:cNvPicPr>
            <a:picLocks noChangeAspect="1"/>
          </p:cNvPicPr>
          <p:nvPr/>
        </p:nvPicPr>
        <p:blipFill>
          <a:blip r:embed="rId4"/>
          <a:stretch>
            <a:fillRect/>
          </a:stretch>
        </p:blipFill>
        <p:spPr>
          <a:xfrm>
            <a:off x="3957983" y="3589792"/>
            <a:ext cx="7772400" cy="2972710"/>
          </a:xfrm>
          <a:prstGeom prst="rect">
            <a:avLst/>
          </a:prstGeom>
        </p:spPr>
      </p:pic>
    </p:spTree>
    <p:extLst>
      <p:ext uri="{BB962C8B-B14F-4D97-AF65-F5344CB8AC3E}">
        <p14:creationId xmlns:p14="http://schemas.microsoft.com/office/powerpoint/2010/main" val="681755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46157-3109-0AE9-46BF-5BC854933480}"/>
              </a:ext>
            </a:extLst>
          </p:cNvPr>
          <p:cNvSpPr>
            <a:spLocks noGrp="1"/>
          </p:cNvSpPr>
          <p:nvPr>
            <p:ph type="title"/>
          </p:nvPr>
        </p:nvSpPr>
        <p:spPr/>
        <p:txBody>
          <a:bodyPr/>
          <a:lstStyle/>
          <a:p>
            <a:r>
              <a:rPr lang="en-US" dirty="0"/>
              <a:t>Recipe for resolutions </a:t>
            </a:r>
          </a:p>
        </p:txBody>
      </p:sp>
      <p:pic>
        <p:nvPicPr>
          <p:cNvPr id="6" name="Picture 5">
            <a:extLst>
              <a:ext uri="{FF2B5EF4-FFF2-40B4-BE49-F238E27FC236}">
                <a16:creationId xmlns:a16="http://schemas.microsoft.com/office/drawing/2014/main" id="{9571A76F-C077-4528-55CB-BF412F02DCE1}"/>
              </a:ext>
            </a:extLst>
          </p:cNvPr>
          <p:cNvPicPr>
            <a:picLocks noChangeAspect="1"/>
          </p:cNvPicPr>
          <p:nvPr/>
        </p:nvPicPr>
        <p:blipFill>
          <a:blip r:embed="rId3"/>
          <a:stretch>
            <a:fillRect/>
          </a:stretch>
        </p:blipFill>
        <p:spPr>
          <a:xfrm>
            <a:off x="4023335" y="1892394"/>
            <a:ext cx="5918200" cy="4140200"/>
          </a:xfrm>
          <a:prstGeom prst="rect">
            <a:avLst/>
          </a:prstGeom>
        </p:spPr>
      </p:pic>
    </p:spTree>
    <p:extLst>
      <p:ext uri="{BB962C8B-B14F-4D97-AF65-F5344CB8AC3E}">
        <p14:creationId xmlns:p14="http://schemas.microsoft.com/office/powerpoint/2010/main" val="34604679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46157-3109-0AE9-46BF-5BC854933480}"/>
              </a:ext>
            </a:extLst>
          </p:cNvPr>
          <p:cNvSpPr>
            <a:spLocks noGrp="1"/>
          </p:cNvSpPr>
          <p:nvPr>
            <p:ph type="title"/>
          </p:nvPr>
        </p:nvSpPr>
        <p:spPr/>
        <p:txBody>
          <a:bodyPr/>
          <a:lstStyle/>
          <a:p>
            <a:r>
              <a:rPr lang="en-US" dirty="0"/>
              <a:t>Recipe for resolutions </a:t>
            </a:r>
          </a:p>
        </p:txBody>
      </p:sp>
      <p:pic>
        <p:nvPicPr>
          <p:cNvPr id="6" name="Picture 5">
            <a:extLst>
              <a:ext uri="{FF2B5EF4-FFF2-40B4-BE49-F238E27FC236}">
                <a16:creationId xmlns:a16="http://schemas.microsoft.com/office/drawing/2014/main" id="{9571A76F-C077-4528-55CB-BF412F02DCE1}"/>
              </a:ext>
            </a:extLst>
          </p:cNvPr>
          <p:cNvPicPr>
            <a:picLocks noChangeAspect="1"/>
          </p:cNvPicPr>
          <p:nvPr/>
        </p:nvPicPr>
        <p:blipFill>
          <a:blip r:embed="rId3"/>
          <a:stretch>
            <a:fillRect/>
          </a:stretch>
        </p:blipFill>
        <p:spPr>
          <a:xfrm>
            <a:off x="4023335" y="1892394"/>
            <a:ext cx="5918200" cy="4140200"/>
          </a:xfrm>
          <a:prstGeom prst="rect">
            <a:avLst/>
          </a:prstGeom>
        </p:spPr>
      </p:pic>
      <p:sp>
        <p:nvSpPr>
          <p:cNvPr id="7" name="Oval 6">
            <a:extLst>
              <a:ext uri="{FF2B5EF4-FFF2-40B4-BE49-F238E27FC236}">
                <a16:creationId xmlns:a16="http://schemas.microsoft.com/office/drawing/2014/main" id="{FFDE8D6B-6471-6C6B-5A69-42598FB2EB92}"/>
              </a:ext>
            </a:extLst>
          </p:cNvPr>
          <p:cNvSpPr/>
          <p:nvPr/>
        </p:nvSpPr>
        <p:spPr>
          <a:xfrm>
            <a:off x="4522694" y="3204510"/>
            <a:ext cx="1071282" cy="470647"/>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660C8F4-0174-729E-2CE5-AEB0ED98EA65}"/>
              </a:ext>
            </a:extLst>
          </p:cNvPr>
          <p:cNvSpPr txBox="1"/>
          <p:nvPr/>
        </p:nvSpPr>
        <p:spPr>
          <a:xfrm>
            <a:off x="1198120" y="2663584"/>
            <a:ext cx="3939989" cy="954107"/>
          </a:xfrm>
          <a:prstGeom prst="rect">
            <a:avLst/>
          </a:prstGeom>
          <a:noFill/>
        </p:spPr>
        <p:txBody>
          <a:bodyPr wrap="square" rtlCol="0">
            <a:spAutoFit/>
          </a:bodyPr>
          <a:lstStyle/>
          <a:p>
            <a:r>
              <a:rPr lang="en-US" sz="2800" b="1" dirty="0">
                <a:solidFill>
                  <a:srgbClr val="0070C0"/>
                </a:solidFill>
              </a:rPr>
              <a:t>1. Detectors / Observers </a:t>
            </a:r>
            <a:r>
              <a:rPr lang="en-US" sz="2800" b="1" dirty="0">
                <a:solidFill>
                  <a:srgbClr val="0070C0"/>
                </a:solidFill>
                <a:sym typeface="Wingdings" pitchFamily="2" charset="2"/>
              </a:rPr>
              <a:t> Quantum systems </a:t>
            </a:r>
            <a:endParaRPr lang="en-US" sz="2800" b="1" dirty="0">
              <a:solidFill>
                <a:srgbClr val="0070C0"/>
              </a:solidFill>
            </a:endParaRPr>
          </a:p>
        </p:txBody>
      </p:sp>
    </p:spTree>
    <p:extLst>
      <p:ext uri="{BB962C8B-B14F-4D97-AF65-F5344CB8AC3E}">
        <p14:creationId xmlns:p14="http://schemas.microsoft.com/office/powerpoint/2010/main" val="2616829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46157-3109-0AE9-46BF-5BC854933480}"/>
              </a:ext>
            </a:extLst>
          </p:cNvPr>
          <p:cNvSpPr>
            <a:spLocks noGrp="1"/>
          </p:cNvSpPr>
          <p:nvPr>
            <p:ph type="title"/>
          </p:nvPr>
        </p:nvSpPr>
        <p:spPr/>
        <p:txBody>
          <a:bodyPr/>
          <a:lstStyle/>
          <a:p>
            <a:r>
              <a:rPr lang="en-US" dirty="0"/>
              <a:t>Recipe for resolutions </a:t>
            </a:r>
          </a:p>
        </p:txBody>
      </p:sp>
      <p:pic>
        <p:nvPicPr>
          <p:cNvPr id="6" name="Picture 5">
            <a:extLst>
              <a:ext uri="{FF2B5EF4-FFF2-40B4-BE49-F238E27FC236}">
                <a16:creationId xmlns:a16="http://schemas.microsoft.com/office/drawing/2014/main" id="{9571A76F-C077-4528-55CB-BF412F02DCE1}"/>
              </a:ext>
            </a:extLst>
          </p:cNvPr>
          <p:cNvPicPr>
            <a:picLocks noChangeAspect="1"/>
          </p:cNvPicPr>
          <p:nvPr/>
        </p:nvPicPr>
        <p:blipFill>
          <a:blip r:embed="rId3"/>
          <a:stretch>
            <a:fillRect/>
          </a:stretch>
        </p:blipFill>
        <p:spPr>
          <a:xfrm>
            <a:off x="4023335" y="1892394"/>
            <a:ext cx="5918200" cy="4140200"/>
          </a:xfrm>
          <a:prstGeom prst="rect">
            <a:avLst/>
          </a:prstGeom>
        </p:spPr>
      </p:pic>
      <p:sp>
        <p:nvSpPr>
          <p:cNvPr id="7" name="Oval 6">
            <a:extLst>
              <a:ext uri="{FF2B5EF4-FFF2-40B4-BE49-F238E27FC236}">
                <a16:creationId xmlns:a16="http://schemas.microsoft.com/office/drawing/2014/main" id="{FFDE8D6B-6471-6C6B-5A69-42598FB2EB92}"/>
              </a:ext>
            </a:extLst>
          </p:cNvPr>
          <p:cNvSpPr/>
          <p:nvPr/>
        </p:nvSpPr>
        <p:spPr>
          <a:xfrm>
            <a:off x="4522694" y="3204510"/>
            <a:ext cx="1071282" cy="470647"/>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1E4CBB2-7C74-BF4D-C4D1-258E46773769}"/>
              </a:ext>
            </a:extLst>
          </p:cNvPr>
          <p:cNvSpPr/>
          <p:nvPr/>
        </p:nvSpPr>
        <p:spPr>
          <a:xfrm>
            <a:off x="6732494" y="2603875"/>
            <a:ext cx="690282" cy="1188196"/>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660C8F4-0174-729E-2CE5-AEB0ED98EA65}"/>
              </a:ext>
            </a:extLst>
          </p:cNvPr>
          <p:cNvSpPr txBox="1"/>
          <p:nvPr/>
        </p:nvSpPr>
        <p:spPr>
          <a:xfrm>
            <a:off x="1198120" y="2663584"/>
            <a:ext cx="3939989" cy="954107"/>
          </a:xfrm>
          <a:prstGeom prst="rect">
            <a:avLst/>
          </a:prstGeom>
          <a:noFill/>
        </p:spPr>
        <p:txBody>
          <a:bodyPr wrap="square" rtlCol="0">
            <a:spAutoFit/>
          </a:bodyPr>
          <a:lstStyle/>
          <a:p>
            <a:r>
              <a:rPr lang="en-US" sz="2800" b="1" dirty="0">
                <a:solidFill>
                  <a:srgbClr val="0070C0"/>
                </a:solidFill>
              </a:rPr>
              <a:t>1. Detectors / Observers </a:t>
            </a:r>
            <a:r>
              <a:rPr lang="en-US" sz="2800" b="1" dirty="0">
                <a:solidFill>
                  <a:srgbClr val="0070C0"/>
                </a:solidFill>
                <a:sym typeface="Wingdings" pitchFamily="2" charset="2"/>
              </a:rPr>
              <a:t> Quantum systems </a:t>
            </a:r>
            <a:endParaRPr lang="en-US" sz="2800" b="1" dirty="0">
              <a:solidFill>
                <a:srgbClr val="0070C0"/>
              </a:solidFill>
            </a:endParaRPr>
          </a:p>
        </p:txBody>
      </p:sp>
      <p:sp>
        <p:nvSpPr>
          <p:cNvPr id="14" name="TextBox 13">
            <a:extLst>
              <a:ext uri="{FF2B5EF4-FFF2-40B4-BE49-F238E27FC236}">
                <a16:creationId xmlns:a16="http://schemas.microsoft.com/office/drawing/2014/main" id="{6B46E5CC-5F99-069E-106E-9DB1731244CB}"/>
              </a:ext>
            </a:extLst>
          </p:cNvPr>
          <p:cNvSpPr txBox="1"/>
          <p:nvPr/>
        </p:nvSpPr>
        <p:spPr>
          <a:xfrm>
            <a:off x="6539753" y="1379789"/>
            <a:ext cx="3578411" cy="954107"/>
          </a:xfrm>
          <a:prstGeom prst="rect">
            <a:avLst/>
          </a:prstGeom>
          <a:noFill/>
        </p:spPr>
        <p:txBody>
          <a:bodyPr wrap="square" rtlCol="0">
            <a:spAutoFit/>
          </a:bodyPr>
          <a:lstStyle/>
          <a:p>
            <a:r>
              <a:rPr lang="en-US" sz="2800" b="1" dirty="0">
                <a:solidFill>
                  <a:srgbClr val="0070C0"/>
                </a:solidFill>
              </a:rPr>
              <a:t>2. Measurements </a:t>
            </a:r>
            <a:r>
              <a:rPr lang="en-US" sz="2800" b="1" dirty="0">
                <a:solidFill>
                  <a:srgbClr val="0070C0"/>
                </a:solidFill>
                <a:sym typeface="Wingdings" pitchFamily="2" charset="2"/>
              </a:rPr>
              <a:t> Entangling CNOT gate</a:t>
            </a:r>
            <a:endParaRPr lang="en-US" sz="2800" b="1" dirty="0">
              <a:solidFill>
                <a:srgbClr val="0070C0"/>
              </a:solidFill>
            </a:endParaRPr>
          </a:p>
        </p:txBody>
      </p:sp>
    </p:spTree>
    <p:extLst>
      <p:ext uri="{BB962C8B-B14F-4D97-AF65-F5344CB8AC3E}">
        <p14:creationId xmlns:p14="http://schemas.microsoft.com/office/powerpoint/2010/main" val="1876316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46157-3109-0AE9-46BF-5BC854933480}"/>
              </a:ext>
            </a:extLst>
          </p:cNvPr>
          <p:cNvSpPr>
            <a:spLocks noGrp="1"/>
          </p:cNvSpPr>
          <p:nvPr>
            <p:ph type="title"/>
          </p:nvPr>
        </p:nvSpPr>
        <p:spPr/>
        <p:txBody>
          <a:bodyPr/>
          <a:lstStyle/>
          <a:p>
            <a:r>
              <a:rPr lang="en-US" dirty="0"/>
              <a:t>Recipe for resolutions </a:t>
            </a:r>
          </a:p>
        </p:txBody>
      </p:sp>
      <p:pic>
        <p:nvPicPr>
          <p:cNvPr id="6" name="Picture 5">
            <a:extLst>
              <a:ext uri="{FF2B5EF4-FFF2-40B4-BE49-F238E27FC236}">
                <a16:creationId xmlns:a16="http://schemas.microsoft.com/office/drawing/2014/main" id="{9571A76F-C077-4528-55CB-BF412F02DCE1}"/>
              </a:ext>
            </a:extLst>
          </p:cNvPr>
          <p:cNvPicPr>
            <a:picLocks noChangeAspect="1"/>
          </p:cNvPicPr>
          <p:nvPr/>
        </p:nvPicPr>
        <p:blipFill>
          <a:blip r:embed="rId3"/>
          <a:stretch>
            <a:fillRect/>
          </a:stretch>
        </p:blipFill>
        <p:spPr>
          <a:xfrm>
            <a:off x="4023335" y="1892394"/>
            <a:ext cx="5918200" cy="4140200"/>
          </a:xfrm>
          <a:prstGeom prst="rect">
            <a:avLst/>
          </a:prstGeom>
        </p:spPr>
      </p:pic>
      <p:sp>
        <p:nvSpPr>
          <p:cNvPr id="7" name="Oval 6">
            <a:extLst>
              <a:ext uri="{FF2B5EF4-FFF2-40B4-BE49-F238E27FC236}">
                <a16:creationId xmlns:a16="http://schemas.microsoft.com/office/drawing/2014/main" id="{FFDE8D6B-6471-6C6B-5A69-42598FB2EB92}"/>
              </a:ext>
            </a:extLst>
          </p:cNvPr>
          <p:cNvSpPr/>
          <p:nvPr/>
        </p:nvSpPr>
        <p:spPr>
          <a:xfrm>
            <a:off x="4522694" y="3204510"/>
            <a:ext cx="1071282" cy="470647"/>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1E4CBB2-7C74-BF4D-C4D1-258E46773769}"/>
              </a:ext>
            </a:extLst>
          </p:cNvPr>
          <p:cNvSpPr/>
          <p:nvPr/>
        </p:nvSpPr>
        <p:spPr>
          <a:xfrm>
            <a:off x="6732494" y="2603875"/>
            <a:ext cx="690282" cy="1188196"/>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8538180B-AE1E-8FB9-D8AE-53125C809E04}"/>
              </a:ext>
            </a:extLst>
          </p:cNvPr>
          <p:cNvSpPr/>
          <p:nvPr/>
        </p:nvSpPr>
        <p:spPr>
          <a:xfrm>
            <a:off x="4023335" y="3802903"/>
            <a:ext cx="1570641" cy="2100355"/>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660C8F4-0174-729E-2CE5-AEB0ED98EA65}"/>
              </a:ext>
            </a:extLst>
          </p:cNvPr>
          <p:cNvSpPr txBox="1"/>
          <p:nvPr/>
        </p:nvSpPr>
        <p:spPr>
          <a:xfrm>
            <a:off x="1198120" y="2663584"/>
            <a:ext cx="3939989" cy="954107"/>
          </a:xfrm>
          <a:prstGeom prst="rect">
            <a:avLst/>
          </a:prstGeom>
          <a:noFill/>
        </p:spPr>
        <p:txBody>
          <a:bodyPr wrap="square" rtlCol="0">
            <a:spAutoFit/>
          </a:bodyPr>
          <a:lstStyle/>
          <a:p>
            <a:r>
              <a:rPr lang="en-US" sz="2800" b="1" dirty="0">
                <a:solidFill>
                  <a:srgbClr val="0070C0"/>
                </a:solidFill>
              </a:rPr>
              <a:t>1. Detectors / Observers </a:t>
            </a:r>
            <a:r>
              <a:rPr lang="en-US" sz="2800" b="1" dirty="0">
                <a:solidFill>
                  <a:srgbClr val="0070C0"/>
                </a:solidFill>
                <a:sym typeface="Wingdings" pitchFamily="2" charset="2"/>
              </a:rPr>
              <a:t> Quantum systems </a:t>
            </a:r>
            <a:endParaRPr lang="en-US" sz="2800" b="1" dirty="0">
              <a:solidFill>
                <a:srgbClr val="0070C0"/>
              </a:solidFill>
            </a:endParaRPr>
          </a:p>
        </p:txBody>
      </p:sp>
      <p:sp>
        <p:nvSpPr>
          <p:cNvPr id="14" name="TextBox 13">
            <a:extLst>
              <a:ext uri="{FF2B5EF4-FFF2-40B4-BE49-F238E27FC236}">
                <a16:creationId xmlns:a16="http://schemas.microsoft.com/office/drawing/2014/main" id="{6B46E5CC-5F99-069E-106E-9DB1731244CB}"/>
              </a:ext>
            </a:extLst>
          </p:cNvPr>
          <p:cNvSpPr txBox="1"/>
          <p:nvPr/>
        </p:nvSpPr>
        <p:spPr>
          <a:xfrm>
            <a:off x="6539753" y="1379789"/>
            <a:ext cx="3578411" cy="954107"/>
          </a:xfrm>
          <a:prstGeom prst="rect">
            <a:avLst/>
          </a:prstGeom>
          <a:noFill/>
        </p:spPr>
        <p:txBody>
          <a:bodyPr wrap="square" rtlCol="0">
            <a:spAutoFit/>
          </a:bodyPr>
          <a:lstStyle/>
          <a:p>
            <a:r>
              <a:rPr lang="en-US" sz="2800" b="1" dirty="0">
                <a:solidFill>
                  <a:srgbClr val="0070C0"/>
                </a:solidFill>
              </a:rPr>
              <a:t>2. Measurements </a:t>
            </a:r>
            <a:r>
              <a:rPr lang="en-US" sz="2800" b="1" dirty="0">
                <a:solidFill>
                  <a:srgbClr val="0070C0"/>
                </a:solidFill>
                <a:sym typeface="Wingdings" pitchFamily="2" charset="2"/>
              </a:rPr>
              <a:t> Entangling CNOT gate</a:t>
            </a:r>
            <a:endParaRPr lang="en-US" sz="2800" b="1" dirty="0">
              <a:solidFill>
                <a:srgbClr val="0070C0"/>
              </a:solidFill>
            </a:endParaRPr>
          </a:p>
        </p:txBody>
      </p:sp>
      <p:sp>
        <p:nvSpPr>
          <p:cNvPr id="15" name="TextBox 14">
            <a:extLst>
              <a:ext uri="{FF2B5EF4-FFF2-40B4-BE49-F238E27FC236}">
                <a16:creationId xmlns:a16="http://schemas.microsoft.com/office/drawing/2014/main" id="{F93CF180-761F-247C-B718-F022B8A78154}"/>
              </a:ext>
            </a:extLst>
          </p:cNvPr>
          <p:cNvSpPr txBox="1"/>
          <p:nvPr/>
        </p:nvSpPr>
        <p:spPr>
          <a:xfrm>
            <a:off x="520375" y="4132645"/>
            <a:ext cx="3502960" cy="1384995"/>
          </a:xfrm>
          <a:prstGeom prst="rect">
            <a:avLst/>
          </a:prstGeom>
          <a:noFill/>
        </p:spPr>
        <p:txBody>
          <a:bodyPr wrap="square" rtlCol="0">
            <a:spAutoFit/>
          </a:bodyPr>
          <a:lstStyle/>
          <a:p>
            <a:r>
              <a:rPr lang="en-US" sz="2800" b="1" dirty="0">
                <a:solidFill>
                  <a:srgbClr val="0070C0"/>
                </a:solidFill>
              </a:rPr>
              <a:t>3. Environment </a:t>
            </a:r>
            <a:r>
              <a:rPr lang="en-US" sz="2800" b="1" dirty="0">
                <a:solidFill>
                  <a:srgbClr val="0070C0"/>
                </a:solidFill>
                <a:sym typeface="Wingdings" pitchFamily="2" charset="2"/>
              </a:rPr>
              <a:t> Quantum system inducing decoherence </a:t>
            </a:r>
            <a:endParaRPr lang="en-US" sz="2800" b="1" dirty="0">
              <a:solidFill>
                <a:srgbClr val="0070C0"/>
              </a:solidFill>
            </a:endParaRPr>
          </a:p>
        </p:txBody>
      </p:sp>
    </p:spTree>
    <p:extLst>
      <p:ext uri="{BB962C8B-B14F-4D97-AF65-F5344CB8AC3E}">
        <p14:creationId xmlns:p14="http://schemas.microsoft.com/office/powerpoint/2010/main" val="3820781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7BD88-AA29-73B7-C4F9-7890DED7E777}"/>
              </a:ext>
            </a:extLst>
          </p:cNvPr>
          <p:cNvSpPr>
            <a:spLocks noGrp="1"/>
          </p:cNvSpPr>
          <p:nvPr>
            <p:ph type="title"/>
          </p:nvPr>
        </p:nvSpPr>
        <p:spPr/>
        <p:txBody>
          <a:bodyPr/>
          <a:lstStyle/>
          <a:p>
            <a:r>
              <a:rPr lang="en-US" dirty="0"/>
              <a:t>Review from last week</a:t>
            </a:r>
          </a:p>
        </p:txBody>
      </p:sp>
      <p:sp>
        <p:nvSpPr>
          <p:cNvPr id="3" name="Content Placeholder 2">
            <a:extLst>
              <a:ext uri="{FF2B5EF4-FFF2-40B4-BE49-F238E27FC236}">
                <a16:creationId xmlns:a16="http://schemas.microsoft.com/office/drawing/2014/main" id="{11946957-377E-97DF-9584-B72F7D585B79}"/>
              </a:ext>
            </a:extLst>
          </p:cNvPr>
          <p:cNvSpPr>
            <a:spLocks noGrp="1"/>
          </p:cNvSpPr>
          <p:nvPr>
            <p:ph idx="1"/>
          </p:nvPr>
        </p:nvSpPr>
        <p:spPr/>
        <p:txBody>
          <a:bodyPr/>
          <a:lstStyle/>
          <a:p>
            <a:r>
              <a:rPr lang="en-US" dirty="0"/>
              <a:t>Any questions? </a:t>
            </a:r>
          </a:p>
          <a:p>
            <a:pPr marL="0" indent="0">
              <a:buNone/>
            </a:pPr>
            <a:endParaRPr lang="en-US" dirty="0"/>
          </a:p>
          <a:p>
            <a:r>
              <a:rPr lang="en-US" dirty="0"/>
              <a:t>Any feedback from the activities? </a:t>
            </a:r>
          </a:p>
          <a:p>
            <a:pPr marL="0" indent="0">
              <a:buNone/>
            </a:pPr>
            <a:endParaRPr lang="en-US" dirty="0"/>
          </a:p>
          <a:p>
            <a:r>
              <a:rPr lang="en-US" dirty="0"/>
              <a:t>Resources for questions asked last week: I will send…</a:t>
            </a:r>
          </a:p>
          <a:p>
            <a:pPr lvl="1"/>
            <a:r>
              <a:rPr lang="en-US" dirty="0"/>
              <a:t>Paper on experimental implementation of bomb tester</a:t>
            </a:r>
          </a:p>
          <a:p>
            <a:pPr lvl="1"/>
            <a:r>
              <a:rPr lang="en-US" dirty="0"/>
              <a:t>Paper on interaction-free imaging </a:t>
            </a:r>
          </a:p>
          <a:p>
            <a:pPr lvl="1"/>
            <a:r>
              <a:rPr lang="en-US" dirty="0"/>
              <a:t>Paper on momentum conservation in beam-splitter </a:t>
            </a:r>
          </a:p>
          <a:p>
            <a:pPr lvl="1"/>
            <a:r>
              <a:rPr lang="en-US" dirty="0"/>
              <a:t>Resources on my project on irreversibility and quantum thermodynamics</a:t>
            </a:r>
          </a:p>
        </p:txBody>
      </p:sp>
      <p:pic>
        <p:nvPicPr>
          <p:cNvPr id="5" name="Picture 4">
            <a:extLst>
              <a:ext uri="{FF2B5EF4-FFF2-40B4-BE49-F238E27FC236}">
                <a16:creationId xmlns:a16="http://schemas.microsoft.com/office/drawing/2014/main" id="{286C6459-6A02-A621-DAD7-577E1404D9ED}"/>
              </a:ext>
            </a:extLst>
          </p:cNvPr>
          <p:cNvPicPr>
            <a:picLocks noChangeAspect="1"/>
          </p:cNvPicPr>
          <p:nvPr/>
        </p:nvPicPr>
        <p:blipFill>
          <a:blip r:embed="rId2"/>
          <a:stretch>
            <a:fillRect/>
          </a:stretch>
        </p:blipFill>
        <p:spPr>
          <a:xfrm>
            <a:off x="7968343" y="580454"/>
            <a:ext cx="3900714" cy="2435471"/>
          </a:xfrm>
          <a:prstGeom prst="rect">
            <a:avLst/>
          </a:prstGeom>
        </p:spPr>
      </p:pic>
    </p:spTree>
    <p:extLst>
      <p:ext uri="{BB962C8B-B14F-4D97-AF65-F5344CB8AC3E}">
        <p14:creationId xmlns:p14="http://schemas.microsoft.com/office/powerpoint/2010/main" val="2926186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7B168-8D13-F36C-E5F1-6102C8857F4B}"/>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0118B4B1-F9B1-1939-486A-35F968E0488D}"/>
              </a:ext>
            </a:extLst>
          </p:cNvPr>
          <p:cNvSpPr>
            <a:spLocks noGrp="1"/>
          </p:cNvSpPr>
          <p:nvPr>
            <p:ph idx="1"/>
          </p:nvPr>
        </p:nvSpPr>
        <p:spPr/>
        <p:txBody>
          <a:bodyPr>
            <a:normAutofit/>
          </a:bodyPr>
          <a:lstStyle/>
          <a:p>
            <a:r>
              <a:rPr lang="en-US" sz="3600" dirty="0"/>
              <a:t>Quantum measurement devices </a:t>
            </a:r>
            <a:r>
              <a:rPr lang="en-US" sz="3600" dirty="0">
                <a:sym typeface="Wingdings" pitchFamily="2" charset="2"/>
              </a:rPr>
              <a:t> solves problems!</a:t>
            </a:r>
          </a:p>
          <a:p>
            <a:pPr marL="0" indent="0">
              <a:buNone/>
            </a:pPr>
            <a:endParaRPr lang="en-US" sz="3600" dirty="0"/>
          </a:p>
          <a:p>
            <a:r>
              <a:rPr lang="en-US" sz="3600" dirty="0"/>
              <a:t>Schrödinger’s cat, double-slit, quantum observers, and decoherence </a:t>
            </a:r>
          </a:p>
          <a:p>
            <a:pPr marL="0" indent="0">
              <a:buNone/>
            </a:pPr>
            <a:endParaRPr lang="en-US" sz="3600" dirty="0"/>
          </a:p>
          <a:p>
            <a:r>
              <a:rPr lang="en-US" sz="3600" dirty="0"/>
              <a:t>Distinguishing many-worlds vs Copenhagen collapse </a:t>
            </a:r>
          </a:p>
        </p:txBody>
      </p:sp>
    </p:spTree>
    <p:extLst>
      <p:ext uri="{BB962C8B-B14F-4D97-AF65-F5344CB8AC3E}">
        <p14:creationId xmlns:p14="http://schemas.microsoft.com/office/powerpoint/2010/main" val="1622693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0308D-D73A-0AFA-4249-049972724A8F}"/>
              </a:ext>
            </a:extLst>
          </p:cNvPr>
          <p:cNvSpPr>
            <a:spLocks noGrp="1"/>
          </p:cNvSpPr>
          <p:nvPr>
            <p:ph type="title"/>
          </p:nvPr>
        </p:nvSpPr>
        <p:spPr>
          <a:xfrm>
            <a:off x="838200" y="365125"/>
            <a:ext cx="10889974" cy="1325563"/>
          </a:xfrm>
        </p:spPr>
        <p:txBody>
          <a:bodyPr/>
          <a:lstStyle/>
          <a:p>
            <a:r>
              <a:rPr lang="en-US" dirty="0"/>
              <a:t>Thought experiments with “observers”</a:t>
            </a:r>
          </a:p>
        </p:txBody>
      </p:sp>
      <p:pic>
        <p:nvPicPr>
          <p:cNvPr id="6" name="Picture 5">
            <a:extLst>
              <a:ext uri="{FF2B5EF4-FFF2-40B4-BE49-F238E27FC236}">
                <a16:creationId xmlns:a16="http://schemas.microsoft.com/office/drawing/2014/main" id="{57A60A54-8763-AB60-69CC-E42CD1FA369B}"/>
              </a:ext>
            </a:extLst>
          </p:cNvPr>
          <p:cNvPicPr>
            <a:picLocks noChangeAspect="1"/>
          </p:cNvPicPr>
          <p:nvPr/>
        </p:nvPicPr>
        <p:blipFill>
          <a:blip r:embed="rId3"/>
          <a:stretch>
            <a:fillRect/>
          </a:stretch>
        </p:blipFill>
        <p:spPr>
          <a:xfrm>
            <a:off x="901184" y="1752444"/>
            <a:ext cx="2375518" cy="1537552"/>
          </a:xfrm>
          <a:prstGeom prst="rect">
            <a:avLst/>
          </a:prstGeom>
        </p:spPr>
      </p:pic>
      <p:pic>
        <p:nvPicPr>
          <p:cNvPr id="8" name="Picture 7">
            <a:extLst>
              <a:ext uri="{FF2B5EF4-FFF2-40B4-BE49-F238E27FC236}">
                <a16:creationId xmlns:a16="http://schemas.microsoft.com/office/drawing/2014/main" id="{CABB0353-25C4-88B5-1F9A-FF3B12CA7569}"/>
              </a:ext>
            </a:extLst>
          </p:cNvPr>
          <p:cNvPicPr>
            <a:picLocks noChangeAspect="1"/>
          </p:cNvPicPr>
          <p:nvPr/>
        </p:nvPicPr>
        <p:blipFill>
          <a:blip r:embed="rId4"/>
          <a:stretch>
            <a:fillRect/>
          </a:stretch>
        </p:blipFill>
        <p:spPr>
          <a:xfrm>
            <a:off x="8606173" y="1737393"/>
            <a:ext cx="3001510" cy="1706503"/>
          </a:xfrm>
          <a:prstGeom prst="rect">
            <a:avLst/>
          </a:prstGeom>
        </p:spPr>
      </p:pic>
      <p:pic>
        <p:nvPicPr>
          <p:cNvPr id="9" name="Picture 8">
            <a:extLst>
              <a:ext uri="{FF2B5EF4-FFF2-40B4-BE49-F238E27FC236}">
                <a16:creationId xmlns:a16="http://schemas.microsoft.com/office/drawing/2014/main" id="{356CDA87-0F16-3A21-DF0D-130B6C849F9E}"/>
              </a:ext>
            </a:extLst>
          </p:cNvPr>
          <p:cNvPicPr>
            <a:picLocks noChangeAspect="1"/>
          </p:cNvPicPr>
          <p:nvPr/>
        </p:nvPicPr>
        <p:blipFill>
          <a:blip r:embed="rId5"/>
          <a:stretch>
            <a:fillRect/>
          </a:stretch>
        </p:blipFill>
        <p:spPr>
          <a:xfrm>
            <a:off x="4400324" y="1699343"/>
            <a:ext cx="3285764" cy="1986835"/>
          </a:xfrm>
          <a:prstGeom prst="rect">
            <a:avLst/>
          </a:prstGeom>
        </p:spPr>
      </p:pic>
      <p:sp>
        <p:nvSpPr>
          <p:cNvPr id="3" name="TextBox 2">
            <a:extLst>
              <a:ext uri="{FF2B5EF4-FFF2-40B4-BE49-F238E27FC236}">
                <a16:creationId xmlns:a16="http://schemas.microsoft.com/office/drawing/2014/main" id="{F197E78F-2688-AE35-3F92-A399B26C85B5}"/>
              </a:ext>
            </a:extLst>
          </p:cNvPr>
          <p:cNvSpPr txBox="1"/>
          <p:nvPr/>
        </p:nvSpPr>
        <p:spPr>
          <a:xfrm>
            <a:off x="418106" y="3445690"/>
            <a:ext cx="3285763" cy="369332"/>
          </a:xfrm>
          <a:prstGeom prst="rect">
            <a:avLst/>
          </a:prstGeom>
          <a:noFill/>
        </p:spPr>
        <p:txBody>
          <a:bodyPr wrap="square" rtlCol="0">
            <a:spAutoFit/>
          </a:bodyPr>
          <a:lstStyle/>
          <a:p>
            <a:pPr algn="ctr"/>
            <a:r>
              <a:rPr lang="en-US" b="1" dirty="0">
                <a:solidFill>
                  <a:srgbClr val="7030A0"/>
                </a:solidFill>
              </a:rPr>
              <a:t>Schrödinger’s cat</a:t>
            </a:r>
          </a:p>
        </p:txBody>
      </p:sp>
      <p:sp>
        <p:nvSpPr>
          <p:cNvPr id="5" name="TextBox 4">
            <a:extLst>
              <a:ext uri="{FF2B5EF4-FFF2-40B4-BE49-F238E27FC236}">
                <a16:creationId xmlns:a16="http://schemas.microsoft.com/office/drawing/2014/main" id="{5309178F-15C1-DC35-6246-E32F436457C8}"/>
              </a:ext>
            </a:extLst>
          </p:cNvPr>
          <p:cNvSpPr txBox="1"/>
          <p:nvPr/>
        </p:nvSpPr>
        <p:spPr>
          <a:xfrm>
            <a:off x="8477410" y="3535971"/>
            <a:ext cx="3373675" cy="369332"/>
          </a:xfrm>
          <a:prstGeom prst="rect">
            <a:avLst/>
          </a:prstGeom>
          <a:noFill/>
        </p:spPr>
        <p:txBody>
          <a:bodyPr wrap="square" rtlCol="0">
            <a:spAutoFit/>
          </a:bodyPr>
          <a:lstStyle/>
          <a:p>
            <a:pPr algn="ctr"/>
            <a:r>
              <a:rPr lang="en-US" b="1" dirty="0">
                <a:solidFill>
                  <a:srgbClr val="7030A0"/>
                </a:solidFill>
              </a:rPr>
              <a:t>Many-worlds vs Copenhagen test</a:t>
            </a:r>
          </a:p>
        </p:txBody>
      </p:sp>
      <p:sp>
        <p:nvSpPr>
          <p:cNvPr id="10" name="TextBox 9">
            <a:extLst>
              <a:ext uri="{FF2B5EF4-FFF2-40B4-BE49-F238E27FC236}">
                <a16:creationId xmlns:a16="http://schemas.microsoft.com/office/drawing/2014/main" id="{37D8D710-AC24-A5FC-6D2C-1898F5884AD1}"/>
              </a:ext>
            </a:extLst>
          </p:cNvPr>
          <p:cNvSpPr txBox="1"/>
          <p:nvPr/>
        </p:nvSpPr>
        <p:spPr>
          <a:xfrm>
            <a:off x="4476294" y="3539602"/>
            <a:ext cx="3285763" cy="369332"/>
          </a:xfrm>
          <a:prstGeom prst="rect">
            <a:avLst/>
          </a:prstGeom>
          <a:noFill/>
        </p:spPr>
        <p:txBody>
          <a:bodyPr wrap="square" rtlCol="0">
            <a:spAutoFit/>
          </a:bodyPr>
          <a:lstStyle/>
          <a:p>
            <a:pPr algn="ctr"/>
            <a:r>
              <a:rPr lang="en-US" b="1" dirty="0">
                <a:solidFill>
                  <a:srgbClr val="7030A0"/>
                </a:solidFill>
              </a:rPr>
              <a:t>Double slit</a:t>
            </a:r>
          </a:p>
        </p:txBody>
      </p:sp>
      <p:sp>
        <p:nvSpPr>
          <p:cNvPr id="18" name="Rounded Rectangle 17">
            <a:extLst>
              <a:ext uri="{FF2B5EF4-FFF2-40B4-BE49-F238E27FC236}">
                <a16:creationId xmlns:a16="http://schemas.microsoft.com/office/drawing/2014/main" id="{DD018351-FAAF-1E60-975C-A95860D29EB2}"/>
              </a:ext>
            </a:extLst>
          </p:cNvPr>
          <p:cNvSpPr/>
          <p:nvPr/>
        </p:nvSpPr>
        <p:spPr>
          <a:xfrm>
            <a:off x="4060759" y="1503328"/>
            <a:ext cx="121024" cy="5190565"/>
          </a:xfrm>
          <a:prstGeom prst="roundRect">
            <a:avLst/>
          </a:prstGeom>
          <a:solidFill>
            <a:srgbClr val="D873BA">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DAB9AD91-257A-6FDF-4AC3-4D79D09D241C}"/>
              </a:ext>
            </a:extLst>
          </p:cNvPr>
          <p:cNvSpPr/>
          <p:nvPr/>
        </p:nvSpPr>
        <p:spPr>
          <a:xfrm>
            <a:off x="8055216" y="1438835"/>
            <a:ext cx="121024" cy="5190565"/>
          </a:xfrm>
          <a:prstGeom prst="roundRect">
            <a:avLst/>
          </a:prstGeom>
          <a:solidFill>
            <a:srgbClr val="D873BA">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76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0308D-D73A-0AFA-4249-049972724A8F}"/>
              </a:ext>
            </a:extLst>
          </p:cNvPr>
          <p:cNvSpPr>
            <a:spLocks noGrp="1"/>
          </p:cNvSpPr>
          <p:nvPr>
            <p:ph type="title"/>
          </p:nvPr>
        </p:nvSpPr>
        <p:spPr>
          <a:xfrm>
            <a:off x="838200" y="365125"/>
            <a:ext cx="10889974" cy="1325563"/>
          </a:xfrm>
        </p:spPr>
        <p:txBody>
          <a:bodyPr/>
          <a:lstStyle/>
          <a:p>
            <a:r>
              <a:rPr lang="en-US" dirty="0"/>
              <a:t>Thought experiments with “observers”</a:t>
            </a:r>
          </a:p>
        </p:txBody>
      </p:sp>
      <p:pic>
        <p:nvPicPr>
          <p:cNvPr id="6" name="Picture 5">
            <a:extLst>
              <a:ext uri="{FF2B5EF4-FFF2-40B4-BE49-F238E27FC236}">
                <a16:creationId xmlns:a16="http://schemas.microsoft.com/office/drawing/2014/main" id="{57A60A54-8763-AB60-69CC-E42CD1FA369B}"/>
              </a:ext>
            </a:extLst>
          </p:cNvPr>
          <p:cNvPicPr>
            <a:picLocks noChangeAspect="1"/>
          </p:cNvPicPr>
          <p:nvPr/>
        </p:nvPicPr>
        <p:blipFill>
          <a:blip r:embed="rId3"/>
          <a:stretch>
            <a:fillRect/>
          </a:stretch>
        </p:blipFill>
        <p:spPr>
          <a:xfrm>
            <a:off x="901184" y="1752444"/>
            <a:ext cx="2375518" cy="1537552"/>
          </a:xfrm>
          <a:prstGeom prst="rect">
            <a:avLst/>
          </a:prstGeom>
        </p:spPr>
      </p:pic>
      <p:pic>
        <p:nvPicPr>
          <p:cNvPr id="8" name="Picture 7">
            <a:extLst>
              <a:ext uri="{FF2B5EF4-FFF2-40B4-BE49-F238E27FC236}">
                <a16:creationId xmlns:a16="http://schemas.microsoft.com/office/drawing/2014/main" id="{CABB0353-25C4-88B5-1F9A-FF3B12CA7569}"/>
              </a:ext>
            </a:extLst>
          </p:cNvPr>
          <p:cNvPicPr>
            <a:picLocks noChangeAspect="1"/>
          </p:cNvPicPr>
          <p:nvPr/>
        </p:nvPicPr>
        <p:blipFill>
          <a:blip r:embed="rId4"/>
          <a:stretch>
            <a:fillRect/>
          </a:stretch>
        </p:blipFill>
        <p:spPr>
          <a:xfrm>
            <a:off x="8606173" y="1737393"/>
            <a:ext cx="3001510" cy="1706503"/>
          </a:xfrm>
          <a:prstGeom prst="rect">
            <a:avLst/>
          </a:prstGeom>
        </p:spPr>
      </p:pic>
      <p:pic>
        <p:nvPicPr>
          <p:cNvPr id="9" name="Picture 8">
            <a:extLst>
              <a:ext uri="{FF2B5EF4-FFF2-40B4-BE49-F238E27FC236}">
                <a16:creationId xmlns:a16="http://schemas.microsoft.com/office/drawing/2014/main" id="{356CDA87-0F16-3A21-DF0D-130B6C849F9E}"/>
              </a:ext>
            </a:extLst>
          </p:cNvPr>
          <p:cNvPicPr>
            <a:picLocks noChangeAspect="1"/>
          </p:cNvPicPr>
          <p:nvPr/>
        </p:nvPicPr>
        <p:blipFill>
          <a:blip r:embed="rId5"/>
          <a:stretch>
            <a:fillRect/>
          </a:stretch>
        </p:blipFill>
        <p:spPr>
          <a:xfrm>
            <a:off x="4400324" y="1699343"/>
            <a:ext cx="3285764" cy="1986835"/>
          </a:xfrm>
          <a:prstGeom prst="rect">
            <a:avLst/>
          </a:prstGeom>
        </p:spPr>
      </p:pic>
      <p:sp>
        <p:nvSpPr>
          <p:cNvPr id="3" name="TextBox 2">
            <a:extLst>
              <a:ext uri="{FF2B5EF4-FFF2-40B4-BE49-F238E27FC236}">
                <a16:creationId xmlns:a16="http://schemas.microsoft.com/office/drawing/2014/main" id="{F197E78F-2688-AE35-3F92-A399B26C85B5}"/>
              </a:ext>
            </a:extLst>
          </p:cNvPr>
          <p:cNvSpPr txBox="1"/>
          <p:nvPr/>
        </p:nvSpPr>
        <p:spPr>
          <a:xfrm>
            <a:off x="418106" y="3445690"/>
            <a:ext cx="3285763" cy="369332"/>
          </a:xfrm>
          <a:prstGeom prst="rect">
            <a:avLst/>
          </a:prstGeom>
          <a:noFill/>
        </p:spPr>
        <p:txBody>
          <a:bodyPr wrap="square" rtlCol="0">
            <a:spAutoFit/>
          </a:bodyPr>
          <a:lstStyle/>
          <a:p>
            <a:pPr algn="ctr"/>
            <a:r>
              <a:rPr lang="en-US" b="1" dirty="0">
                <a:solidFill>
                  <a:srgbClr val="7030A0"/>
                </a:solidFill>
              </a:rPr>
              <a:t>Schrödinger’s cat</a:t>
            </a:r>
          </a:p>
        </p:txBody>
      </p:sp>
      <p:sp>
        <p:nvSpPr>
          <p:cNvPr id="5" name="TextBox 4">
            <a:extLst>
              <a:ext uri="{FF2B5EF4-FFF2-40B4-BE49-F238E27FC236}">
                <a16:creationId xmlns:a16="http://schemas.microsoft.com/office/drawing/2014/main" id="{5309178F-15C1-DC35-6246-E32F436457C8}"/>
              </a:ext>
            </a:extLst>
          </p:cNvPr>
          <p:cNvSpPr txBox="1"/>
          <p:nvPr/>
        </p:nvSpPr>
        <p:spPr>
          <a:xfrm>
            <a:off x="8477410" y="3535971"/>
            <a:ext cx="3373675" cy="369332"/>
          </a:xfrm>
          <a:prstGeom prst="rect">
            <a:avLst/>
          </a:prstGeom>
          <a:noFill/>
        </p:spPr>
        <p:txBody>
          <a:bodyPr wrap="square" rtlCol="0">
            <a:spAutoFit/>
          </a:bodyPr>
          <a:lstStyle/>
          <a:p>
            <a:pPr algn="ctr"/>
            <a:r>
              <a:rPr lang="en-US" b="1" dirty="0">
                <a:solidFill>
                  <a:srgbClr val="7030A0"/>
                </a:solidFill>
              </a:rPr>
              <a:t>Many-worlds vs Copenhagen test</a:t>
            </a:r>
          </a:p>
        </p:txBody>
      </p:sp>
      <p:sp>
        <p:nvSpPr>
          <p:cNvPr id="10" name="TextBox 9">
            <a:extLst>
              <a:ext uri="{FF2B5EF4-FFF2-40B4-BE49-F238E27FC236}">
                <a16:creationId xmlns:a16="http://schemas.microsoft.com/office/drawing/2014/main" id="{37D8D710-AC24-A5FC-6D2C-1898F5884AD1}"/>
              </a:ext>
            </a:extLst>
          </p:cNvPr>
          <p:cNvSpPr txBox="1"/>
          <p:nvPr/>
        </p:nvSpPr>
        <p:spPr>
          <a:xfrm>
            <a:off x="4476294" y="3539602"/>
            <a:ext cx="3285763" cy="369332"/>
          </a:xfrm>
          <a:prstGeom prst="rect">
            <a:avLst/>
          </a:prstGeom>
          <a:noFill/>
        </p:spPr>
        <p:txBody>
          <a:bodyPr wrap="square" rtlCol="0">
            <a:spAutoFit/>
          </a:bodyPr>
          <a:lstStyle/>
          <a:p>
            <a:pPr algn="ctr"/>
            <a:r>
              <a:rPr lang="en-US" b="1" dirty="0">
                <a:solidFill>
                  <a:srgbClr val="7030A0"/>
                </a:solidFill>
              </a:rPr>
              <a:t>Double slit</a:t>
            </a:r>
          </a:p>
        </p:txBody>
      </p:sp>
      <p:sp>
        <p:nvSpPr>
          <p:cNvPr id="18" name="Rounded Rectangle 17">
            <a:extLst>
              <a:ext uri="{FF2B5EF4-FFF2-40B4-BE49-F238E27FC236}">
                <a16:creationId xmlns:a16="http://schemas.microsoft.com/office/drawing/2014/main" id="{DD018351-FAAF-1E60-975C-A95860D29EB2}"/>
              </a:ext>
            </a:extLst>
          </p:cNvPr>
          <p:cNvSpPr/>
          <p:nvPr/>
        </p:nvSpPr>
        <p:spPr>
          <a:xfrm>
            <a:off x="4060759" y="1503328"/>
            <a:ext cx="121024" cy="5190565"/>
          </a:xfrm>
          <a:prstGeom prst="roundRect">
            <a:avLst/>
          </a:prstGeom>
          <a:solidFill>
            <a:srgbClr val="D873BA">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DAB9AD91-257A-6FDF-4AC3-4D79D09D241C}"/>
              </a:ext>
            </a:extLst>
          </p:cNvPr>
          <p:cNvSpPr/>
          <p:nvPr/>
        </p:nvSpPr>
        <p:spPr>
          <a:xfrm>
            <a:off x="8055216" y="1438835"/>
            <a:ext cx="121024" cy="5190565"/>
          </a:xfrm>
          <a:prstGeom prst="roundRect">
            <a:avLst/>
          </a:prstGeom>
          <a:solidFill>
            <a:srgbClr val="D873BA">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A0DC145-3376-E05C-0B98-D4DF6037F7D0}"/>
              </a:ext>
            </a:extLst>
          </p:cNvPr>
          <p:cNvSpPr txBox="1"/>
          <p:nvPr/>
        </p:nvSpPr>
        <p:spPr>
          <a:xfrm>
            <a:off x="472253" y="3836179"/>
            <a:ext cx="3285763" cy="369332"/>
          </a:xfrm>
          <a:prstGeom prst="rect">
            <a:avLst/>
          </a:prstGeom>
          <a:noFill/>
        </p:spPr>
        <p:txBody>
          <a:bodyPr wrap="square" rtlCol="0">
            <a:spAutoFit/>
          </a:bodyPr>
          <a:lstStyle/>
          <a:p>
            <a:pPr algn="ctr"/>
            <a:r>
              <a:rPr lang="en-US" b="1" i="1" dirty="0">
                <a:solidFill>
                  <a:srgbClr val="D873BA"/>
                </a:solidFill>
              </a:rPr>
              <a:t>Macroscopic superpositions </a:t>
            </a:r>
          </a:p>
        </p:txBody>
      </p:sp>
      <p:sp>
        <p:nvSpPr>
          <p:cNvPr id="7" name="TextBox 6">
            <a:extLst>
              <a:ext uri="{FF2B5EF4-FFF2-40B4-BE49-F238E27FC236}">
                <a16:creationId xmlns:a16="http://schemas.microsoft.com/office/drawing/2014/main" id="{0228B5CD-9432-0613-D83B-ED18534649B9}"/>
              </a:ext>
            </a:extLst>
          </p:cNvPr>
          <p:cNvSpPr txBox="1"/>
          <p:nvPr/>
        </p:nvSpPr>
        <p:spPr>
          <a:xfrm>
            <a:off x="8606173" y="3862738"/>
            <a:ext cx="3373675" cy="369332"/>
          </a:xfrm>
          <a:prstGeom prst="rect">
            <a:avLst/>
          </a:prstGeom>
          <a:noFill/>
        </p:spPr>
        <p:txBody>
          <a:bodyPr wrap="square" rtlCol="0">
            <a:spAutoFit/>
          </a:bodyPr>
          <a:lstStyle/>
          <a:p>
            <a:pPr algn="ctr"/>
            <a:r>
              <a:rPr lang="en-US" b="1" i="1" dirty="0">
                <a:solidFill>
                  <a:srgbClr val="D873BA"/>
                </a:solidFill>
              </a:rPr>
              <a:t>Measurement problem</a:t>
            </a:r>
          </a:p>
        </p:txBody>
      </p:sp>
      <p:sp>
        <p:nvSpPr>
          <p:cNvPr id="11" name="TextBox 10">
            <a:extLst>
              <a:ext uri="{FF2B5EF4-FFF2-40B4-BE49-F238E27FC236}">
                <a16:creationId xmlns:a16="http://schemas.microsoft.com/office/drawing/2014/main" id="{E257EBA8-A21A-6660-69E9-D88A28A9687E}"/>
              </a:ext>
            </a:extLst>
          </p:cNvPr>
          <p:cNvSpPr txBox="1"/>
          <p:nvPr/>
        </p:nvSpPr>
        <p:spPr>
          <a:xfrm>
            <a:off x="4552264" y="3892001"/>
            <a:ext cx="3285763" cy="369332"/>
          </a:xfrm>
          <a:prstGeom prst="rect">
            <a:avLst/>
          </a:prstGeom>
          <a:noFill/>
        </p:spPr>
        <p:txBody>
          <a:bodyPr wrap="square" rtlCol="0">
            <a:spAutoFit/>
          </a:bodyPr>
          <a:lstStyle/>
          <a:p>
            <a:pPr algn="ctr"/>
            <a:r>
              <a:rPr lang="en-US" b="1" i="1" dirty="0">
                <a:solidFill>
                  <a:srgbClr val="D873BA"/>
                </a:solidFill>
              </a:rPr>
              <a:t>Wave-particle duality</a:t>
            </a:r>
          </a:p>
        </p:txBody>
      </p:sp>
    </p:spTree>
    <p:extLst>
      <p:ext uri="{BB962C8B-B14F-4D97-AF65-F5344CB8AC3E}">
        <p14:creationId xmlns:p14="http://schemas.microsoft.com/office/powerpoint/2010/main" val="2727450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0308D-D73A-0AFA-4249-049972724A8F}"/>
              </a:ext>
            </a:extLst>
          </p:cNvPr>
          <p:cNvSpPr>
            <a:spLocks noGrp="1"/>
          </p:cNvSpPr>
          <p:nvPr>
            <p:ph type="title"/>
          </p:nvPr>
        </p:nvSpPr>
        <p:spPr>
          <a:xfrm>
            <a:off x="838200" y="365125"/>
            <a:ext cx="10889974" cy="1325563"/>
          </a:xfrm>
        </p:spPr>
        <p:txBody>
          <a:bodyPr/>
          <a:lstStyle/>
          <a:p>
            <a:r>
              <a:rPr lang="en-US" dirty="0"/>
              <a:t>Thought experiments with “observers”</a:t>
            </a:r>
          </a:p>
        </p:txBody>
      </p:sp>
      <p:pic>
        <p:nvPicPr>
          <p:cNvPr id="6" name="Picture 5">
            <a:extLst>
              <a:ext uri="{FF2B5EF4-FFF2-40B4-BE49-F238E27FC236}">
                <a16:creationId xmlns:a16="http://schemas.microsoft.com/office/drawing/2014/main" id="{57A60A54-8763-AB60-69CC-E42CD1FA369B}"/>
              </a:ext>
            </a:extLst>
          </p:cNvPr>
          <p:cNvPicPr>
            <a:picLocks noChangeAspect="1"/>
          </p:cNvPicPr>
          <p:nvPr/>
        </p:nvPicPr>
        <p:blipFill>
          <a:blip r:embed="rId3"/>
          <a:stretch>
            <a:fillRect/>
          </a:stretch>
        </p:blipFill>
        <p:spPr>
          <a:xfrm>
            <a:off x="901184" y="1752444"/>
            <a:ext cx="2375518" cy="1537552"/>
          </a:xfrm>
          <a:prstGeom prst="rect">
            <a:avLst/>
          </a:prstGeom>
        </p:spPr>
      </p:pic>
      <p:pic>
        <p:nvPicPr>
          <p:cNvPr id="8" name="Picture 7">
            <a:extLst>
              <a:ext uri="{FF2B5EF4-FFF2-40B4-BE49-F238E27FC236}">
                <a16:creationId xmlns:a16="http://schemas.microsoft.com/office/drawing/2014/main" id="{CABB0353-25C4-88B5-1F9A-FF3B12CA7569}"/>
              </a:ext>
            </a:extLst>
          </p:cNvPr>
          <p:cNvPicPr>
            <a:picLocks noChangeAspect="1"/>
          </p:cNvPicPr>
          <p:nvPr/>
        </p:nvPicPr>
        <p:blipFill>
          <a:blip r:embed="rId4"/>
          <a:stretch>
            <a:fillRect/>
          </a:stretch>
        </p:blipFill>
        <p:spPr>
          <a:xfrm>
            <a:off x="8606173" y="1737393"/>
            <a:ext cx="3001510" cy="1706503"/>
          </a:xfrm>
          <a:prstGeom prst="rect">
            <a:avLst/>
          </a:prstGeom>
        </p:spPr>
      </p:pic>
      <p:pic>
        <p:nvPicPr>
          <p:cNvPr id="9" name="Picture 8">
            <a:extLst>
              <a:ext uri="{FF2B5EF4-FFF2-40B4-BE49-F238E27FC236}">
                <a16:creationId xmlns:a16="http://schemas.microsoft.com/office/drawing/2014/main" id="{356CDA87-0F16-3A21-DF0D-130B6C849F9E}"/>
              </a:ext>
            </a:extLst>
          </p:cNvPr>
          <p:cNvPicPr>
            <a:picLocks noChangeAspect="1"/>
          </p:cNvPicPr>
          <p:nvPr/>
        </p:nvPicPr>
        <p:blipFill>
          <a:blip r:embed="rId5"/>
          <a:stretch>
            <a:fillRect/>
          </a:stretch>
        </p:blipFill>
        <p:spPr>
          <a:xfrm>
            <a:off x="4400324" y="1699343"/>
            <a:ext cx="3285764" cy="1986835"/>
          </a:xfrm>
          <a:prstGeom prst="rect">
            <a:avLst/>
          </a:prstGeom>
        </p:spPr>
      </p:pic>
      <p:sp>
        <p:nvSpPr>
          <p:cNvPr id="3" name="TextBox 2">
            <a:extLst>
              <a:ext uri="{FF2B5EF4-FFF2-40B4-BE49-F238E27FC236}">
                <a16:creationId xmlns:a16="http://schemas.microsoft.com/office/drawing/2014/main" id="{F197E78F-2688-AE35-3F92-A399B26C85B5}"/>
              </a:ext>
            </a:extLst>
          </p:cNvPr>
          <p:cNvSpPr txBox="1"/>
          <p:nvPr/>
        </p:nvSpPr>
        <p:spPr>
          <a:xfrm>
            <a:off x="418106" y="3445690"/>
            <a:ext cx="3285763" cy="369332"/>
          </a:xfrm>
          <a:prstGeom prst="rect">
            <a:avLst/>
          </a:prstGeom>
          <a:noFill/>
        </p:spPr>
        <p:txBody>
          <a:bodyPr wrap="square" rtlCol="0">
            <a:spAutoFit/>
          </a:bodyPr>
          <a:lstStyle/>
          <a:p>
            <a:pPr algn="ctr"/>
            <a:r>
              <a:rPr lang="en-US" b="1" dirty="0">
                <a:solidFill>
                  <a:srgbClr val="7030A0"/>
                </a:solidFill>
              </a:rPr>
              <a:t>Schrödinger’s cat</a:t>
            </a:r>
          </a:p>
        </p:txBody>
      </p:sp>
      <p:sp>
        <p:nvSpPr>
          <p:cNvPr id="5" name="TextBox 4">
            <a:extLst>
              <a:ext uri="{FF2B5EF4-FFF2-40B4-BE49-F238E27FC236}">
                <a16:creationId xmlns:a16="http://schemas.microsoft.com/office/drawing/2014/main" id="{5309178F-15C1-DC35-6246-E32F436457C8}"/>
              </a:ext>
            </a:extLst>
          </p:cNvPr>
          <p:cNvSpPr txBox="1"/>
          <p:nvPr/>
        </p:nvSpPr>
        <p:spPr>
          <a:xfrm>
            <a:off x="8477410" y="3535971"/>
            <a:ext cx="3373675" cy="369332"/>
          </a:xfrm>
          <a:prstGeom prst="rect">
            <a:avLst/>
          </a:prstGeom>
          <a:noFill/>
        </p:spPr>
        <p:txBody>
          <a:bodyPr wrap="square" rtlCol="0">
            <a:spAutoFit/>
          </a:bodyPr>
          <a:lstStyle/>
          <a:p>
            <a:pPr algn="ctr"/>
            <a:r>
              <a:rPr lang="en-US" b="1" dirty="0">
                <a:solidFill>
                  <a:srgbClr val="7030A0"/>
                </a:solidFill>
              </a:rPr>
              <a:t>Many-worlds vs Copenhagen test</a:t>
            </a:r>
          </a:p>
        </p:txBody>
      </p:sp>
      <p:sp>
        <p:nvSpPr>
          <p:cNvPr id="10" name="TextBox 9">
            <a:extLst>
              <a:ext uri="{FF2B5EF4-FFF2-40B4-BE49-F238E27FC236}">
                <a16:creationId xmlns:a16="http://schemas.microsoft.com/office/drawing/2014/main" id="{37D8D710-AC24-A5FC-6D2C-1898F5884AD1}"/>
              </a:ext>
            </a:extLst>
          </p:cNvPr>
          <p:cNvSpPr txBox="1"/>
          <p:nvPr/>
        </p:nvSpPr>
        <p:spPr>
          <a:xfrm>
            <a:off x="4476294" y="3539602"/>
            <a:ext cx="3285763" cy="369332"/>
          </a:xfrm>
          <a:prstGeom prst="rect">
            <a:avLst/>
          </a:prstGeom>
          <a:noFill/>
        </p:spPr>
        <p:txBody>
          <a:bodyPr wrap="square" rtlCol="0">
            <a:spAutoFit/>
          </a:bodyPr>
          <a:lstStyle/>
          <a:p>
            <a:pPr algn="ctr"/>
            <a:r>
              <a:rPr lang="en-US" b="1" dirty="0">
                <a:solidFill>
                  <a:srgbClr val="7030A0"/>
                </a:solidFill>
              </a:rPr>
              <a:t>Double slit</a:t>
            </a:r>
          </a:p>
        </p:txBody>
      </p:sp>
      <p:sp>
        <p:nvSpPr>
          <p:cNvPr id="18" name="Rounded Rectangle 17">
            <a:extLst>
              <a:ext uri="{FF2B5EF4-FFF2-40B4-BE49-F238E27FC236}">
                <a16:creationId xmlns:a16="http://schemas.microsoft.com/office/drawing/2014/main" id="{DD018351-FAAF-1E60-975C-A95860D29EB2}"/>
              </a:ext>
            </a:extLst>
          </p:cNvPr>
          <p:cNvSpPr/>
          <p:nvPr/>
        </p:nvSpPr>
        <p:spPr>
          <a:xfrm>
            <a:off x="4060759" y="1503328"/>
            <a:ext cx="121024" cy="5190565"/>
          </a:xfrm>
          <a:prstGeom prst="roundRect">
            <a:avLst/>
          </a:prstGeom>
          <a:solidFill>
            <a:srgbClr val="D873BA">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DAB9AD91-257A-6FDF-4AC3-4D79D09D241C}"/>
              </a:ext>
            </a:extLst>
          </p:cNvPr>
          <p:cNvSpPr/>
          <p:nvPr/>
        </p:nvSpPr>
        <p:spPr>
          <a:xfrm>
            <a:off x="8055216" y="1438835"/>
            <a:ext cx="121024" cy="5190565"/>
          </a:xfrm>
          <a:prstGeom prst="roundRect">
            <a:avLst/>
          </a:prstGeom>
          <a:solidFill>
            <a:srgbClr val="D873BA">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A0DC145-3376-E05C-0B98-D4DF6037F7D0}"/>
              </a:ext>
            </a:extLst>
          </p:cNvPr>
          <p:cNvSpPr txBox="1"/>
          <p:nvPr/>
        </p:nvSpPr>
        <p:spPr>
          <a:xfrm>
            <a:off x="472253" y="3836179"/>
            <a:ext cx="3285763" cy="369332"/>
          </a:xfrm>
          <a:prstGeom prst="rect">
            <a:avLst/>
          </a:prstGeom>
          <a:noFill/>
        </p:spPr>
        <p:txBody>
          <a:bodyPr wrap="square" rtlCol="0">
            <a:spAutoFit/>
          </a:bodyPr>
          <a:lstStyle/>
          <a:p>
            <a:pPr algn="ctr"/>
            <a:r>
              <a:rPr lang="en-US" b="1" i="1" dirty="0">
                <a:solidFill>
                  <a:srgbClr val="D873BA"/>
                </a:solidFill>
              </a:rPr>
              <a:t>Macroscopic superpositions </a:t>
            </a:r>
          </a:p>
        </p:txBody>
      </p:sp>
      <p:sp>
        <p:nvSpPr>
          <p:cNvPr id="7" name="TextBox 6">
            <a:extLst>
              <a:ext uri="{FF2B5EF4-FFF2-40B4-BE49-F238E27FC236}">
                <a16:creationId xmlns:a16="http://schemas.microsoft.com/office/drawing/2014/main" id="{0228B5CD-9432-0613-D83B-ED18534649B9}"/>
              </a:ext>
            </a:extLst>
          </p:cNvPr>
          <p:cNvSpPr txBox="1"/>
          <p:nvPr/>
        </p:nvSpPr>
        <p:spPr>
          <a:xfrm>
            <a:off x="8606173" y="3862738"/>
            <a:ext cx="3373675" cy="369332"/>
          </a:xfrm>
          <a:prstGeom prst="rect">
            <a:avLst/>
          </a:prstGeom>
          <a:noFill/>
        </p:spPr>
        <p:txBody>
          <a:bodyPr wrap="square" rtlCol="0">
            <a:spAutoFit/>
          </a:bodyPr>
          <a:lstStyle/>
          <a:p>
            <a:pPr algn="ctr"/>
            <a:r>
              <a:rPr lang="en-US" b="1" i="1" dirty="0">
                <a:solidFill>
                  <a:srgbClr val="D873BA"/>
                </a:solidFill>
              </a:rPr>
              <a:t>Measurement problem</a:t>
            </a:r>
          </a:p>
        </p:txBody>
      </p:sp>
      <p:sp>
        <p:nvSpPr>
          <p:cNvPr id="11" name="TextBox 10">
            <a:extLst>
              <a:ext uri="{FF2B5EF4-FFF2-40B4-BE49-F238E27FC236}">
                <a16:creationId xmlns:a16="http://schemas.microsoft.com/office/drawing/2014/main" id="{E257EBA8-A21A-6660-69E9-D88A28A9687E}"/>
              </a:ext>
            </a:extLst>
          </p:cNvPr>
          <p:cNvSpPr txBox="1"/>
          <p:nvPr/>
        </p:nvSpPr>
        <p:spPr>
          <a:xfrm>
            <a:off x="4552264" y="3892001"/>
            <a:ext cx="3285763" cy="369332"/>
          </a:xfrm>
          <a:prstGeom prst="rect">
            <a:avLst/>
          </a:prstGeom>
          <a:noFill/>
        </p:spPr>
        <p:txBody>
          <a:bodyPr wrap="square" rtlCol="0">
            <a:spAutoFit/>
          </a:bodyPr>
          <a:lstStyle/>
          <a:p>
            <a:pPr algn="ctr"/>
            <a:r>
              <a:rPr lang="en-US" b="1" i="1" dirty="0">
                <a:solidFill>
                  <a:srgbClr val="D873BA"/>
                </a:solidFill>
              </a:rPr>
              <a:t>Wave-particle duality</a:t>
            </a:r>
          </a:p>
        </p:txBody>
      </p:sp>
      <p:pic>
        <p:nvPicPr>
          <p:cNvPr id="12" name="Picture 11">
            <a:extLst>
              <a:ext uri="{FF2B5EF4-FFF2-40B4-BE49-F238E27FC236}">
                <a16:creationId xmlns:a16="http://schemas.microsoft.com/office/drawing/2014/main" id="{5EFEC693-3F0E-FF8F-0AF5-3EE3DC1A6ACA}"/>
              </a:ext>
            </a:extLst>
          </p:cNvPr>
          <p:cNvPicPr>
            <a:picLocks noChangeAspect="1"/>
          </p:cNvPicPr>
          <p:nvPr/>
        </p:nvPicPr>
        <p:blipFill>
          <a:blip r:embed="rId6"/>
          <a:stretch>
            <a:fillRect/>
          </a:stretch>
        </p:blipFill>
        <p:spPr>
          <a:xfrm>
            <a:off x="272957" y="4619169"/>
            <a:ext cx="3274633" cy="1741090"/>
          </a:xfrm>
          <a:prstGeom prst="rect">
            <a:avLst/>
          </a:prstGeom>
        </p:spPr>
      </p:pic>
      <p:pic>
        <p:nvPicPr>
          <p:cNvPr id="13" name="Picture 12">
            <a:extLst>
              <a:ext uri="{FF2B5EF4-FFF2-40B4-BE49-F238E27FC236}">
                <a16:creationId xmlns:a16="http://schemas.microsoft.com/office/drawing/2014/main" id="{48841F13-4440-C824-5E0A-0C03A3499DF1}"/>
              </a:ext>
            </a:extLst>
          </p:cNvPr>
          <p:cNvPicPr>
            <a:picLocks noChangeAspect="1"/>
          </p:cNvPicPr>
          <p:nvPr/>
        </p:nvPicPr>
        <p:blipFill>
          <a:blip r:embed="rId7"/>
          <a:stretch>
            <a:fillRect/>
          </a:stretch>
        </p:blipFill>
        <p:spPr>
          <a:xfrm>
            <a:off x="4235552" y="4780027"/>
            <a:ext cx="3711070" cy="1419373"/>
          </a:xfrm>
          <a:prstGeom prst="rect">
            <a:avLst/>
          </a:prstGeom>
        </p:spPr>
      </p:pic>
      <p:pic>
        <p:nvPicPr>
          <p:cNvPr id="14" name="Picture 13">
            <a:extLst>
              <a:ext uri="{FF2B5EF4-FFF2-40B4-BE49-F238E27FC236}">
                <a16:creationId xmlns:a16="http://schemas.microsoft.com/office/drawing/2014/main" id="{DC9F228A-5B37-9F80-3FDF-CD2D45F43C91}"/>
              </a:ext>
            </a:extLst>
          </p:cNvPr>
          <p:cNvPicPr>
            <a:picLocks noChangeAspect="1"/>
          </p:cNvPicPr>
          <p:nvPr/>
        </p:nvPicPr>
        <p:blipFill>
          <a:blip r:embed="rId8"/>
          <a:stretch>
            <a:fillRect/>
          </a:stretch>
        </p:blipFill>
        <p:spPr>
          <a:xfrm>
            <a:off x="8545368" y="5016213"/>
            <a:ext cx="3181371" cy="1003587"/>
          </a:xfrm>
          <a:prstGeom prst="rect">
            <a:avLst/>
          </a:prstGeom>
        </p:spPr>
      </p:pic>
    </p:spTree>
    <p:extLst>
      <p:ext uri="{BB962C8B-B14F-4D97-AF65-F5344CB8AC3E}">
        <p14:creationId xmlns:p14="http://schemas.microsoft.com/office/powerpoint/2010/main" val="687768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AB083-35FD-88CD-582D-D273B4333620}"/>
              </a:ext>
            </a:extLst>
          </p:cNvPr>
          <p:cNvSpPr>
            <a:spLocks noGrp="1"/>
          </p:cNvSpPr>
          <p:nvPr>
            <p:ph type="title"/>
          </p:nvPr>
        </p:nvSpPr>
        <p:spPr/>
        <p:txBody>
          <a:bodyPr/>
          <a:lstStyle/>
          <a:p>
            <a:r>
              <a:rPr lang="en-US" dirty="0"/>
              <a:t>Schrödinger’s cat </a:t>
            </a:r>
          </a:p>
        </p:txBody>
      </p:sp>
      <p:pic>
        <p:nvPicPr>
          <p:cNvPr id="4" name="Picture 3">
            <a:extLst>
              <a:ext uri="{FF2B5EF4-FFF2-40B4-BE49-F238E27FC236}">
                <a16:creationId xmlns:a16="http://schemas.microsoft.com/office/drawing/2014/main" id="{B91CA6F5-CE0F-07F0-EA23-1BE248567592}"/>
              </a:ext>
            </a:extLst>
          </p:cNvPr>
          <p:cNvPicPr>
            <a:picLocks noChangeAspect="1"/>
          </p:cNvPicPr>
          <p:nvPr/>
        </p:nvPicPr>
        <p:blipFill>
          <a:blip r:embed="rId3"/>
          <a:stretch>
            <a:fillRect/>
          </a:stretch>
        </p:blipFill>
        <p:spPr>
          <a:xfrm>
            <a:off x="838200" y="2535236"/>
            <a:ext cx="4321119" cy="2796841"/>
          </a:xfrm>
          <a:prstGeom prst="rect">
            <a:avLst/>
          </a:prstGeom>
        </p:spPr>
      </p:pic>
    </p:spTree>
    <p:extLst>
      <p:ext uri="{BB962C8B-B14F-4D97-AF65-F5344CB8AC3E}">
        <p14:creationId xmlns:p14="http://schemas.microsoft.com/office/powerpoint/2010/main" val="1762106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1129</TotalTime>
  <Words>2010</Words>
  <Application>Microsoft Macintosh PowerPoint</Application>
  <PresentationFormat>Widescreen</PresentationFormat>
  <Paragraphs>194</Paragraphs>
  <Slides>37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Wingdings</vt:lpstr>
      <vt:lpstr>Office Theme</vt:lpstr>
      <vt:lpstr>Collapse vs Many-Worlds Demystifying Schrödinger’s cat, the double-slit, and observers </vt:lpstr>
      <vt:lpstr>What’s to come….</vt:lpstr>
      <vt:lpstr>Question: low-cost H and CNOT experiments?</vt:lpstr>
      <vt:lpstr>Review from last week</vt:lpstr>
      <vt:lpstr>Summary</vt:lpstr>
      <vt:lpstr>Thought experiments with “observers”</vt:lpstr>
      <vt:lpstr>Thought experiments with “observers”</vt:lpstr>
      <vt:lpstr>Thought experiments with “observers”</vt:lpstr>
      <vt:lpstr>Schrödinger’s cat </vt:lpstr>
      <vt:lpstr>Schrödinger’s cat </vt:lpstr>
      <vt:lpstr>Schrödinger’s cat </vt:lpstr>
      <vt:lpstr>Schrödinger’s cat </vt:lpstr>
      <vt:lpstr>Schrödinger’s cat </vt:lpstr>
      <vt:lpstr>Schrödinger’s cat </vt:lpstr>
      <vt:lpstr>Schrödinger’s cat </vt:lpstr>
      <vt:lpstr>Double-slit </vt:lpstr>
      <vt:lpstr>Waves</vt:lpstr>
      <vt:lpstr>Particles</vt:lpstr>
      <vt:lpstr>Quantum particles</vt:lpstr>
      <vt:lpstr>What if we add a detector???</vt:lpstr>
      <vt:lpstr>PowerPoint Presentation</vt:lpstr>
      <vt:lpstr>PowerPoint Presentation</vt:lpstr>
      <vt:lpstr>Map to interferometer</vt:lpstr>
      <vt:lpstr>Add a detector</vt:lpstr>
      <vt:lpstr>Add a detector</vt:lpstr>
      <vt:lpstr>Single-qubit detector?!</vt:lpstr>
      <vt:lpstr>Single-qubit detector?!</vt:lpstr>
      <vt:lpstr>Single-qubit detector?!</vt:lpstr>
      <vt:lpstr>Double-slit summary</vt:lpstr>
      <vt:lpstr>Take-home activities </vt:lpstr>
      <vt:lpstr>Content we didn’t get time for</vt:lpstr>
      <vt:lpstr>Many-worlds vs Copenhagen test</vt:lpstr>
      <vt:lpstr>Many-worlds vs Copenhagen test</vt:lpstr>
      <vt:lpstr>Recipe for resolutions </vt:lpstr>
      <vt:lpstr>Recipe for resolutions </vt:lpstr>
      <vt:lpstr>Recipe for resolutions </vt:lpstr>
      <vt:lpstr>Recipe for resolutions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Violaris</dc:creator>
  <cp:lastModifiedBy>Maria Violaris</cp:lastModifiedBy>
  <cp:revision>3</cp:revision>
  <dcterms:created xsi:type="dcterms:W3CDTF">2024-07-16T12:51:59Z</dcterms:created>
  <dcterms:modified xsi:type="dcterms:W3CDTF">2024-07-17T19:27:57Z</dcterms:modified>
</cp:coreProperties>
</file>